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6" r:id="rId3"/>
    <p:sldId id="258" r:id="rId4"/>
    <p:sldId id="274" r:id="rId5"/>
    <p:sldId id="277" r:id="rId6"/>
    <p:sldId id="280" r:id="rId7"/>
    <p:sldId id="282" r:id="rId8"/>
    <p:sldId id="270" r:id="rId9"/>
    <p:sldId id="265" r:id="rId10"/>
    <p:sldId id="279" r:id="rId11"/>
    <p:sldId id="272" r:id="rId12"/>
    <p:sldId id="273" r:id="rId13"/>
    <p:sldId id="264" r:id="rId14"/>
    <p:sldId id="284" r:id="rId15"/>
    <p:sldId id="267" r:id="rId16"/>
    <p:sldId id="268" r:id="rId17"/>
    <p:sldId id="275" r:id="rId18"/>
    <p:sldId id="276" r:id="rId19"/>
    <p:sldId id="269" r:id="rId20"/>
    <p:sldId id="286" r:id="rId21"/>
    <p:sldId id="281" r:id="rId22"/>
    <p:sldId id="285" r:id="rId23"/>
    <p:sldId id="287" r:id="rId24"/>
    <p:sldId id="288" r:id="rId25"/>
    <p:sldId id="289" r:id="rId26"/>
    <p:sldId id="283" r:id="rId27"/>
  </p:sldIdLst>
  <p:sldSz cx="10080625" cy="567055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630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2" autoAdjust="0"/>
    <p:restoredTop sz="94673" autoAdjust="0"/>
  </p:normalViewPr>
  <p:slideViewPr>
    <p:cSldViewPr snapToGrid="0">
      <p:cViewPr varScale="1">
        <p:scale>
          <a:sx n="126" d="100"/>
          <a:sy n="126" d="100"/>
        </p:scale>
        <p:origin x="82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3C1675-39F2-4691-BDFB-A9B836E95F28}" type="doc">
      <dgm:prSet loTypeId="urn:microsoft.com/office/officeart/2005/8/layout/hChevron3" loCatId="process" qsTypeId="urn:microsoft.com/office/officeart/2005/8/quickstyle/simple2" qsCatId="simple" csTypeId="urn:microsoft.com/office/officeart/2005/8/colors/accent3_2" csCatId="accent3" phldr="1"/>
      <dgm:spPr/>
    </dgm:pt>
    <dgm:pt modelId="{76E015F6-F155-4939-8BA0-C8ED501BA76C}">
      <dgm:prSet phldrT="[Text]" phldr="0"/>
      <dgm:spPr/>
      <dgm:t>
        <a:bodyPr/>
        <a:lstStyle/>
        <a:p>
          <a:pPr rtl="0"/>
          <a:r>
            <a:rPr lang="es-CO" b="1" dirty="0">
              <a:solidFill>
                <a:srgbClr val="136303"/>
              </a:solidFill>
              <a:latin typeface="Arial"/>
              <a:cs typeface="Poppins"/>
            </a:rPr>
            <a:t>Imitación y aprendizaje por experiencia </a:t>
          </a:r>
        </a:p>
      </dgm:t>
    </dgm:pt>
    <dgm:pt modelId="{111F8D0C-35A6-415D-B3E9-DA5AA4846824}" type="parTrans" cxnId="{3E876A37-3C85-4FEB-BB8D-5CC742D61952}">
      <dgm:prSet/>
      <dgm:spPr/>
      <dgm:t>
        <a:bodyPr/>
        <a:lstStyle/>
        <a:p>
          <a:endParaRPr lang="es-CO"/>
        </a:p>
      </dgm:t>
    </dgm:pt>
    <dgm:pt modelId="{E099BF19-A6F7-487A-9DC8-349F45D72BED}" type="sibTrans" cxnId="{3E876A37-3C85-4FEB-BB8D-5CC742D61952}">
      <dgm:prSet/>
      <dgm:spPr/>
      <dgm:t>
        <a:bodyPr/>
        <a:lstStyle/>
        <a:p>
          <a:endParaRPr lang="es-CO"/>
        </a:p>
      </dgm:t>
    </dgm:pt>
    <dgm:pt modelId="{29B87C7E-F59D-425C-BB98-06346B931699}">
      <dgm:prSet phldrT="[Text]" phldr="0"/>
      <dgm:spPr/>
      <dgm:t>
        <a:bodyPr/>
        <a:lstStyle/>
        <a:p>
          <a:pPr rtl="0"/>
          <a:r>
            <a:rPr lang="es-CO" b="1" dirty="0">
              <a:solidFill>
                <a:srgbClr val="136303"/>
              </a:solidFill>
              <a:latin typeface="Arial"/>
              <a:cs typeface="Poppins"/>
            </a:rPr>
            <a:t>Tradición oral y desarrollo del lenguaje</a:t>
          </a:r>
        </a:p>
      </dgm:t>
    </dgm:pt>
    <dgm:pt modelId="{34F7958C-38D0-4FF8-85BD-2D53B93D02EC}" type="parTrans" cxnId="{ADE68517-ED22-422D-AAFE-EF76EBF8A085}">
      <dgm:prSet/>
      <dgm:spPr/>
      <dgm:t>
        <a:bodyPr/>
        <a:lstStyle/>
        <a:p>
          <a:endParaRPr lang="es-CO"/>
        </a:p>
      </dgm:t>
    </dgm:pt>
    <dgm:pt modelId="{A565F0F9-ECC2-46A5-B4E5-CD2198988C59}" type="sibTrans" cxnId="{ADE68517-ED22-422D-AAFE-EF76EBF8A085}">
      <dgm:prSet/>
      <dgm:spPr/>
      <dgm:t>
        <a:bodyPr/>
        <a:lstStyle/>
        <a:p>
          <a:endParaRPr lang="es-CO"/>
        </a:p>
      </dgm:t>
    </dgm:pt>
    <dgm:pt modelId="{13A47305-B60F-4E5A-AF8A-1F255269CD88}">
      <dgm:prSet phldrT="[Text]" phldr="0"/>
      <dgm:spPr/>
      <dgm:t>
        <a:bodyPr/>
        <a:lstStyle/>
        <a:p>
          <a:pPr rtl="0"/>
          <a:r>
            <a:rPr lang="es-CO" b="1" dirty="0">
              <a:solidFill>
                <a:srgbClr val="136303"/>
              </a:solidFill>
              <a:latin typeface="Arial"/>
              <a:cs typeface="Poppins"/>
            </a:rPr>
            <a:t>Registro escrito y desarrollo de la imprenta</a:t>
          </a:r>
        </a:p>
      </dgm:t>
    </dgm:pt>
    <dgm:pt modelId="{0713DCB8-E5AF-41BD-AA4F-84CE6D5A4CBC}" type="parTrans" cxnId="{9DD107C9-7D78-4C62-B5DE-19D1DE2E57D7}">
      <dgm:prSet/>
      <dgm:spPr/>
      <dgm:t>
        <a:bodyPr/>
        <a:lstStyle/>
        <a:p>
          <a:endParaRPr lang="es-CO"/>
        </a:p>
      </dgm:t>
    </dgm:pt>
    <dgm:pt modelId="{8F597FD6-C558-4020-A75D-23A5EF31D26E}" type="sibTrans" cxnId="{9DD107C9-7D78-4C62-B5DE-19D1DE2E57D7}">
      <dgm:prSet/>
      <dgm:spPr/>
      <dgm:t>
        <a:bodyPr/>
        <a:lstStyle/>
        <a:p>
          <a:endParaRPr lang="es-CO"/>
        </a:p>
      </dgm:t>
    </dgm:pt>
    <dgm:pt modelId="{BE527192-3CC7-498A-BEC2-B544C4A892FA}">
      <dgm:prSet phldr="0"/>
      <dgm:spPr/>
      <dgm:t>
        <a:bodyPr/>
        <a:lstStyle/>
        <a:p>
          <a:pPr rtl="0"/>
          <a:r>
            <a:rPr lang="es-CO" b="1" dirty="0">
              <a:solidFill>
                <a:srgbClr val="136303"/>
              </a:solidFill>
              <a:latin typeface="Arial"/>
              <a:cs typeface="Poppins"/>
            </a:rPr>
            <a:t>Registro fotográfico</a:t>
          </a:r>
        </a:p>
      </dgm:t>
    </dgm:pt>
    <dgm:pt modelId="{47DFFCF1-07C7-463A-A466-770225DE9E7C}" type="parTrans" cxnId="{3C55ED7E-7413-4457-925C-3E8A583E4FE6}">
      <dgm:prSet/>
      <dgm:spPr/>
      <dgm:t>
        <a:bodyPr/>
        <a:lstStyle/>
        <a:p>
          <a:endParaRPr lang="es-CO"/>
        </a:p>
      </dgm:t>
    </dgm:pt>
    <dgm:pt modelId="{3DDAD1F2-FB88-4BD5-A388-76D291A03697}" type="sibTrans" cxnId="{3C55ED7E-7413-4457-925C-3E8A583E4FE6}">
      <dgm:prSet/>
      <dgm:spPr/>
      <dgm:t>
        <a:bodyPr/>
        <a:lstStyle/>
        <a:p>
          <a:endParaRPr lang="es-CO"/>
        </a:p>
      </dgm:t>
    </dgm:pt>
    <dgm:pt modelId="{7CA9906A-60DD-47EE-BCE0-14C8910359B7}">
      <dgm:prSet phldr="0"/>
      <dgm:spPr/>
      <dgm:t>
        <a:bodyPr/>
        <a:lstStyle/>
        <a:p>
          <a:pPr rtl="0"/>
          <a:r>
            <a:rPr lang="es-CO" b="1" dirty="0">
              <a:solidFill>
                <a:srgbClr val="136303"/>
              </a:solidFill>
              <a:latin typeface="Arial"/>
              <a:cs typeface="Poppins"/>
            </a:rPr>
            <a:t>Registro videográfico analógico</a:t>
          </a:r>
        </a:p>
      </dgm:t>
    </dgm:pt>
    <dgm:pt modelId="{95480AAD-F4F1-4744-BFD3-27EDE605B9D6}" type="parTrans" cxnId="{4F680B34-D81C-4DA9-894D-177B3959FD90}">
      <dgm:prSet/>
      <dgm:spPr/>
      <dgm:t>
        <a:bodyPr/>
        <a:lstStyle/>
        <a:p>
          <a:endParaRPr lang="es-CO"/>
        </a:p>
      </dgm:t>
    </dgm:pt>
    <dgm:pt modelId="{9A380020-5F57-4448-8FA6-56053B012213}" type="sibTrans" cxnId="{4F680B34-D81C-4DA9-894D-177B3959FD90}">
      <dgm:prSet/>
      <dgm:spPr/>
      <dgm:t>
        <a:bodyPr/>
        <a:lstStyle/>
        <a:p>
          <a:endParaRPr lang="es-CO"/>
        </a:p>
      </dgm:t>
    </dgm:pt>
    <dgm:pt modelId="{F6A2D087-143F-43E8-96C7-1ED5EFDE0639}">
      <dgm:prSet phldr="0"/>
      <dgm:spPr/>
      <dgm:t>
        <a:bodyPr/>
        <a:lstStyle/>
        <a:p>
          <a:pPr rtl="0"/>
          <a:r>
            <a:rPr lang="es-CO" b="1" dirty="0">
              <a:solidFill>
                <a:srgbClr val="136303"/>
              </a:solidFill>
              <a:latin typeface="Arial"/>
              <a:cs typeface="Poppins"/>
            </a:rPr>
            <a:t>Llegada de la era digital</a:t>
          </a:r>
        </a:p>
      </dgm:t>
    </dgm:pt>
    <dgm:pt modelId="{F2429C2C-C025-40EE-9F04-3D52A2ABFD07}" type="parTrans" cxnId="{B6645C5D-BC13-4659-9526-3971446AEE95}">
      <dgm:prSet/>
      <dgm:spPr/>
      <dgm:t>
        <a:bodyPr/>
        <a:lstStyle/>
        <a:p>
          <a:endParaRPr lang="es-CO"/>
        </a:p>
      </dgm:t>
    </dgm:pt>
    <dgm:pt modelId="{FB81D20F-D312-4E03-9F46-EA3F4AF2F39A}" type="sibTrans" cxnId="{B6645C5D-BC13-4659-9526-3971446AEE95}">
      <dgm:prSet/>
      <dgm:spPr/>
      <dgm:t>
        <a:bodyPr/>
        <a:lstStyle/>
        <a:p>
          <a:endParaRPr lang="es-CO"/>
        </a:p>
      </dgm:t>
    </dgm:pt>
    <dgm:pt modelId="{D8BC0319-CB2F-43D3-8A26-F704703EBFF8}">
      <dgm:prSet phldr="0"/>
      <dgm:spPr/>
      <dgm:t>
        <a:bodyPr/>
        <a:lstStyle/>
        <a:p>
          <a:pPr rtl="0"/>
          <a:r>
            <a:rPr lang="es-CO" b="1" dirty="0">
              <a:solidFill>
                <a:srgbClr val="136303"/>
              </a:solidFill>
              <a:latin typeface="Arial"/>
              <a:cs typeface="Poppins"/>
            </a:rPr>
            <a:t>Internet y desarrollo de entornos virtuales</a:t>
          </a:r>
        </a:p>
      </dgm:t>
    </dgm:pt>
    <dgm:pt modelId="{E753C3E7-C3A2-47FD-9CE2-1E3CBDD57874}" type="parTrans" cxnId="{3FBE7E1C-E527-4157-B097-74FF4DFCE112}">
      <dgm:prSet/>
      <dgm:spPr/>
      <dgm:t>
        <a:bodyPr/>
        <a:lstStyle/>
        <a:p>
          <a:endParaRPr lang="es-CO"/>
        </a:p>
      </dgm:t>
    </dgm:pt>
    <dgm:pt modelId="{A52FF6AD-12E4-4A65-A0F9-B1DE784737E0}" type="sibTrans" cxnId="{3FBE7E1C-E527-4157-B097-74FF4DFCE112}">
      <dgm:prSet/>
      <dgm:spPr/>
      <dgm:t>
        <a:bodyPr/>
        <a:lstStyle/>
        <a:p>
          <a:endParaRPr lang="es-CO"/>
        </a:p>
      </dgm:t>
    </dgm:pt>
    <dgm:pt modelId="{A4D80654-5B23-4D9A-AE6C-139221DB641E}" type="pres">
      <dgm:prSet presAssocID="{2B3C1675-39F2-4691-BDFB-A9B836E95F28}" presName="Name0" presStyleCnt="0">
        <dgm:presLayoutVars>
          <dgm:dir/>
          <dgm:resizeHandles val="exact"/>
        </dgm:presLayoutVars>
      </dgm:prSet>
      <dgm:spPr/>
    </dgm:pt>
    <dgm:pt modelId="{AD314711-4210-40FA-892C-CD915A0A2F0B}" type="pres">
      <dgm:prSet presAssocID="{76E015F6-F155-4939-8BA0-C8ED501BA76C}" presName="parTxOnly" presStyleLbl="node1" presStyleIdx="0" presStyleCnt="7">
        <dgm:presLayoutVars>
          <dgm:bulletEnabled val="1"/>
        </dgm:presLayoutVars>
      </dgm:prSet>
      <dgm:spPr/>
    </dgm:pt>
    <dgm:pt modelId="{19B715E0-2135-4CD2-8EF1-DADDA4E2E7CE}" type="pres">
      <dgm:prSet presAssocID="{E099BF19-A6F7-487A-9DC8-349F45D72BED}" presName="parSpace" presStyleCnt="0"/>
      <dgm:spPr/>
    </dgm:pt>
    <dgm:pt modelId="{52D30E88-512E-4CCE-BF44-11FE9C9B443C}" type="pres">
      <dgm:prSet presAssocID="{29B87C7E-F59D-425C-BB98-06346B931699}" presName="parTxOnly" presStyleLbl="node1" presStyleIdx="1" presStyleCnt="7">
        <dgm:presLayoutVars>
          <dgm:bulletEnabled val="1"/>
        </dgm:presLayoutVars>
      </dgm:prSet>
      <dgm:spPr/>
    </dgm:pt>
    <dgm:pt modelId="{C6E1A781-7BB1-4370-9292-BA8C6D16F106}" type="pres">
      <dgm:prSet presAssocID="{A565F0F9-ECC2-46A5-B4E5-CD2198988C59}" presName="parSpace" presStyleCnt="0"/>
      <dgm:spPr/>
    </dgm:pt>
    <dgm:pt modelId="{30CC156F-0C48-41D1-92D8-123223F07CDF}" type="pres">
      <dgm:prSet presAssocID="{13A47305-B60F-4E5A-AF8A-1F255269CD88}" presName="parTxOnly" presStyleLbl="node1" presStyleIdx="2" presStyleCnt="7">
        <dgm:presLayoutVars>
          <dgm:bulletEnabled val="1"/>
        </dgm:presLayoutVars>
      </dgm:prSet>
      <dgm:spPr/>
    </dgm:pt>
    <dgm:pt modelId="{7BEF0CFF-7FC9-4FF9-A351-A70C64322B96}" type="pres">
      <dgm:prSet presAssocID="{8F597FD6-C558-4020-A75D-23A5EF31D26E}" presName="parSpace" presStyleCnt="0"/>
      <dgm:spPr/>
    </dgm:pt>
    <dgm:pt modelId="{2AF4D381-E74E-4FA4-932A-027A88EC7EC2}" type="pres">
      <dgm:prSet presAssocID="{BE527192-3CC7-498A-BEC2-B544C4A892FA}" presName="parTxOnly" presStyleLbl="node1" presStyleIdx="3" presStyleCnt="7">
        <dgm:presLayoutVars>
          <dgm:bulletEnabled val="1"/>
        </dgm:presLayoutVars>
      </dgm:prSet>
      <dgm:spPr/>
    </dgm:pt>
    <dgm:pt modelId="{F0C1273E-2D9D-4DE2-AA6C-7E17562545CF}" type="pres">
      <dgm:prSet presAssocID="{3DDAD1F2-FB88-4BD5-A388-76D291A03697}" presName="parSpace" presStyleCnt="0"/>
      <dgm:spPr/>
    </dgm:pt>
    <dgm:pt modelId="{C301B330-17A3-4D68-AE14-0185EEBE087E}" type="pres">
      <dgm:prSet presAssocID="{7CA9906A-60DD-47EE-BCE0-14C8910359B7}" presName="parTxOnly" presStyleLbl="node1" presStyleIdx="4" presStyleCnt="7">
        <dgm:presLayoutVars>
          <dgm:bulletEnabled val="1"/>
        </dgm:presLayoutVars>
      </dgm:prSet>
      <dgm:spPr/>
    </dgm:pt>
    <dgm:pt modelId="{428F6634-69AD-4F80-8D8E-C42BC5062C81}" type="pres">
      <dgm:prSet presAssocID="{9A380020-5F57-4448-8FA6-56053B012213}" presName="parSpace" presStyleCnt="0"/>
      <dgm:spPr/>
    </dgm:pt>
    <dgm:pt modelId="{8012ADC2-9989-4968-96DB-A26BE7947EF0}" type="pres">
      <dgm:prSet presAssocID="{F6A2D087-143F-43E8-96C7-1ED5EFDE0639}" presName="parTxOnly" presStyleLbl="node1" presStyleIdx="5" presStyleCnt="7">
        <dgm:presLayoutVars>
          <dgm:bulletEnabled val="1"/>
        </dgm:presLayoutVars>
      </dgm:prSet>
      <dgm:spPr/>
    </dgm:pt>
    <dgm:pt modelId="{01107150-90E2-49D9-8FE7-89DAB0F32BF0}" type="pres">
      <dgm:prSet presAssocID="{FB81D20F-D312-4E03-9F46-EA3F4AF2F39A}" presName="parSpace" presStyleCnt="0"/>
      <dgm:spPr/>
    </dgm:pt>
    <dgm:pt modelId="{53C3FF05-7CE0-4A18-B6DF-93A18CC5E364}" type="pres">
      <dgm:prSet presAssocID="{D8BC0319-CB2F-43D3-8A26-F704703EBFF8}" presName="parTxOnly" presStyleLbl="node1" presStyleIdx="6" presStyleCnt="7">
        <dgm:presLayoutVars>
          <dgm:bulletEnabled val="1"/>
        </dgm:presLayoutVars>
      </dgm:prSet>
      <dgm:spPr/>
    </dgm:pt>
  </dgm:ptLst>
  <dgm:cxnLst>
    <dgm:cxn modelId="{ADE68517-ED22-422D-AAFE-EF76EBF8A085}" srcId="{2B3C1675-39F2-4691-BDFB-A9B836E95F28}" destId="{29B87C7E-F59D-425C-BB98-06346B931699}" srcOrd="1" destOrd="0" parTransId="{34F7958C-38D0-4FF8-85BD-2D53B93D02EC}" sibTransId="{A565F0F9-ECC2-46A5-B4E5-CD2198988C59}"/>
    <dgm:cxn modelId="{3FBE7E1C-E527-4157-B097-74FF4DFCE112}" srcId="{2B3C1675-39F2-4691-BDFB-A9B836E95F28}" destId="{D8BC0319-CB2F-43D3-8A26-F704703EBFF8}" srcOrd="6" destOrd="0" parTransId="{E753C3E7-C3A2-47FD-9CE2-1E3CBDD57874}" sibTransId="{A52FF6AD-12E4-4A65-A0F9-B1DE784737E0}"/>
    <dgm:cxn modelId="{9B9CB71C-AB74-4965-82DE-37F05192B0A4}" type="presOf" srcId="{2B3C1675-39F2-4691-BDFB-A9B836E95F28}" destId="{A4D80654-5B23-4D9A-AE6C-139221DB641E}" srcOrd="0" destOrd="0" presId="urn:microsoft.com/office/officeart/2005/8/layout/hChevron3"/>
    <dgm:cxn modelId="{4F680B34-D81C-4DA9-894D-177B3959FD90}" srcId="{2B3C1675-39F2-4691-BDFB-A9B836E95F28}" destId="{7CA9906A-60DD-47EE-BCE0-14C8910359B7}" srcOrd="4" destOrd="0" parTransId="{95480AAD-F4F1-4744-BFD3-27EDE605B9D6}" sibTransId="{9A380020-5F57-4448-8FA6-56053B012213}"/>
    <dgm:cxn modelId="{3E876A37-3C85-4FEB-BB8D-5CC742D61952}" srcId="{2B3C1675-39F2-4691-BDFB-A9B836E95F28}" destId="{76E015F6-F155-4939-8BA0-C8ED501BA76C}" srcOrd="0" destOrd="0" parTransId="{111F8D0C-35A6-415D-B3E9-DA5AA4846824}" sibTransId="{E099BF19-A6F7-487A-9DC8-349F45D72BED}"/>
    <dgm:cxn modelId="{66EE143F-BF25-4011-86FC-C578FA9F324F}" type="presOf" srcId="{F6A2D087-143F-43E8-96C7-1ED5EFDE0639}" destId="{8012ADC2-9989-4968-96DB-A26BE7947EF0}" srcOrd="0" destOrd="0" presId="urn:microsoft.com/office/officeart/2005/8/layout/hChevron3"/>
    <dgm:cxn modelId="{B6645C5D-BC13-4659-9526-3971446AEE95}" srcId="{2B3C1675-39F2-4691-BDFB-A9B836E95F28}" destId="{F6A2D087-143F-43E8-96C7-1ED5EFDE0639}" srcOrd="5" destOrd="0" parTransId="{F2429C2C-C025-40EE-9F04-3D52A2ABFD07}" sibTransId="{FB81D20F-D312-4E03-9F46-EA3F4AF2F39A}"/>
    <dgm:cxn modelId="{10380756-61C0-47C3-BCE9-261B716974F6}" type="presOf" srcId="{13A47305-B60F-4E5A-AF8A-1F255269CD88}" destId="{30CC156F-0C48-41D1-92D8-123223F07CDF}" srcOrd="0" destOrd="0" presId="urn:microsoft.com/office/officeart/2005/8/layout/hChevron3"/>
    <dgm:cxn modelId="{3C55ED7E-7413-4457-925C-3E8A583E4FE6}" srcId="{2B3C1675-39F2-4691-BDFB-A9B836E95F28}" destId="{BE527192-3CC7-498A-BEC2-B544C4A892FA}" srcOrd="3" destOrd="0" parTransId="{47DFFCF1-07C7-463A-A466-770225DE9E7C}" sibTransId="{3DDAD1F2-FB88-4BD5-A388-76D291A03697}"/>
    <dgm:cxn modelId="{EFCB3C97-3EBA-4562-9F29-10F52E03BAD5}" type="presOf" srcId="{BE527192-3CC7-498A-BEC2-B544C4A892FA}" destId="{2AF4D381-E74E-4FA4-932A-027A88EC7EC2}" srcOrd="0" destOrd="0" presId="urn:microsoft.com/office/officeart/2005/8/layout/hChevron3"/>
    <dgm:cxn modelId="{CC600E9A-9636-4F44-9BF9-EE7276F21340}" type="presOf" srcId="{29B87C7E-F59D-425C-BB98-06346B931699}" destId="{52D30E88-512E-4CCE-BF44-11FE9C9B443C}" srcOrd="0" destOrd="0" presId="urn:microsoft.com/office/officeart/2005/8/layout/hChevron3"/>
    <dgm:cxn modelId="{AF30EFA0-72C4-4EED-8AB9-F225D33CFF40}" type="presOf" srcId="{D8BC0319-CB2F-43D3-8A26-F704703EBFF8}" destId="{53C3FF05-7CE0-4A18-B6DF-93A18CC5E364}" srcOrd="0" destOrd="0" presId="urn:microsoft.com/office/officeart/2005/8/layout/hChevron3"/>
    <dgm:cxn modelId="{AAFBCEB2-F9FD-4D19-8086-0A0D20E8D900}" type="presOf" srcId="{7CA9906A-60DD-47EE-BCE0-14C8910359B7}" destId="{C301B330-17A3-4D68-AE14-0185EEBE087E}" srcOrd="0" destOrd="0" presId="urn:microsoft.com/office/officeart/2005/8/layout/hChevron3"/>
    <dgm:cxn modelId="{DCBE33B8-7588-4423-92E9-4B37A2F655EB}" type="presOf" srcId="{76E015F6-F155-4939-8BA0-C8ED501BA76C}" destId="{AD314711-4210-40FA-892C-CD915A0A2F0B}" srcOrd="0" destOrd="0" presId="urn:microsoft.com/office/officeart/2005/8/layout/hChevron3"/>
    <dgm:cxn modelId="{9DD107C9-7D78-4C62-B5DE-19D1DE2E57D7}" srcId="{2B3C1675-39F2-4691-BDFB-A9B836E95F28}" destId="{13A47305-B60F-4E5A-AF8A-1F255269CD88}" srcOrd="2" destOrd="0" parTransId="{0713DCB8-E5AF-41BD-AA4F-84CE6D5A4CBC}" sibTransId="{8F597FD6-C558-4020-A75D-23A5EF31D26E}"/>
    <dgm:cxn modelId="{5E312931-5D3F-4BAA-8EB3-59A1EE48FE9B}" type="presParOf" srcId="{A4D80654-5B23-4D9A-AE6C-139221DB641E}" destId="{AD314711-4210-40FA-892C-CD915A0A2F0B}" srcOrd="0" destOrd="0" presId="urn:microsoft.com/office/officeart/2005/8/layout/hChevron3"/>
    <dgm:cxn modelId="{146F468A-7C01-444E-9BD3-FE8FF6965CDB}" type="presParOf" srcId="{A4D80654-5B23-4D9A-AE6C-139221DB641E}" destId="{19B715E0-2135-4CD2-8EF1-DADDA4E2E7CE}" srcOrd="1" destOrd="0" presId="urn:microsoft.com/office/officeart/2005/8/layout/hChevron3"/>
    <dgm:cxn modelId="{27C7D3B1-6697-4F70-A9A1-14C3F2F332F9}" type="presParOf" srcId="{A4D80654-5B23-4D9A-AE6C-139221DB641E}" destId="{52D30E88-512E-4CCE-BF44-11FE9C9B443C}" srcOrd="2" destOrd="0" presId="urn:microsoft.com/office/officeart/2005/8/layout/hChevron3"/>
    <dgm:cxn modelId="{51FC1C83-F325-467A-BC21-E2B23343D62B}" type="presParOf" srcId="{A4D80654-5B23-4D9A-AE6C-139221DB641E}" destId="{C6E1A781-7BB1-4370-9292-BA8C6D16F106}" srcOrd="3" destOrd="0" presId="urn:microsoft.com/office/officeart/2005/8/layout/hChevron3"/>
    <dgm:cxn modelId="{238C9EB5-20EF-419C-88F5-98DCE41D6545}" type="presParOf" srcId="{A4D80654-5B23-4D9A-AE6C-139221DB641E}" destId="{30CC156F-0C48-41D1-92D8-123223F07CDF}" srcOrd="4" destOrd="0" presId="urn:microsoft.com/office/officeart/2005/8/layout/hChevron3"/>
    <dgm:cxn modelId="{432A10B1-886C-45C3-A16C-E4685B7B9899}" type="presParOf" srcId="{A4D80654-5B23-4D9A-AE6C-139221DB641E}" destId="{7BEF0CFF-7FC9-4FF9-A351-A70C64322B96}" srcOrd="5" destOrd="0" presId="urn:microsoft.com/office/officeart/2005/8/layout/hChevron3"/>
    <dgm:cxn modelId="{3BC59E8E-23BB-4F1F-8B00-CC7BD575AD04}" type="presParOf" srcId="{A4D80654-5B23-4D9A-AE6C-139221DB641E}" destId="{2AF4D381-E74E-4FA4-932A-027A88EC7EC2}" srcOrd="6" destOrd="0" presId="urn:microsoft.com/office/officeart/2005/8/layout/hChevron3"/>
    <dgm:cxn modelId="{CE027FC0-5F3F-454D-A0D9-07429DD32502}" type="presParOf" srcId="{A4D80654-5B23-4D9A-AE6C-139221DB641E}" destId="{F0C1273E-2D9D-4DE2-AA6C-7E17562545CF}" srcOrd="7" destOrd="0" presId="urn:microsoft.com/office/officeart/2005/8/layout/hChevron3"/>
    <dgm:cxn modelId="{EE19FB07-8EDC-4E04-86EA-AB0C1D80550D}" type="presParOf" srcId="{A4D80654-5B23-4D9A-AE6C-139221DB641E}" destId="{C301B330-17A3-4D68-AE14-0185EEBE087E}" srcOrd="8" destOrd="0" presId="urn:microsoft.com/office/officeart/2005/8/layout/hChevron3"/>
    <dgm:cxn modelId="{94940988-3B89-478B-9667-EAF400314F89}" type="presParOf" srcId="{A4D80654-5B23-4D9A-AE6C-139221DB641E}" destId="{428F6634-69AD-4F80-8D8E-C42BC5062C81}" srcOrd="9" destOrd="0" presId="urn:microsoft.com/office/officeart/2005/8/layout/hChevron3"/>
    <dgm:cxn modelId="{5706D499-B1C6-4877-9C78-CEA75BA708E4}" type="presParOf" srcId="{A4D80654-5B23-4D9A-AE6C-139221DB641E}" destId="{8012ADC2-9989-4968-96DB-A26BE7947EF0}" srcOrd="10" destOrd="0" presId="urn:microsoft.com/office/officeart/2005/8/layout/hChevron3"/>
    <dgm:cxn modelId="{A6BE1D0B-FD23-4B8E-92DB-ABD9DC05B715}" type="presParOf" srcId="{A4D80654-5B23-4D9A-AE6C-139221DB641E}" destId="{01107150-90E2-49D9-8FE7-89DAB0F32BF0}" srcOrd="11" destOrd="0" presId="urn:microsoft.com/office/officeart/2005/8/layout/hChevron3"/>
    <dgm:cxn modelId="{5A47EC36-68B0-4269-BC54-4974E45D78B1}" type="presParOf" srcId="{A4D80654-5B23-4D9A-AE6C-139221DB641E}" destId="{53C3FF05-7CE0-4A18-B6DF-93A18CC5E364}" srcOrd="12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8FE963-6246-454D-BFCD-62F38CE2BAB1}" type="doc">
      <dgm:prSet loTypeId="urn:microsoft.com/office/officeart/2005/8/layout/pyramid3" loCatId="pyramid" qsTypeId="urn:microsoft.com/office/officeart/2005/8/quickstyle/simple1" qsCatId="simple" csTypeId="urn:microsoft.com/office/officeart/2005/8/colors/accent3_3" csCatId="accent3" phldr="1"/>
      <dgm:spPr/>
    </dgm:pt>
    <dgm:pt modelId="{944F098F-5E2B-412D-84C8-974BBFF2BA57}">
      <dgm:prSet phldr="0"/>
      <dgm:spPr/>
      <dgm:t>
        <a:bodyPr/>
        <a:lstStyle/>
        <a:p>
          <a:r>
            <a:rPr lang="es-CO" b="1" dirty="0">
              <a:solidFill>
                <a:srgbClr val="136303"/>
              </a:solidFill>
              <a:latin typeface="Poppins"/>
              <a:cs typeface="Poppins"/>
            </a:rPr>
            <a:t>0</a:t>
          </a:r>
        </a:p>
      </dgm:t>
    </dgm:pt>
    <dgm:pt modelId="{9920FCC1-D4B5-4B8C-A3BB-07AB1505A8C6}" type="parTrans" cxnId="{16C44E41-51DC-4C97-BEF4-C658F50CDD52}">
      <dgm:prSet/>
      <dgm:spPr/>
    </dgm:pt>
    <dgm:pt modelId="{C7B2C6A7-D2F8-4C6C-9B40-222CE7CE7D25}" type="sibTrans" cxnId="{16C44E41-51DC-4C97-BEF4-C658F50CDD52}">
      <dgm:prSet/>
      <dgm:spPr/>
    </dgm:pt>
    <dgm:pt modelId="{84EDED31-86D9-48C7-B253-F4A71616CD89}">
      <dgm:prSet phldr="0"/>
      <dgm:spPr/>
      <dgm:t>
        <a:bodyPr/>
        <a:lstStyle/>
        <a:p>
          <a:r>
            <a:rPr lang="es-CO" b="1" dirty="0">
              <a:solidFill>
                <a:srgbClr val="136303"/>
              </a:solidFill>
              <a:latin typeface="Poppins"/>
              <a:cs typeface="Poppins"/>
            </a:rPr>
            <a:t>2</a:t>
          </a:r>
        </a:p>
      </dgm:t>
    </dgm:pt>
    <dgm:pt modelId="{059313EA-C7A6-4209-AB68-1FEF72E249A8}" type="parTrans" cxnId="{354EEF5F-EBB8-46F0-A1BA-3275AC7E006B}">
      <dgm:prSet/>
      <dgm:spPr/>
    </dgm:pt>
    <dgm:pt modelId="{25E9467F-55FA-4179-8559-D2C5DA4086AB}" type="sibTrans" cxnId="{354EEF5F-EBB8-46F0-A1BA-3275AC7E006B}">
      <dgm:prSet/>
      <dgm:spPr/>
    </dgm:pt>
    <dgm:pt modelId="{F23120FD-7251-4DD3-A623-4DFC5BB9AA92}">
      <dgm:prSet phldr="0"/>
      <dgm:spPr/>
      <dgm:t>
        <a:bodyPr/>
        <a:lstStyle/>
        <a:p>
          <a:r>
            <a:rPr lang="es-CO" b="1" dirty="0">
              <a:solidFill>
                <a:srgbClr val="136303"/>
              </a:solidFill>
              <a:latin typeface="Poppins"/>
              <a:cs typeface="Poppins"/>
            </a:rPr>
            <a:t>4</a:t>
          </a:r>
        </a:p>
      </dgm:t>
    </dgm:pt>
    <dgm:pt modelId="{8B10820B-2009-49E6-B90C-8F04B4D5E53F}" type="parTrans" cxnId="{BF4D0866-C8FC-4A64-AD99-B7686CB6419D}">
      <dgm:prSet/>
      <dgm:spPr/>
    </dgm:pt>
    <dgm:pt modelId="{751862C7-2077-4FC1-9566-16C8C2771B9E}" type="sibTrans" cxnId="{BF4D0866-C8FC-4A64-AD99-B7686CB6419D}">
      <dgm:prSet/>
      <dgm:spPr/>
    </dgm:pt>
    <dgm:pt modelId="{22FA5DAE-5A74-4F88-B269-0546B9D1D09B}">
      <dgm:prSet phldr="0"/>
      <dgm:spPr/>
      <dgm:t>
        <a:bodyPr/>
        <a:lstStyle/>
        <a:p>
          <a:pPr rtl="0"/>
          <a:r>
            <a:rPr lang="es-CO" b="1" dirty="0">
              <a:solidFill>
                <a:srgbClr val="136303"/>
              </a:solidFill>
              <a:latin typeface="Poppins"/>
              <a:cs typeface="Poppins"/>
            </a:rPr>
            <a:t>3</a:t>
          </a:r>
        </a:p>
      </dgm:t>
    </dgm:pt>
    <dgm:pt modelId="{827B0C3E-20AC-4AF8-8D90-F669E267A765}" type="parTrans" cxnId="{FE6B7816-278B-4EE4-B45F-BDFA2B6EDD7E}">
      <dgm:prSet/>
      <dgm:spPr/>
    </dgm:pt>
    <dgm:pt modelId="{F4D22938-F0AF-4784-BF97-B14A221585EE}" type="sibTrans" cxnId="{FE6B7816-278B-4EE4-B45F-BDFA2B6EDD7E}">
      <dgm:prSet/>
      <dgm:spPr/>
    </dgm:pt>
    <dgm:pt modelId="{ACAC37BC-BE8E-4BE0-AEA4-781DC5D6861E}">
      <dgm:prSet phldr="0"/>
      <dgm:spPr/>
      <dgm:t>
        <a:bodyPr/>
        <a:lstStyle/>
        <a:p>
          <a:pPr rtl="0"/>
          <a:r>
            <a:rPr lang="es-CO" b="1" dirty="0">
              <a:solidFill>
                <a:srgbClr val="136303"/>
              </a:solidFill>
              <a:latin typeface="Poppins"/>
              <a:cs typeface="Poppins"/>
            </a:rPr>
            <a:t>1</a:t>
          </a:r>
        </a:p>
      </dgm:t>
    </dgm:pt>
    <dgm:pt modelId="{36901599-668E-47C2-AAB7-734662CBC4CB}" type="parTrans" cxnId="{838F8AED-3171-4A28-8DA1-4D7CC60C8D12}">
      <dgm:prSet/>
      <dgm:spPr/>
    </dgm:pt>
    <dgm:pt modelId="{E67C4900-3B49-4195-8C5B-57A137A8AD0D}" type="sibTrans" cxnId="{838F8AED-3171-4A28-8DA1-4D7CC60C8D12}">
      <dgm:prSet/>
      <dgm:spPr/>
    </dgm:pt>
    <dgm:pt modelId="{E13D9027-0CB9-4454-8F80-FF3DD4D4BB8A}">
      <dgm:prSet phldr="0"/>
      <dgm:spPr/>
      <dgm:t>
        <a:bodyPr/>
        <a:lstStyle/>
        <a:p>
          <a:r>
            <a:rPr lang="es-CO" b="1" dirty="0">
              <a:solidFill>
                <a:srgbClr val="136303"/>
              </a:solidFill>
              <a:latin typeface="Poppins"/>
              <a:cs typeface="Poppins"/>
            </a:rPr>
            <a:t>5</a:t>
          </a:r>
        </a:p>
      </dgm:t>
    </dgm:pt>
    <dgm:pt modelId="{2F1BF7F6-7307-46EC-B287-4C5EB5A21F9E}" type="parTrans" cxnId="{7754771F-9447-4466-9D71-08602D870A31}">
      <dgm:prSet/>
      <dgm:spPr/>
    </dgm:pt>
    <dgm:pt modelId="{67DB82DA-D84C-48B1-8ED0-A9827E6A205D}" type="sibTrans" cxnId="{7754771F-9447-4466-9D71-08602D870A31}">
      <dgm:prSet/>
      <dgm:spPr/>
    </dgm:pt>
    <dgm:pt modelId="{DFDFC292-7CB3-45DB-9A4D-E95A85261212}" type="pres">
      <dgm:prSet presAssocID="{508FE963-6246-454D-BFCD-62F38CE2BAB1}" presName="Name0" presStyleCnt="0">
        <dgm:presLayoutVars>
          <dgm:dir/>
          <dgm:animLvl val="lvl"/>
          <dgm:resizeHandles val="exact"/>
        </dgm:presLayoutVars>
      </dgm:prSet>
      <dgm:spPr/>
    </dgm:pt>
    <dgm:pt modelId="{A2F28022-F255-4F61-B7B9-38983F166AF0}" type="pres">
      <dgm:prSet presAssocID="{944F098F-5E2B-412D-84C8-974BBFF2BA57}" presName="Name8" presStyleCnt="0"/>
      <dgm:spPr/>
    </dgm:pt>
    <dgm:pt modelId="{A7529F51-54D1-48BE-B1D8-DA50E3CCE745}" type="pres">
      <dgm:prSet presAssocID="{944F098F-5E2B-412D-84C8-974BBFF2BA57}" presName="level" presStyleLbl="node1" presStyleIdx="0" presStyleCnt="6">
        <dgm:presLayoutVars>
          <dgm:chMax val="1"/>
          <dgm:bulletEnabled val="1"/>
        </dgm:presLayoutVars>
      </dgm:prSet>
      <dgm:spPr/>
    </dgm:pt>
    <dgm:pt modelId="{B3CE048D-7392-4D0E-9597-CF1A3DB509AA}" type="pres">
      <dgm:prSet presAssocID="{944F098F-5E2B-412D-84C8-974BBFF2BA5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F900654-2459-4923-969B-17124BB0A204}" type="pres">
      <dgm:prSet presAssocID="{ACAC37BC-BE8E-4BE0-AEA4-781DC5D6861E}" presName="Name8" presStyleCnt="0"/>
      <dgm:spPr/>
    </dgm:pt>
    <dgm:pt modelId="{66055A32-C54D-40EE-AFA5-0047DC26EBA9}" type="pres">
      <dgm:prSet presAssocID="{ACAC37BC-BE8E-4BE0-AEA4-781DC5D6861E}" presName="level" presStyleLbl="node1" presStyleIdx="1" presStyleCnt="6">
        <dgm:presLayoutVars>
          <dgm:chMax val="1"/>
          <dgm:bulletEnabled val="1"/>
        </dgm:presLayoutVars>
      </dgm:prSet>
      <dgm:spPr/>
    </dgm:pt>
    <dgm:pt modelId="{26835D6A-2736-4A51-A9D6-7DDF8B8C658D}" type="pres">
      <dgm:prSet presAssocID="{ACAC37BC-BE8E-4BE0-AEA4-781DC5D6861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A6DD58A-EFF3-4E06-9BE1-C38F28185417}" type="pres">
      <dgm:prSet presAssocID="{84EDED31-86D9-48C7-B253-F4A71616CD89}" presName="Name8" presStyleCnt="0"/>
      <dgm:spPr/>
    </dgm:pt>
    <dgm:pt modelId="{8C3E17EF-F03C-4C15-8CB7-D1010BA79A91}" type="pres">
      <dgm:prSet presAssocID="{84EDED31-86D9-48C7-B253-F4A71616CD89}" presName="level" presStyleLbl="node1" presStyleIdx="2" presStyleCnt="6">
        <dgm:presLayoutVars>
          <dgm:chMax val="1"/>
          <dgm:bulletEnabled val="1"/>
        </dgm:presLayoutVars>
      </dgm:prSet>
      <dgm:spPr/>
    </dgm:pt>
    <dgm:pt modelId="{70E9B395-B78F-444E-941B-2A45F8FDDB25}" type="pres">
      <dgm:prSet presAssocID="{84EDED31-86D9-48C7-B253-F4A71616CD8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F5A85B1-E075-4482-B420-11322F472533}" type="pres">
      <dgm:prSet presAssocID="{22FA5DAE-5A74-4F88-B269-0546B9D1D09B}" presName="Name8" presStyleCnt="0"/>
      <dgm:spPr/>
    </dgm:pt>
    <dgm:pt modelId="{74647ECC-FD15-48EA-94E4-B501AA474F6B}" type="pres">
      <dgm:prSet presAssocID="{22FA5DAE-5A74-4F88-B269-0546B9D1D09B}" presName="level" presStyleLbl="node1" presStyleIdx="3" presStyleCnt="6">
        <dgm:presLayoutVars>
          <dgm:chMax val="1"/>
          <dgm:bulletEnabled val="1"/>
        </dgm:presLayoutVars>
      </dgm:prSet>
      <dgm:spPr/>
    </dgm:pt>
    <dgm:pt modelId="{C7D7E989-51A0-4C9A-A026-1008C6DB463A}" type="pres">
      <dgm:prSet presAssocID="{22FA5DAE-5A74-4F88-B269-0546B9D1D09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1EDD52B-9831-47C8-AA30-8F2F5EAEEFDA}" type="pres">
      <dgm:prSet presAssocID="{F23120FD-7251-4DD3-A623-4DFC5BB9AA92}" presName="Name8" presStyleCnt="0"/>
      <dgm:spPr/>
    </dgm:pt>
    <dgm:pt modelId="{3FDBCA30-B986-4FBF-9A42-5F79DFA38774}" type="pres">
      <dgm:prSet presAssocID="{F23120FD-7251-4DD3-A623-4DFC5BB9AA92}" presName="level" presStyleLbl="node1" presStyleIdx="4" presStyleCnt="6">
        <dgm:presLayoutVars>
          <dgm:chMax val="1"/>
          <dgm:bulletEnabled val="1"/>
        </dgm:presLayoutVars>
      </dgm:prSet>
      <dgm:spPr/>
    </dgm:pt>
    <dgm:pt modelId="{22B7268F-BBE1-4A2F-95D2-FB1CD43251B3}" type="pres">
      <dgm:prSet presAssocID="{F23120FD-7251-4DD3-A623-4DFC5BB9AA9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283F50C-5ACA-42A4-92AC-9AF879093384}" type="pres">
      <dgm:prSet presAssocID="{E13D9027-0CB9-4454-8F80-FF3DD4D4BB8A}" presName="Name8" presStyleCnt="0"/>
      <dgm:spPr/>
    </dgm:pt>
    <dgm:pt modelId="{EA404286-3E68-45C8-A879-21BDC98EACB4}" type="pres">
      <dgm:prSet presAssocID="{E13D9027-0CB9-4454-8F80-FF3DD4D4BB8A}" presName="level" presStyleLbl="node1" presStyleIdx="5" presStyleCnt="6">
        <dgm:presLayoutVars>
          <dgm:chMax val="1"/>
          <dgm:bulletEnabled val="1"/>
        </dgm:presLayoutVars>
      </dgm:prSet>
      <dgm:spPr/>
    </dgm:pt>
    <dgm:pt modelId="{F0229794-CF58-4EC1-8904-E2E14951D679}" type="pres">
      <dgm:prSet presAssocID="{E13D9027-0CB9-4454-8F80-FF3DD4D4BB8A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61A37F10-8AB9-4441-84D4-9DA01E6074F0}" type="presOf" srcId="{E13D9027-0CB9-4454-8F80-FF3DD4D4BB8A}" destId="{F0229794-CF58-4EC1-8904-E2E14951D679}" srcOrd="1" destOrd="0" presId="urn:microsoft.com/office/officeart/2005/8/layout/pyramid3"/>
    <dgm:cxn modelId="{FE6B7816-278B-4EE4-B45F-BDFA2B6EDD7E}" srcId="{508FE963-6246-454D-BFCD-62F38CE2BAB1}" destId="{22FA5DAE-5A74-4F88-B269-0546B9D1D09B}" srcOrd="3" destOrd="0" parTransId="{827B0C3E-20AC-4AF8-8D90-F669E267A765}" sibTransId="{F4D22938-F0AF-4784-BF97-B14A221585EE}"/>
    <dgm:cxn modelId="{7754771F-9447-4466-9D71-08602D870A31}" srcId="{508FE963-6246-454D-BFCD-62F38CE2BAB1}" destId="{E13D9027-0CB9-4454-8F80-FF3DD4D4BB8A}" srcOrd="5" destOrd="0" parTransId="{2F1BF7F6-7307-46EC-B287-4C5EB5A21F9E}" sibTransId="{67DB82DA-D84C-48B1-8ED0-A9827E6A205D}"/>
    <dgm:cxn modelId="{D546CA35-802E-489D-A58B-C506403AFE34}" type="presOf" srcId="{F23120FD-7251-4DD3-A623-4DFC5BB9AA92}" destId="{22B7268F-BBE1-4A2F-95D2-FB1CD43251B3}" srcOrd="1" destOrd="0" presId="urn:microsoft.com/office/officeart/2005/8/layout/pyramid3"/>
    <dgm:cxn modelId="{BE9BFF3B-3E15-4432-81EE-5126FA5D8D20}" type="presOf" srcId="{944F098F-5E2B-412D-84C8-974BBFF2BA57}" destId="{A7529F51-54D1-48BE-B1D8-DA50E3CCE745}" srcOrd="0" destOrd="0" presId="urn:microsoft.com/office/officeart/2005/8/layout/pyramid3"/>
    <dgm:cxn modelId="{354EEF5F-EBB8-46F0-A1BA-3275AC7E006B}" srcId="{508FE963-6246-454D-BFCD-62F38CE2BAB1}" destId="{84EDED31-86D9-48C7-B253-F4A71616CD89}" srcOrd="2" destOrd="0" parTransId="{059313EA-C7A6-4209-AB68-1FEF72E249A8}" sibTransId="{25E9467F-55FA-4179-8559-D2C5DA4086AB}"/>
    <dgm:cxn modelId="{16C44E41-51DC-4C97-BEF4-C658F50CDD52}" srcId="{508FE963-6246-454D-BFCD-62F38CE2BAB1}" destId="{944F098F-5E2B-412D-84C8-974BBFF2BA57}" srcOrd="0" destOrd="0" parTransId="{9920FCC1-D4B5-4B8C-A3BB-07AB1505A8C6}" sibTransId="{C7B2C6A7-D2F8-4C6C-9B40-222CE7CE7D25}"/>
    <dgm:cxn modelId="{BF4D0866-C8FC-4A64-AD99-B7686CB6419D}" srcId="{508FE963-6246-454D-BFCD-62F38CE2BAB1}" destId="{F23120FD-7251-4DD3-A623-4DFC5BB9AA92}" srcOrd="4" destOrd="0" parTransId="{8B10820B-2009-49E6-B90C-8F04B4D5E53F}" sibTransId="{751862C7-2077-4FC1-9566-16C8C2771B9E}"/>
    <dgm:cxn modelId="{0AF4526A-24D7-4E7B-94E4-AD5E620C46F4}" type="presOf" srcId="{ACAC37BC-BE8E-4BE0-AEA4-781DC5D6861E}" destId="{26835D6A-2736-4A51-A9D6-7DDF8B8C658D}" srcOrd="1" destOrd="0" presId="urn:microsoft.com/office/officeart/2005/8/layout/pyramid3"/>
    <dgm:cxn modelId="{3CA1BE53-8A8E-43B2-9F5A-15AB2D3D43FD}" type="presOf" srcId="{944F098F-5E2B-412D-84C8-974BBFF2BA57}" destId="{B3CE048D-7392-4D0E-9597-CF1A3DB509AA}" srcOrd="1" destOrd="0" presId="urn:microsoft.com/office/officeart/2005/8/layout/pyramid3"/>
    <dgm:cxn modelId="{73E8C973-672B-4421-97E8-06BAB50A574B}" type="presOf" srcId="{ACAC37BC-BE8E-4BE0-AEA4-781DC5D6861E}" destId="{66055A32-C54D-40EE-AFA5-0047DC26EBA9}" srcOrd="0" destOrd="0" presId="urn:microsoft.com/office/officeart/2005/8/layout/pyramid3"/>
    <dgm:cxn modelId="{C3BB5D76-3441-41F1-960B-B453C47211C8}" type="presOf" srcId="{22FA5DAE-5A74-4F88-B269-0546B9D1D09B}" destId="{C7D7E989-51A0-4C9A-A026-1008C6DB463A}" srcOrd="1" destOrd="0" presId="urn:microsoft.com/office/officeart/2005/8/layout/pyramid3"/>
    <dgm:cxn modelId="{EC3FCC77-FA58-4DF1-8108-F66AF15A60D7}" type="presOf" srcId="{84EDED31-86D9-48C7-B253-F4A71616CD89}" destId="{70E9B395-B78F-444E-941B-2A45F8FDDB25}" srcOrd="1" destOrd="0" presId="urn:microsoft.com/office/officeart/2005/8/layout/pyramid3"/>
    <dgm:cxn modelId="{02F436AA-614A-4E88-89CE-8ACEB59E4893}" type="presOf" srcId="{E13D9027-0CB9-4454-8F80-FF3DD4D4BB8A}" destId="{EA404286-3E68-45C8-A879-21BDC98EACB4}" srcOrd="0" destOrd="0" presId="urn:microsoft.com/office/officeart/2005/8/layout/pyramid3"/>
    <dgm:cxn modelId="{FAD308B6-E0AF-4DA1-A2C5-C37855F8DAC2}" type="presOf" srcId="{F23120FD-7251-4DD3-A623-4DFC5BB9AA92}" destId="{3FDBCA30-B986-4FBF-9A42-5F79DFA38774}" srcOrd="0" destOrd="0" presId="urn:microsoft.com/office/officeart/2005/8/layout/pyramid3"/>
    <dgm:cxn modelId="{235F0DE6-6EB6-48EC-94B2-402F2423E29E}" type="presOf" srcId="{84EDED31-86D9-48C7-B253-F4A71616CD89}" destId="{8C3E17EF-F03C-4C15-8CB7-D1010BA79A91}" srcOrd="0" destOrd="0" presId="urn:microsoft.com/office/officeart/2005/8/layout/pyramid3"/>
    <dgm:cxn modelId="{F9B826E9-FF19-4538-9447-B56521B1A6E0}" type="presOf" srcId="{508FE963-6246-454D-BFCD-62F38CE2BAB1}" destId="{DFDFC292-7CB3-45DB-9A4D-E95A85261212}" srcOrd="0" destOrd="0" presId="urn:microsoft.com/office/officeart/2005/8/layout/pyramid3"/>
    <dgm:cxn modelId="{838F8AED-3171-4A28-8DA1-4D7CC60C8D12}" srcId="{508FE963-6246-454D-BFCD-62F38CE2BAB1}" destId="{ACAC37BC-BE8E-4BE0-AEA4-781DC5D6861E}" srcOrd="1" destOrd="0" parTransId="{36901599-668E-47C2-AAB7-734662CBC4CB}" sibTransId="{E67C4900-3B49-4195-8C5B-57A137A8AD0D}"/>
    <dgm:cxn modelId="{541DDEF2-12FD-4131-BF1E-D0BCEA045CCE}" type="presOf" srcId="{22FA5DAE-5A74-4F88-B269-0546B9D1D09B}" destId="{74647ECC-FD15-48EA-94E4-B501AA474F6B}" srcOrd="0" destOrd="0" presId="urn:microsoft.com/office/officeart/2005/8/layout/pyramid3"/>
    <dgm:cxn modelId="{D357A29A-55B1-469B-AA32-B5FB5E1376D9}" type="presParOf" srcId="{DFDFC292-7CB3-45DB-9A4D-E95A85261212}" destId="{A2F28022-F255-4F61-B7B9-38983F166AF0}" srcOrd="0" destOrd="0" presId="urn:microsoft.com/office/officeart/2005/8/layout/pyramid3"/>
    <dgm:cxn modelId="{4C1E791E-8535-4983-A328-ABAB50DEBE4F}" type="presParOf" srcId="{A2F28022-F255-4F61-B7B9-38983F166AF0}" destId="{A7529F51-54D1-48BE-B1D8-DA50E3CCE745}" srcOrd="0" destOrd="0" presId="urn:microsoft.com/office/officeart/2005/8/layout/pyramid3"/>
    <dgm:cxn modelId="{A372C23E-160B-474E-B1C8-BE2548C816D3}" type="presParOf" srcId="{A2F28022-F255-4F61-B7B9-38983F166AF0}" destId="{B3CE048D-7392-4D0E-9597-CF1A3DB509AA}" srcOrd="1" destOrd="0" presId="urn:microsoft.com/office/officeart/2005/8/layout/pyramid3"/>
    <dgm:cxn modelId="{84ECEE18-E759-43E6-86DC-B68EEDCA3D20}" type="presParOf" srcId="{DFDFC292-7CB3-45DB-9A4D-E95A85261212}" destId="{9F900654-2459-4923-969B-17124BB0A204}" srcOrd="1" destOrd="0" presId="urn:microsoft.com/office/officeart/2005/8/layout/pyramid3"/>
    <dgm:cxn modelId="{DDC7D464-6308-4302-AE2C-294EF6377C89}" type="presParOf" srcId="{9F900654-2459-4923-969B-17124BB0A204}" destId="{66055A32-C54D-40EE-AFA5-0047DC26EBA9}" srcOrd="0" destOrd="0" presId="urn:microsoft.com/office/officeart/2005/8/layout/pyramid3"/>
    <dgm:cxn modelId="{856A6F09-4204-4C24-8095-AEF25BF437EB}" type="presParOf" srcId="{9F900654-2459-4923-969B-17124BB0A204}" destId="{26835D6A-2736-4A51-A9D6-7DDF8B8C658D}" srcOrd="1" destOrd="0" presId="urn:microsoft.com/office/officeart/2005/8/layout/pyramid3"/>
    <dgm:cxn modelId="{B9DB0C16-22BC-4E06-B586-31544ECCF6E3}" type="presParOf" srcId="{DFDFC292-7CB3-45DB-9A4D-E95A85261212}" destId="{1A6DD58A-EFF3-4E06-9BE1-C38F28185417}" srcOrd="2" destOrd="0" presId="urn:microsoft.com/office/officeart/2005/8/layout/pyramid3"/>
    <dgm:cxn modelId="{E86DDF58-F2CC-496F-8E5E-6B0AA39C1B44}" type="presParOf" srcId="{1A6DD58A-EFF3-4E06-9BE1-C38F28185417}" destId="{8C3E17EF-F03C-4C15-8CB7-D1010BA79A91}" srcOrd="0" destOrd="0" presId="urn:microsoft.com/office/officeart/2005/8/layout/pyramid3"/>
    <dgm:cxn modelId="{D83102A7-7474-404F-B281-F9A79E862AAC}" type="presParOf" srcId="{1A6DD58A-EFF3-4E06-9BE1-C38F28185417}" destId="{70E9B395-B78F-444E-941B-2A45F8FDDB25}" srcOrd="1" destOrd="0" presId="urn:microsoft.com/office/officeart/2005/8/layout/pyramid3"/>
    <dgm:cxn modelId="{7A3191E1-B4C6-4C84-803A-3998D9251723}" type="presParOf" srcId="{DFDFC292-7CB3-45DB-9A4D-E95A85261212}" destId="{5F5A85B1-E075-4482-B420-11322F472533}" srcOrd="3" destOrd="0" presId="urn:microsoft.com/office/officeart/2005/8/layout/pyramid3"/>
    <dgm:cxn modelId="{F13BF6E8-9A1D-4FEC-8B1E-429D753506DD}" type="presParOf" srcId="{5F5A85B1-E075-4482-B420-11322F472533}" destId="{74647ECC-FD15-48EA-94E4-B501AA474F6B}" srcOrd="0" destOrd="0" presId="urn:microsoft.com/office/officeart/2005/8/layout/pyramid3"/>
    <dgm:cxn modelId="{EB549632-0C61-461A-9CE7-EE4A1CDD6599}" type="presParOf" srcId="{5F5A85B1-E075-4482-B420-11322F472533}" destId="{C7D7E989-51A0-4C9A-A026-1008C6DB463A}" srcOrd="1" destOrd="0" presId="urn:microsoft.com/office/officeart/2005/8/layout/pyramid3"/>
    <dgm:cxn modelId="{751353DB-A2E1-4F62-B160-4A577AA3753F}" type="presParOf" srcId="{DFDFC292-7CB3-45DB-9A4D-E95A85261212}" destId="{11EDD52B-9831-47C8-AA30-8F2F5EAEEFDA}" srcOrd="4" destOrd="0" presId="urn:microsoft.com/office/officeart/2005/8/layout/pyramid3"/>
    <dgm:cxn modelId="{A4B24F64-C135-4D70-AB08-D5FF890ADA13}" type="presParOf" srcId="{11EDD52B-9831-47C8-AA30-8F2F5EAEEFDA}" destId="{3FDBCA30-B986-4FBF-9A42-5F79DFA38774}" srcOrd="0" destOrd="0" presId="urn:microsoft.com/office/officeart/2005/8/layout/pyramid3"/>
    <dgm:cxn modelId="{BAE78D08-3284-44AA-B130-C35E43A2BE6A}" type="presParOf" srcId="{11EDD52B-9831-47C8-AA30-8F2F5EAEEFDA}" destId="{22B7268F-BBE1-4A2F-95D2-FB1CD43251B3}" srcOrd="1" destOrd="0" presId="urn:microsoft.com/office/officeart/2005/8/layout/pyramid3"/>
    <dgm:cxn modelId="{561FD830-9B62-4D82-8EA4-605DBA5015A4}" type="presParOf" srcId="{DFDFC292-7CB3-45DB-9A4D-E95A85261212}" destId="{B283F50C-5ACA-42A4-92AC-9AF879093384}" srcOrd="5" destOrd="0" presId="urn:microsoft.com/office/officeart/2005/8/layout/pyramid3"/>
    <dgm:cxn modelId="{C0ABF341-0DEA-40A4-950F-178DCCB598ED}" type="presParOf" srcId="{B283F50C-5ACA-42A4-92AC-9AF879093384}" destId="{EA404286-3E68-45C8-A879-21BDC98EACB4}" srcOrd="0" destOrd="0" presId="urn:microsoft.com/office/officeart/2005/8/layout/pyramid3"/>
    <dgm:cxn modelId="{ABD41B8F-137B-47E6-B9BF-D400A592B777}" type="presParOf" srcId="{B283F50C-5ACA-42A4-92AC-9AF879093384}" destId="{F0229794-CF58-4EC1-8904-E2E14951D679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08FE963-6246-454D-BFCD-62F38CE2BAB1}" type="doc">
      <dgm:prSet loTypeId="urn:microsoft.com/office/officeart/2005/8/layout/pyramid3" loCatId="pyramid" qsTypeId="urn:microsoft.com/office/officeart/2005/8/quickstyle/simple1" qsCatId="simple" csTypeId="urn:microsoft.com/office/officeart/2005/8/colors/accent3_3" csCatId="accent3" phldr="1"/>
      <dgm:spPr/>
    </dgm:pt>
    <dgm:pt modelId="{944F098F-5E2B-412D-84C8-974BBFF2BA57}">
      <dgm:prSet phldr="0"/>
      <dgm:spPr/>
      <dgm:t>
        <a:bodyPr/>
        <a:lstStyle/>
        <a:p>
          <a:r>
            <a:rPr lang="es-CO" b="1" dirty="0">
              <a:solidFill>
                <a:srgbClr val="136303"/>
              </a:solidFill>
              <a:latin typeface="Poppins"/>
              <a:cs typeface="Poppins"/>
            </a:rPr>
            <a:t>0</a:t>
          </a:r>
        </a:p>
      </dgm:t>
    </dgm:pt>
    <dgm:pt modelId="{9920FCC1-D4B5-4B8C-A3BB-07AB1505A8C6}" type="parTrans" cxnId="{16C44E41-51DC-4C97-BEF4-C658F50CDD52}">
      <dgm:prSet/>
      <dgm:spPr/>
    </dgm:pt>
    <dgm:pt modelId="{C7B2C6A7-D2F8-4C6C-9B40-222CE7CE7D25}" type="sibTrans" cxnId="{16C44E41-51DC-4C97-BEF4-C658F50CDD52}">
      <dgm:prSet/>
      <dgm:spPr/>
    </dgm:pt>
    <dgm:pt modelId="{84EDED31-86D9-48C7-B253-F4A71616CD89}">
      <dgm:prSet phldr="0"/>
      <dgm:spPr/>
      <dgm:t>
        <a:bodyPr/>
        <a:lstStyle/>
        <a:p>
          <a:r>
            <a:rPr lang="es-CO" b="1" dirty="0">
              <a:solidFill>
                <a:srgbClr val="136303"/>
              </a:solidFill>
              <a:latin typeface="Poppins"/>
              <a:cs typeface="Poppins"/>
            </a:rPr>
            <a:t>2</a:t>
          </a:r>
        </a:p>
      </dgm:t>
    </dgm:pt>
    <dgm:pt modelId="{059313EA-C7A6-4209-AB68-1FEF72E249A8}" type="parTrans" cxnId="{354EEF5F-EBB8-46F0-A1BA-3275AC7E006B}">
      <dgm:prSet/>
      <dgm:spPr/>
    </dgm:pt>
    <dgm:pt modelId="{25E9467F-55FA-4179-8559-D2C5DA4086AB}" type="sibTrans" cxnId="{354EEF5F-EBB8-46F0-A1BA-3275AC7E006B}">
      <dgm:prSet/>
      <dgm:spPr/>
    </dgm:pt>
    <dgm:pt modelId="{22FA5DAE-5A74-4F88-B269-0546B9D1D09B}">
      <dgm:prSet phldr="0"/>
      <dgm:spPr/>
      <dgm:t>
        <a:bodyPr/>
        <a:lstStyle/>
        <a:p>
          <a:pPr rtl="0"/>
          <a:r>
            <a:rPr lang="es-CO" b="1" dirty="0">
              <a:solidFill>
                <a:srgbClr val="136303"/>
              </a:solidFill>
              <a:latin typeface="Poppins"/>
              <a:cs typeface="Poppins"/>
            </a:rPr>
            <a:t>3</a:t>
          </a:r>
        </a:p>
      </dgm:t>
    </dgm:pt>
    <dgm:pt modelId="{827B0C3E-20AC-4AF8-8D90-F669E267A765}" type="parTrans" cxnId="{FE6B7816-278B-4EE4-B45F-BDFA2B6EDD7E}">
      <dgm:prSet/>
      <dgm:spPr/>
    </dgm:pt>
    <dgm:pt modelId="{F4D22938-F0AF-4784-BF97-B14A221585EE}" type="sibTrans" cxnId="{FE6B7816-278B-4EE4-B45F-BDFA2B6EDD7E}">
      <dgm:prSet/>
      <dgm:spPr/>
    </dgm:pt>
    <dgm:pt modelId="{ACAC37BC-BE8E-4BE0-AEA4-781DC5D6861E}">
      <dgm:prSet phldr="0"/>
      <dgm:spPr/>
      <dgm:t>
        <a:bodyPr/>
        <a:lstStyle/>
        <a:p>
          <a:pPr rtl="0"/>
          <a:r>
            <a:rPr lang="es-CO" b="1" dirty="0">
              <a:solidFill>
                <a:srgbClr val="136303"/>
              </a:solidFill>
              <a:latin typeface="Poppins"/>
              <a:cs typeface="Poppins"/>
            </a:rPr>
            <a:t>1</a:t>
          </a:r>
        </a:p>
      </dgm:t>
    </dgm:pt>
    <dgm:pt modelId="{36901599-668E-47C2-AAB7-734662CBC4CB}" type="parTrans" cxnId="{838F8AED-3171-4A28-8DA1-4D7CC60C8D12}">
      <dgm:prSet/>
      <dgm:spPr/>
    </dgm:pt>
    <dgm:pt modelId="{E67C4900-3B49-4195-8C5B-57A137A8AD0D}" type="sibTrans" cxnId="{838F8AED-3171-4A28-8DA1-4D7CC60C8D12}">
      <dgm:prSet/>
      <dgm:spPr/>
    </dgm:pt>
    <dgm:pt modelId="{DFDFC292-7CB3-45DB-9A4D-E95A85261212}" type="pres">
      <dgm:prSet presAssocID="{508FE963-6246-454D-BFCD-62F38CE2BAB1}" presName="Name0" presStyleCnt="0">
        <dgm:presLayoutVars>
          <dgm:dir/>
          <dgm:animLvl val="lvl"/>
          <dgm:resizeHandles val="exact"/>
        </dgm:presLayoutVars>
      </dgm:prSet>
      <dgm:spPr/>
    </dgm:pt>
    <dgm:pt modelId="{A2F28022-F255-4F61-B7B9-38983F166AF0}" type="pres">
      <dgm:prSet presAssocID="{944F098F-5E2B-412D-84C8-974BBFF2BA57}" presName="Name8" presStyleCnt="0"/>
      <dgm:spPr/>
    </dgm:pt>
    <dgm:pt modelId="{A7529F51-54D1-48BE-B1D8-DA50E3CCE745}" type="pres">
      <dgm:prSet presAssocID="{944F098F-5E2B-412D-84C8-974BBFF2BA57}" presName="level" presStyleLbl="node1" presStyleIdx="0" presStyleCnt="4">
        <dgm:presLayoutVars>
          <dgm:chMax val="1"/>
          <dgm:bulletEnabled val="1"/>
        </dgm:presLayoutVars>
      </dgm:prSet>
      <dgm:spPr/>
    </dgm:pt>
    <dgm:pt modelId="{B3CE048D-7392-4D0E-9597-CF1A3DB509AA}" type="pres">
      <dgm:prSet presAssocID="{944F098F-5E2B-412D-84C8-974BBFF2BA5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F900654-2459-4923-969B-17124BB0A204}" type="pres">
      <dgm:prSet presAssocID="{ACAC37BC-BE8E-4BE0-AEA4-781DC5D6861E}" presName="Name8" presStyleCnt="0"/>
      <dgm:spPr/>
    </dgm:pt>
    <dgm:pt modelId="{66055A32-C54D-40EE-AFA5-0047DC26EBA9}" type="pres">
      <dgm:prSet presAssocID="{ACAC37BC-BE8E-4BE0-AEA4-781DC5D6861E}" presName="level" presStyleLbl="node1" presStyleIdx="1" presStyleCnt="4">
        <dgm:presLayoutVars>
          <dgm:chMax val="1"/>
          <dgm:bulletEnabled val="1"/>
        </dgm:presLayoutVars>
      </dgm:prSet>
      <dgm:spPr/>
    </dgm:pt>
    <dgm:pt modelId="{26835D6A-2736-4A51-A9D6-7DDF8B8C658D}" type="pres">
      <dgm:prSet presAssocID="{ACAC37BC-BE8E-4BE0-AEA4-781DC5D6861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A6DD58A-EFF3-4E06-9BE1-C38F28185417}" type="pres">
      <dgm:prSet presAssocID="{84EDED31-86D9-48C7-B253-F4A71616CD89}" presName="Name8" presStyleCnt="0"/>
      <dgm:spPr/>
    </dgm:pt>
    <dgm:pt modelId="{8C3E17EF-F03C-4C15-8CB7-D1010BA79A91}" type="pres">
      <dgm:prSet presAssocID="{84EDED31-86D9-48C7-B253-F4A71616CD89}" presName="level" presStyleLbl="node1" presStyleIdx="2" presStyleCnt="4">
        <dgm:presLayoutVars>
          <dgm:chMax val="1"/>
          <dgm:bulletEnabled val="1"/>
        </dgm:presLayoutVars>
      </dgm:prSet>
      <dgm:spPr/>
    </dgm:pt>
    <dgm:pt modelId="{70E9B395-B78F-444E-941B-2A45F8FDDB25}" type="pres">
      <dgm:prSet presAssocID="{84EDED31-86D9-48C7-B253-F4A71616CD8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F5A85B1-E075-4482-B420-11322F472533}" type="pres">
      <dgm:prSet presAssocID="{22FA5DAE-5A74-4F88-B269-0546B9D1D09B}" presName="Name8" presStyleCnt="0"/>
      <dgm:spPr/>
    </dgm:pt>
    <dgm:pt modelId="{74647ECC-FD15-48EA-94E4-B501AA474F6B}" type="pres">
      <dgm:prSet presAssocID="{22FA5DAE-5A74-4F88-B269-0546B9D1D09B}" presName="level" presStyleLbl="node1" presStyleIdx="3" presStyleCnt="4">
        <dgm:presLayoutVars>
          <dgm:chMax val="1"/>
          <dgm:bulletEnabled val="1"/>
        </dgm:presLayoutVars>
      </dgm:prSet>
      <dgm:spPr/>
    </dgm:pt>
    <dgm:pt modelId="{C7D7E989-51A0-4C9A-A026-1008C6DB463A}" type="pres">
      <dgm:prSet presAssocID="{22FA5DAE-5A74-4F88-B269-0546B9D1D09B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FE6B7816-278B-4EE4-B45F-BDFA2B6EDD7E}" srcId="{508FE963-6246-454D-BFCD-62F38CE2BAB1}" destId="{22FA5DAE-5A74-4F88-B269-0546B9D1D09B}" srcOrd="3" destOrd="0" parTransId="{827B0C3E-20AC-4AF8-8D90-F669E267A765}" sibTransId="{F4D22938-F0AF-4784-BF97-B14A221585EE}"/>
    <dgm:cxn modelId="{BE9BFF3B-3E15-4432-81EE-5126FA5D8D20}" type="presOf" srcId="{944F098F-5E2B-412D-84C8-974BBFF2BA57}" destId="{A7529F51-54D1-48BE-B1D8-DA50E3CCE745}" srcOrd="0" destOrd="0" presId="urn:microsoft.com/office/officeart/2005/8/layout/pyramid3"/>
    <dgm:cxn modelId="{354EEF5F-EBB8-46F0-A1BA-3275AC7E006B}" srcId="{508FE963-6246-454D-BFCD-62F38CE2BAB1}" destId="{84EDED31-86D9-48C7-B253-F4A71616CD89}" srcOrd="2" destOrd="0" parTransId="{059313EA-C7A6-4209-AB68-1FEF72E249A8}" sibTransId="{25E9467F-55FA-4179-8559-D2C5DA4086AB}"/>
    <dgm:cxn modelId="{16C44E41-51DC-4C97-BEF4-C658F50CDD52}" srcId="{508FE963-6246-454D-BFCD-62F38CE2BAB1}" destId="{944F098F-5E2B-412D-84C8-974BBFF2BA57}" srcOrd="0" destOrd="0" parTransId="{9920FCC1-D4B5-4B8C-A3BB-07AB1505A8C6}" sibTransId="{C7B2C6A7-D2F8-4C6C-9B40-222CE7CE7D25}"/>
    <dgm:cxn modelId="{0AF4526A-24D7-4E7B-94E4-AD5E620C46F4}" type="presOf" srcId="{ACAC37BC-BE8E-4BE0-AEA4-781DC5D6861E}" destId="{26835D6A-2736-4A51-A9D6-7DDF8B8C658D}" srcOrd="1" destOrd="0" presId="urn:microsoft.com/office/officeart/2005/8/layout/pyramid3"/>
    <dgm:cxn modelId="{3CA1BE53-8A8E-43B2-9F5A-15AB2D3D43FD}" type="presOf" srcId="{944F098F-5E2B-412D-84C8-974BBFF2BA57}" destId="{B3CE048D-7392-4D0E-9597-CF1A3DB509AA}" srcOrd="1" destOrd="0" presId="urn:microsoft.com/office/officeart/2005/8/layout/pyramid3"/>
    <dgm:cxn modelId="{73E8C973-672B-4421-97E8-06BAB50A574B}" type="presOf" srcId="{ACAC37BC-BE8E-4BE0-AEA4-781DC5D6861E}" destId="{66055A32-C54D-40EE-AFA5-0047DC26EBA9}" srcOrd="0" destOrd="0" presId="urn:microsoft.com/office/officeart/2005/8/layout/pyramid3"/>
    <dgm:cxn modelId="{C3BB5D76-3441-41F1-960B-B453C47211C8}" type="presOf" srcId="{22FA5DAE-5A74-4F88-B269-0546B9D1D09B}" destId="{C7D7E989-51A0-4C9A-A026-1008C6DB463A}" srcOrd="1" destOrd="0" presId="urn:microsoft.com/office/officeart/2005/8/layout/pyramid3"/>
    <dgm:cxn modelId="{EC3FCC77-FA58-4DF1-8108-F66AF15A60D7}" type="presOf" srcId="{84EDED31-86D9-48C7-B253-F4A71616CD89}" destId="{70E9B395-B78F-444E-941B-2A45F8FDDB25}" srcOrd="1" destOrd="0" presId="urn:microsoft.com/office/officeart/2005/8/layout/pyramid3"/>
    <dgm:cxn modelId="{235F0DE6-6EB6-48EC-94B2-402F2423E29E}" type="presOf" srcId="{84EDED31-86D9-48C7-B253-F4A71616CD89}" destId="{8C3E17EF-F03C-4C15-8CB7-D1010BA79A91}" srcOrd="0" destOrd="0" presId="urn:microsoft.com/office/officeart/2005/8/layout/pyramid3"/>
    <dgm:cxn modelId="{F9B826E9-FF19-4538-9447-B56521B1A6E0}" type="presOf" srcId="{508FE963-6246-454D-BFCD-62F38CE2BAB1}" destId="{DFDFC292-7CB3-45DB-9A4D-E95A85261212}" srcOrd="0" destOrd="0" presId="urn:microsoft.com/office/officeart/2005/8/layout/pyramid3"/>
    <dgm:cxn modelId="{838F8AED-3171-4A28-8DA1-4D7CC60C8D12}" srcId="{508FE963-6246-454D-BFCD-62F38CE2BAB1}" destId="{ACAC37BC-BE8E-4BE0-AEA4-781DC5D6861E}" srcOrd="1" destOrd="0" parTransId="{36901599-668E-47C2-AAB7-734662CBC4CB}" sibTransId="{E67C4900-3B49-4195-8C5B-57A137A8AD0D}"/>
    <dgm:cxn modelId="{541DDEF2-12FD-4131-BF1E-D0BCEA045CCE}" type="presOf" srcId="{22FA5DAE-5A74-4F88-B269-0546B9D1D09B}" destId="{74647ECC-FD15-48EA-94E4-B501AA474F6B}" srcOrd="0" destOrd="0" presId="urn:microsoft.com/office/officeart/2005/8/layout/pyramid3"/>
    <dgm:cxn modelId="{D357A29A-55B1-469B-AA32-B5FB5E1376D9}" type="presParOf" srcId="{DFDFC292-7CB3-45DB-9A4D-E95A85261212}" destId="{A2F28022-F255-4F61-B7B9-38983F166AF0}" srcOrd="0" destOrd="0" presId="urn:microsoft.com/office/officeart/2005/8/layout/pyramid3"/>
    <dgm:cxn modelId="{4C1E791E-8535-4983-A328-ABAB50DEBE4F}" type="presParOf" srcId="{A2F28022-F255-4F61-B7B9-38983F166AF0}" destId="{A7529F51-54D1-48BE-B1D8-DA50E3CCE745}" srcOrd="0" destOrd="0" presId="urn:microsoft.com/office/officeart/2005/8/layout/pyramid3"/>
    <dgm:cxn modelId="{A372C23E-160B-474E-B1C8-BE2548C816D3}" type="presParOf" srcId="{A2F28022-F255-4F61-B7B9-38983F166AF0}" destId="{B3CE048D-7392-4D0E-9597-CF1A3DB509AA}" srcOrd="1" destOrd="0" presId="urn:microsoft.com/office/officeart/2005/8/layout/pyramid3"/>
    <dgm:cxn modelId="{84ECEE18-E759-43E6-86DC-B68EEDCA3D20}" type="presParOf" srcId="{DFDFC292-7CB3-45DB-9A4D-E95A85261212}" destId="{9F900654-2459-4923-969B-17124BB0A204}" srcOrd="1" destOrd="0" presId="urn:microsoft.com/office/officeart/2005/8/layout/pyramid3"/>
    <dgm:cxn modelId="{DDC7D464-6308-4302-AE2C-294EF6377C89}" type="presParOf" srcId="{9F900654-2459-4923-969B-17124BB0A204}" destId="{66055A32-C54D-40EE-AFA5-0047DC26EBA9}" srcOrd="0" destOrd="0" presId="urn:microsoft.com/office/officeart/2005/8/layout/pyramid3"/>
    <dgm:cxn modelId="{856A6F09-4204-4C24-8095-AEF25BF437EB}" type="presParOf" srcId="{9F900654-2459-4923-969B-17124BB0A204}" destId="{26835D6A-2736-4A51-A9D6-7DDF8B8C658D}" srcOrd="1" destOrd="0" presId="urn:microsoft.com/office/officeart/2005/8/layout/pyramid3"/>
    <dgm:cxn modelId="{B9DB0C16-22BC-4E06-B586-31544ECCF6E3}" type="presParOf" srcId="{DFDFC292-7CB3-45DB-9A4D-E95A85261212}" destId="{1A6DD58A-EFF3-4E06-9BE1-C38F28185417}" srcOrd="2" destOrd="0" presId="urn:microsoft.com/office/officeart/2005/8/layout/pyramid3"/>
    <dgm:cxn modelId="{E86DDF58-F2CC-496F-8E5E-6B0AA39C1B44}" type="presParOf" srcId="{1A6DD58A-EFF3-4E06-9BE1-C38F28185417}" destId="{8C3E17EF-F03C-4C15-8CB7-D1010BA79A91}" srcOrd="0" destOrd="0" presId="urn:microsoft.com/office/officeart/2005/8/layout/pyramid3"/>
    <dgm:cxn modelId="{D83102A7-7474-404F-B281-F9A79E862AAC}" type="presParOf" srcId="{1A6DD58A-EFF3-4E06-9BE1-C38F28185417}" destId="{70E9B395-B78F-444E-941B-2A45F8FDDB25}" srcOrd="1" destOrd="0" presId="urn:microsoft.com/office/officeart/2005/8/layout/pyramid3"/>
    <dgm:cxn modelId="{7A3191E1-B4C6-4C84-803A-3998D9251723}" type="presParOf" srcId="{DFDFC292-7CB3-45DB-9A4D-E95A85261212}" destId="{5F5A85B1-E075-4482-B420-11322F472533}" srcOrd="3" destOrd="0" presId="urn:microsoft.com/office/officeart/2005/8/layout/pyramid3"/>
    <dgm:cxn modelId="{F13BF6E8-9A1D-4FEC-8B1E-429D753506DD}" type="presParOf" srcId="{5F5A85B1-E075-4482-B420-11322F472533}" destId="{74647ECC-FD15-48EA-94E4-B501AA474F6B}" srcOrd="0" destOrd="0" presId="urn:microsoft.com/office/officeart/2005/8/layout/pyramid3"/>
    <dgm:cxn modelId="{EB549632-0C61-461A-9CE7-EE4A1CDD6599}" type="presParOf" srcId="{5F5A85B1-E075-4482-B420-11322F472533}" destId="{C7D7E989-51A0-4C9A-A026-1008C6DB463A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08FE963-6246-454D-BFCD-62F38CE2BAB1}" type="doc">
      <dgm:prSet loTypeId="urn:microsoft.com/office/officeart/2005/8/layout/pyramid3" loCatId="pyramid" qsTypeId="urn:microsoft.com/office/officeart/2005/8/quickstyle/simple1" qsCatId="simple" csTypeId="urn:microsoft.com/office/officeart/2005/8/colors/accent3_3" csCatId="accent3" phldr="1"/>
      <dgm:spPr/>
    </dgm:pt>
    <dgm:pt modelId="{944F098F-5E2B-412D-84C8-974BBFF2BA57}">
      <dgm:prSet phldr="0"/>
      <dgm:spPr/>
      <dgm:t>
        <a:bodyPr/>
        <a:lstStyle/>
        <a:p>
          <a:r>
            <a:rPr lang="es-CO" b="1" dirty="0">
              <a:solidFill>
                <a:srgbClr val="136303"/>
              </a:solidFill>
              <a:latin typeface="Poppins"/>
              <a:cs typeface="Poppins"/>
            </a:rPr>
            <a:t>0</a:t>
          </a:r>
        </a:p>
      </dgm:t>
    </dgm:pt>
    <dgm:pt modelId="{9920FCC1-D4B5-4B8C-A3BB-07AB1505A8C6}" type="parTrans" cxnId="{16C44E41-51DC-4C97-BEF4-C658F50CDD52}">
      <dgm:prSet/>
      <dgm:spPr/>
    </dgm:pt>
    <dgm:pt modelId="{C7B2C6A7-D2F8-4C6C-9B40-222CE7CE7D25}" type="sibTrans" cxnId="{16C44E41-51DC-4C97-BEF4-C658F50CDD52}">
      <dgm:prSet/>
      <dgm:spPr/>
    </dgm:pt>
    <dgm:pt modelId="{84EDED31-86D9-48C7-B253-F4A71616CD89}">
      <dgm:prSet phldr="0"/>
      <dgm:spPr/>
      <dgm:t>
        <a:bodyPr/>
        <a:lstStyle/>
        <a:p>
          <a:r>
            <a:rPr lang="es-CO" b="1" dirty="0">
              <a:solidFill>
                <a:srgbClr val="136303"/>
              </a:solidFill>
              <a:latin typeface="Poppins"/>
              <a:cs typeface="Poppins"/>
            </a:rPr>
            <a:t>2</a:t>
          </a:r>
        </a:p>
      </dgm:t>
    </dgm:pt>
    <dgm:pt modelId="{059313EA-C7A6-4209-AB68-1FEF72E249A8}" type="parTrans" cxnId="{354EEF5F-EBB8-46F0-A1BA-3275AC7E006B}">
      <dgm:prSet/>
      <dgm:spPr/>
    </dgm:pt>
    <dgm:pt modelId="{25E9467F-55FA-4179-8559-D2C5DA4086AB}" type="sibTrans" cxnId="{354EEF5F-EBB8-46F0-A1BA-3275AC7E006B}">
      <dgm:prSet/>
      <dgm:spPr/>
    </dgm:pt>
    <dgm:pt modelId="{F23120FD-7251-4DD3-A623-4DFC5BB9AA92}">
      <dgm:prSet phldr="0"/>
      <dgm:spPr/>
      <dgm:t>
        <a:bodyPr/>
        <a:lstStyle/>
        <a:p>
          <a:r>
            <a:rPr lang="es-CO" b="1" dirty="0">
              <a:solidFill>
                <a:srgbClr val="136303"/>
              </a:solidFill>
              <a:latin typeface="Poppins"/>
              <a:cs typeface="Poppins"/>
            </a:rPr>
            <a:t>4</a:t>
          </a:r>
        </a:p>
      </dgm:t>
    </dgm:pt>
    <dgm:pt modelId="{8B10820B-2009-49E6-B90C-8F04B4D5E53F}" type="parTrans" cxnId="{BF4D0866-C8FC-4A64-AD99-B7686CB6419D}">
      <dgm:prSet/>
      <dgm:spPr/>
    </dgm:pt>
    <dgm:pt modelId="{751862C7-2077-4FC1-9566-16C8C2771B9E}" type="sibTrans" cxnId="{BF4D0866-C8FC-4A64-AD99-B7686CB6419D}">
      <dgm:prSet/>
      <dgm:spPr/>
    </dgm:pt>
    <dgm:pt modelId="{22FA5DAE-5A74-4F88-B269-0546B9D1D09B}">
      <dgm:prSet phldr="0"/>
      <dgm:spPr/>
      <dgm:t>
        <a:bodyPr/>
        <a:lstStyle/>
        <a:p>
          <a:pPr rtl="0"/>
          <a:r>
            <a:rPr lang="es-CO" b="1" dirty="0">
              <a:solidFill>
                <a:srgbClr val="136303"/>
              </a:solidFill>
              <a:latin typeface="Poppins"/>
              <a:cs typeface="Poppins"/>
            </a:rPr>
            <a:t>3</a:t>
          </a:r>
        </a:p>
      </dgm:t>
    </dgm:pt>
    <dgm:pt modelId="{827B0C3E-20AC-4AF8-8D90-F669E267A765}" type="parTrans" cxnId="{FE6B7816-278B-4EE4-B45F-BDFA2B6EDD7E}">
      <dgm:prSet/>
      <dgm:spPr/>
    </dgm:pt>
    <dgm:pt modelId="{F4D22938-F0AF-4784-BF97-B14A221585EE}" type="sibTrans" cxnId="{FE6B7816-278B-4EE4-B45F-BDFA2B6EDD7E}">
      <dgm:prSet/>
      <dgm:spPr/>
    </dgm:pt>
    <dgm:pt modelId="{ACAC37BC-BE8E-4BE0-AEA4-781DC5D6861E}">
      <dgm:prSet phldr="0"/>
      <dgm:spPr/>
      <dgm:t>
        <a:bodyPr/>
        <a:lstStyle/>
        <a:p>
          <a:pPr rtl="0"/>
          <a:r>
            <a:rPr lang="es-CO" b="1" dirty="0">
              <a:solidFill>
                <a:srgbClr val="136303"/>
              </a:solidFill>
              <a:latin typeface="Poppins"/>
              <a:cs typeface="Poppins"/>
            </a:rPr>
            <a:t>1</a:t>
          </a:r>
        </a:p>
      </dgm:t>
    </dgm:pt>
    <dgm:pt modelId="{36901599-668E-47C2-AAB7-734662CBC4CB}" type="parTrans" cxnId="{838F8AED-3171-4A28-8DA1-4D7CC60C8D12}">
      <dgm:prSet/>
      <dgm:spPr/>
    </dgm:pt>
    <dgm:pt modelId="{E67C4900-3B49-4195-8C5B-57A137A8AD0D}" type="sibTrans" cxnId="{838F8AED-3171-4A28-8DA1-4D7CC60C8D12}">
      <dgm:prSet/>
      <dgm:spPr/>
    </dgm:pt>
    <dgm:pt modelId="{E13D9027-0CB9-4454-8F80-FF3DD4D4BB8A}">
      <dgm:prSet phldr="0"/>
      <dgm:spPr/>
      <dgm:t>
        <a:bodyPr/>
        <a:lstStyle/>
        <a:p>
          <a:r>
            <a:rPr lang="es-CO" b="1" dirty="0">
              <a:solidFill>
                <a:srgbClr val="136303"/>
              </a:solidFill>
              <a:latin typeface="Poppins"/>
              <a:cs typeface="Poppins"/>
            </a:rPr>
            <a:t>5</a:t>
          </a:r>
        </a:p>
      </dgm:t>
    </dgm:pt>
    <dgm:pt modelId="{2F1BF7F6-7307-46EC-B287-4C5EB5A21F9E}" type="parTrans" cxnId="{7754771F-9447-4466-9D71-08602D870A31}">
      <dgm:prSet/>
      <dgm:spPr/>
    </dgm:pt>
    <dgm:pt modelId="{67DB82DA-D84C-48B1-8ED0-A9827E6A205D}" type="sibTrans" cxnId="{7754771F-9447-4466-9D71-08602D870A31}">
      <dgm:prSet/>
      <dgm:spPr/>
    </dgm:pt>
    <dgm:pt modelId="{DFDFC292-7CB3-45DB-9A4D-E95A85261212}" type="pres">
      <dgm:prSet presAssocID="{508FE963-6246-454D-BFCD-62F38CE2BAB1}" presName="Name0" presStyleCnt="0">
        <dgm:presLayoutVars>
          <dgm:dir/>
          <dgm:animLvl val="lvl"/>
          <dgm:resizeHandles val="exact"/>
        </dgm:presLayoutVars>
      </dgm:prSet>
      <dgm:spPr/>
    </dgm:pt>
    <dgm:pt modelId="{A2F28022-F255-4F61-B7B9-38983F166AF0}" type="pres">
      <dgm:prSet presAssocID="{944F098F-5E2B-412D-84C8-974BBFF2BA57}" presName="Name8" presStyleCnt="0"/>
      <dgm:spPr/>
    </dgm:pt>
    <dgm:pt modelId="{A7529F51-54D1-48BE-B1D8-DA50E3CCE745}" type="pres">
      <dgm:prSet presAssocID="{944F098F-5E2B-412D-84C8-974BBFF2BA57}" presName="level" presStyleLbl="node1" presStyleIdx="0" presStyleCnt="6">
        <dgm:presLayoutVars>
          <dgm:chMax val="1"/>
          <dgm:bulletEnabled val="1"/>
        </dgm:presLayoutVars>
      </dgm:prSet>
      <dgm:spPr/>
    </dgm:pt>
    <dgm:pt modelId="{B3CE048D-7392-4D0E-9597-CF1A3DB509AA}" type="pres">
      <dgm:prSet presAssocID="{944F098F-5E2B-412D-84C8-974BBFF2BA5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F900654-2459-4923-969B-17124BB0A204}" type="pres">
      <dgm:prSet presAssocID="{ACAC37BC-BE8E-4BE0-AEA4-781DC5D6861E}" presName="Name8" presStyleCnt="0"/>
      <dgm:spPr/>
    </dgm:pt>
    <dgm:pt modelId="{66055A32-C54D-40EE-AFA5-0047DC26EBA9}" type="pres">
      <dgm:prSet presAssocID="{ACAC37BC-BE8E-4BE0-AEA4-781DC5D6861E}" presName="level" presStyleLbl="node1" presStyleIdx="1" presStyleCnt="6">
        <dgm:presLayoutVars>
          <dgm:chMax val="1"/>
          <dgm:bulletEnabled val="1"/>
        </dgm:presLayoutVars>
      </dgm:prSet>
      <dgm:spPr/>
    </dgm:pt>
    <dgm:pt modelId="{26835D6A-2736-4A51-A9D6-7DDF8B8C658D}" type="pres">
      <dgm:prSet presAssocID="{ACAC37BC-BE8E-4BE0-AEA4-781DC5D6861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A6DD58A-EFF3-4E06-9BE1-C38F28185417}" type="pres">
      <dgm:prSet presAssocID="{84EDED31-86D9-48C7-B253-F4A71616CD89}" presName="Name8" presStyleCnt="0"/>
      <dgm:spPr/>
    </dgm:pt>
    <dgm:pt modelId="{8C3E17EF-F03C-4C15-8CB7-D1010BA79A91}" type="pres">
      <dgm:prSet presAssocID="{84EDED31-86D9-48C7-B253-F4A71616CD89}" presName="level" presStyleLbl="node1" presStyleIdx="2" presStyleCnt="6">
        <dgm:presLayoutVars>
          <dgm:chMax val="1"/>
          <dgm:bulletEnabled val="1"/>
        </dgm:presLayoutVars>
      </dgm:prSet>
      <dgm:spPr/>
    </dgm:pt>
    <dgm:pt modelId="{70E9B395-B78F-444E-941B-2A45F8FDDB25}" type="pres">
      <dgm:prSet presAssocID="{84EDED31-86D9-48C7-B253-F4A71616CD8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F5A85B1-E075-4482-B420-11322F472533}" type="pres">
      <dgm:prSet presAssocID="{22FA5DAE-5A74-4F88-B269-0546B9D1D09B}" presName="Name8" presStyleCnt="0"/>
      <dgm:spPr/>
    </dgm:pt>
    <dgm:pt modelId="{74647ECC-FD15-48EA-94E4-B501AA474F6B}" type="pres">
      <dgm:prSet presAssocID="{22FA5DAE-5A74-4F88-B269-0546B9D1D09B}" presName="level" presStyleLbl="node1" presStyleIdx="3" presStyleCnt="6">
        <dgm:presLayoutVars>
          <dgm:chMax val="1"/>
          <dgm:bulletEnabled val="1"/>
        </dgm:presLayoutVars>
      </dgm:prSet>
      <dgm:spPr/>
    </dgm:pt>
    <dgm:pt modelId="{C7D7E989-51A0-4C9A-A026-1008C6DB463A}" type="pres">
      <dgm:prSet presAssocID="{22FA5DAE-5A74-4F88-B269-0546B9D1D09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1EDD52B-9831-47C8-AA30-8F2F5EAEEFDA}" type="pres">
      <dgm:prSet presAssocID="{F23120FD-7251-4DD3-A623-4DFC5BB9AA92}" presName="Name8" presStyleCnt="0"/>
      <dgm:spPr/>
    </dgm:pt>
    <dgm:pt modelId="{3FDBCA30-B986-4FBF-9A42-5F79DFA38774}" type="pres">
      <dgm:prSet presAssocID="{F23120FD-7251-4DD3-A623-4DFC5BB9AA92}" presName="level" presStyleLbl="node1" presStyleIdx="4" presStyleCnt="6">
        <dgm:presLayoutVars>
          <dgm:chMax val="1"/>
          <dgm:bulletEnabled val="1"/>
        </dgm:presLayoutVars>
      </dgm:prSet>
      <dgm:spPr/>
    </dgm:pt>
    <dgm:pt modelId="{22B7268F-BBE1-4A2F-95D2-FB1CD43251B3}" type="pres">
      <dgm:prSet presAssocID="{F23120FD-7251-4DD3-A623-4DFC5BB9AA9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283F50C-5ACA-42A4-92AC-9AF879093384}" type="pres">
      <dgm:prSet presAssocID="{E13D9027-0CB9-4454-8F80-FF3DD4D4BB8A}" presName="Name8" presStyleCnt="0"/>
      <dgm:spPr/>
    </dgm:pt>
    <dgm:pt modelId="{EA404286-3E68-45C8-A879-21BDC98EACB4}" type="pres">
      <dgm:prSet presAssocID="{E13D9027-0CB9-4454-8F80-FF3DD4D4BB8A}" presName="level" presStyleLbl="node1" presStyleIdx="5" presStyleCnt="6">
        <dgm:presLayoutVars>
          <dgm:chMax val="1"/>
          <dgm:bulletEnabled val="1"/>
        </dgm:presLayoutVars>
      </dgm:prSet>
      <dgm:spPr/>
    </dgm:pt>
    <dgm:pt modelId="{F0229794-CF58-4EC1-8904-E2E14951D679}" type="pres">
      <dgm:prSet presAssocID="{E13D9027-0CB9-4454-8F80-FF3DD4D4BB8A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61A37F10-8AB9-4441-84D4-9DA01E6074F0}" type="presOf" srcId="{E13D9027-0CB9-4454-8F80-FF3DD4D4BB8A}" destId="{F0229794-CF58-4EC1-8904-E2E14951D679}" srcOrd="1" destOrd="0" presId="urn:microsoft.com/office/officeart/2005/8/layout/pyramid3"/>
    <dgm:cxn modelId="{FE6B7816-278B-4EE4-B45F-BDFA2B6EDD7E}" srcId="{508FE963-6246-454D-BFCD-62F38CE2BAB1}" destId="{22FA5DAE-5A74-4F88-B269-0546B9D1D09B}" srcOrd="3" destOrd="0" parTransId="{827B0C3E-20AC-4AF8-8D90-F669E267A765}" sibTransId="{F4D22938-F0AF-4784-BF97-B14A221585EE}"/>
    <dgm:cxn modelId="{7754771F-9447-4466-9D71-08602D870A31}" srcId="{508FE963-6246-454D-BFCD-62F38CE2BAB1}" destId="{E13D9027-0CB9-4454-8F80-FF3DD4D4BB8A}" srcOrd="5" destOrd="0" parTransId="{2F1BF7F6-7307-46EC-B287-4C5EB5A21F9E}" sibTransId="{67DB82DA-D84C-48B1-8ED0-A9827E6A205D}"/>
    <dgm:cxn modelId="{D546CA35-802E-489D-A58B-C506403AFE34}" type="presOf" srcId="{F23120FD-7251-4DD3-A623-4DFC5BB9AA92}" destId="{22B7268F-BBE1-4A2F-95D2-FB1CD43251B3}" srcOrd="1" destOrd="0" presId="urn:microsoft.com/office/officeart/2005/8/layout/pyramid3"/>
    <dgm:cxn modelId="{BE9BFF3B-3E15-4432-81EE-5126FA5D8D20}" type="presOf" srcId="{944F098F-5E2B-412D-84C8-974BBFF2BA57}" destId="{A7529F51-54D1-48BE-B1D8-DA50E3CCE745}" srcOrd="0" destOrd="0" presId="urn:microsoft.com/office/officeart/2005/8/layout/pyramid3"/>
    <dgm:cxn modelId="{354EEF5F-EBB8-46F0-A1BA-3275AC7E006B}" srcId="{508FE963-6246-454D-BFCD-62F38CE2BAB1}" destId="{84EDED31-86D9-48C7-B253-F4A71616CD89}" srcOrd="2" destOrd="0" parTransId="{059313EA-C7A6-4209-AB68-1FEF72E249A8}" sibTransId="{25E9467F-55FA-4179-8559-D2C5DA4086AB}"/>
    <dgm:cxn modelId="{16C44E41-51DC-4C97-BEF4-C658F50CDD52}" srcId="{508FE963-6246-454D-BFCD-62F38CE2BAB1}" destId="{944F098F-5E2B-412D-84C8-974BBFF2BA57}" srcOrd="0" destOrd="0" parTransId="{9920FCC1-D4B5-4B8C-A3BB-07AB1505A8C6}" sibTransId="{C7B2C6A7-D2F8-4C6C-9B40-222CE7CE7D25}"/>
    <dgm:cxn modelId="{BF4D0866-C8FC-4A64-AD99-B7686CB6419D}" srcId="{508FE963-6246-454D-BFCD-62F38CE2BAB1}" destId="{F23120FD-7251-4DD3-A623-4DFC5BB9AA92}" srcOrd="4" destOrd="0" parTransId="{8B10820B-2009-49E6-B90C-8F04B4D5E53F}" sibTransId="{751862C7-2077-4FC1-9566-16C8C2771B9E}"/>
    <dgm:cxn modelId="{0AF4526A-24D7-4E7B-94E4-AD5E620C46F4}" type="presOf" srcId="{ACAC37BC-BE8E-4BE0-AEA4-781DC5D6861E}" destId="{26835D6A-2736-4A51-A9D6-7DDF8B8C658D}" srcOrd="1" destOrd="0" presId="urn:microsoft.com/office/officeart/2005/8/layout/pyramid3"/>
    <dgm:cxn modelId="{3CA1BE53-8A8E-43B2-9F5A-15AB2D3D43FD}" type="presOf" srcId="{944F098F-5E2B-412D-84C8-974BBFF2BA57}" destId="{B3CE048D-7392-4D0E-9597-CF1A3DB509AA}" srcOrd="1" destOrd="0" presId="urn:microsoft.com/office/officeart/2005/8/layout/pyramid3"/>
    <dgm:cxn modelId="{73E8C973-672B-4421-97E8-06BAB50A574B}" type="presOf" srcId="{ACAC37BC-BE8E-4BE0-AEA4-781DC5D6861E}" destId="{66055A32-C54D-40EE-AFA5-0047DC26EBA9}" srcOrd="0" destOrd="0" presId="urn:microsoft.com/office/officeart/2005/8/layout/pyramid3"/>
    <dgm:cxn modelId="{C3BB5D76-3441-41F1-960B-B453C47211C8}" type="presOf" srcId="{22FA5DAE-5A74-4F88-B269-0546B9D1D09B}" destId="{C7D7E989-51A0-4C9A-A026-1008C6DB463A}" srcOrd="1" destOrd="0" presId="urn:microsoft.com/office/officeart/2005/8/layout/pyramid3"/>
    <dgm:cxn modelId="{EC3FCC77-FA58-4DF1-8108-F66AF15A60D7}" type="presOf" srcId="{84EDED31-86D9-48C7-B253-F4A71616CD89}" destId="{70E9B395-B78F-444E-941B-2A45F8FDDB25}" srcOrd="1" destOrd="0" presId="urn:microsoft.com/office/officeart/2005/8/layout/pyramid3"/>
    <dgm:cxn modelId="{02F436AA-614A-4E88-89CE-8ACEB59E4893}" type="presOf" srcId="{E13D9027-0CB9-4454-8F80-FF3DD4D4BB8A}" destId="{EA404286-3E68-45C8-A879-21BDC98EACB4}" srcOrd="0" destOrd="0" presId="urn:microsoft.com/office/officeart/2005/8/layout/pyramid3"/>
    <dgm:cxn modelId="{FAD308B6-E0AF-4DA1-A2C5-C37855F8DAC2}" type="presOf" srcId="{F23120FD-7251-4DD3-A623-4DFC5BB9AA92}" destId="{3FDBCA30-B986-4FBF-9A42-5F79DFA38774}" srcOrd="0" destOrd="0" presId="urn:microsoft.com/office/officeart/2005/8/layout/pyramid3"/>
    <dgm:cxn modelId="{235F0DE6-6EB6-48EC-94B2-402F2423E29E}" type="presOf" srcId="{84EDED31-86D9-48C7-B253-F4A71616CD89}" destId="{8C3E17EF-F03C-4C15-8CB7-D1010BA79A91}" srcOrd="0" destOrd="0" presId="urn:microsoft.com/office/officeart/2005/8/layout/pyramid3"/>
    <dgm:cxn modelId="{F9B826E9-FF19-4538-9447-B56521B1A6E0}" type="presOf" srcId="{508FE963-6246-454D-BFCD-62F38CE2BAB1}" destId="{DFDFC292-7CB3-45DB-9A4D-E95A85261212}" srcOrd="0" destOrd="0" presId="urn:microsoft.com/office/officeart/2005/8/layout/pyramid3"/>
    <dgm:cxn modelId="{838F8AED-3171-4A28-8DA1-4D7CC60C8D12}" srcId="{508FE963-6246-454D-BFCD-62F38CE2BAB1}" destId="{ACAC37BC-BE8E-4BE0-AEA4-781DC5D6861E}" srcOrd="1" destOrd="0" parTransId="{36901599-668E-47C2-AAB7-734662CBC4CB}" sibTransId="{E67C4900-3B49-4195-8C5B-57A137A8AD0D}"/>
    <dgm:cxn modelId="{541DDEF2-12FD-4131-BF1E-D0BCEA045CCE}" type="presOf" srcId="{22FA5DAE-5A74-4F88-B269-0546B9D1D09B}" destId="{74647ECC-FD15-48EA-94E4-B501AA474F6B}" srcOrd="0" destOrd="0" presId="urn:microsoft.com/office/officeart/2005/8/layout/pyramid3"/>
    <dgm:cxn modelId="{D357A29A-55B1-469B-AA32-B5FB5E1376D9}" type="presParOf" srcId="{DFDFC292-7CB3-45DB-9A4D-E95A85261212}" destId="{A2F28022-F255-4F61-B7B9-38983F166AF0}" srcOrd="0" destOrd="0" presId="urn:microsoft.com/office/officeart/2005/8/layout/pyramid3"/>
    <dgm:cxn modelId="{4C1E791E-8535-4983-A328-ABAB50DEBE4F}" type="presParOf" srcId="{A2F28022-F255-4F61-B7B9-38983F166AF0}" destId="{A7529F51-54D1-48BE-B1D8-DA50E3CCE745}" srcOrd="0" destOrd="0" presId="urn:microsoft.com/office/officeart/2005/8/layout/pyramid3"/>
    <dgm:cxn modelId="{A372C23E-160B-474E-B1C8-BE2548C816D3}" type="presParOf" srcId="{A2F28022-F255-4F61-B7B9-38983F166AF0}" destId="{B3CE048D-7392-4D0E-9597-CF1A3DB509AA}" srcOrd="1" destOrd="0" presId="urn:microsoft.com/office/officeart/2005/8/layout/pyramid3"/>
    <dgm:cxn modelId="{84ECEE18-E759-43E6-86DC-B68EEDCA3D20}" type="presParOf" srcId="{DFDFC292-7CB3-45DB-9A4D-E95A85261212}" destId="{9F900654-2459-4923-969B-17124BB0A204}" srcOrd="1" destOrd="0" presId="urn:microsoft.com/office/officeart/2005/8/layout/pyramid3"/>
    <dgm:cxn modelId="{DDC7D464-6308-4302-AE2C-294EF6377C89}" type="presParOf" srcId="{9F900654-2459-4923-969B-17124BB0A204}" destId="{66055A32-C54D-40EE-AFA5-0047DC26EBA9}" srcOrd="0" destOrd="0" presId="urn:microsoft.com/office/officeart/2005/8/layout/pyramid3"/>
    <dgm:cxn modelId="{856A6F09-4204-4C24-8095-AEF25BF437EB}" type="presParOf" srcId="{9F900654-2459-4923-969B-17124BB0A204}" destId="{26835D6A-2736-4A51-A9D6-7DDF8B8C658D}" srcOrd="1" destOrd="0" presId="urn:microsoft.com/office/officeart/2005/8/layout/pyramid3"/>
    <dgm:cxn modelId="{B9DB0C16-22BC-4E06-B586-31544ECCF6E3}" type="presParOf" srcId="{DFDFC292-7CB3-45DB-9A4D-E95A85261212}" destId="{1A6DD58A-EFF3-4E06-9BE1-C38F28185417}" srcOrd="2" destOrd="0" presId="urn:microsoft.com/office/officeart/2005/8/layout/pyramid3"/>
    <dgm:cxn modelId="{E86DDF58-F2CC-496F-8E5E-6B0AA39C1B44}" type="presParOf" srcId="{1A6DD58A-EFF3-4E06-9BE1-C38F28185417}" destId="{8C3E17EF-F03C-4C15-8CB7-D1010BA79A91}" srcOrd="0" destOrd="0" presId="urn:microsoft.com/office/officeart/2005/8/layout/pyramid3"/>
    <dgm:cxn modelId="{D83102A7-7474-404F-B281-F9A79E862AAC}" type="presParOf" srcId="{1A6DD58A-EFF3-4E06-9BE1-C38F28185417}" destId="{70E9B395-B78F-444E-941B-2A45F8FDDB25}" srcOrd="1" destOrd="0" presId="urn:microsoft.com/office/officeart/2005/8/layout/pyramid3"/>
    <dgm:cxn modelId="{7A3191E1-B4C6-4C84-803A-3998D9251723}" type="presParOf" srcId="{DFDFC292-7CB3-45DB-9A4D-E95A85261212}" destId="{5F5A85B1-E075-4482-B420-11322F472533}" srcOrd="3" destOrd="0" presId="urn:microsoft.com/office/officeart/2005/8/layout/pyramid3"/>
    <dgm:cxn modelId="{F13BF6E8-9A1D-4FEC-8B1E-429D753506DD}" type="presParOf" srcId="{5F5A85B1-E075-4482-B420-11322F472533}" destId="{74647ECC-FD15-48EA-94E4-B501AA474F6B}" srcOrd="0" destOrd="0" presId="urn:microsoft.com/office/officeart/2005/8/layout/pyramid3"/>
    <dgm:cxn modelId="{EB549632-0C61-461A-9CE7-EE4A1CDD6599}" type="presParOf" srcId="{5F5A85B1-E075-4482-B420-11322F472533}" destId="{C7D7E989-51A0-4C9A-A026-1008C6DB463A}" srcOrd="1" destOrd="0" presId="urn:microsoft.com/office/officeart/2005/8/layout/pyramid3"/>
    <dgm:cxn modelId="{751353DB-A2E1-4F62-B160-4A577AA3753F}" type="presParOf" srcId="{DFDFC292-7CB3-45DB-9A4D-E95A85261212}" destId="{11EDD52B-9831-47C8-AA30-8F2F5EAEEFDA}" srcOrd="4" destOrd="0" presId="urn:microsoft.com/office/officeart/2005/8/layout/pyramid3"/>
    <dgm:cxn modelId="{A4B24F64-C135-4D70-AB08-D5FF890ADA13}" type="presParOf" srcId="{11EDD52B-9831-47C8-AA30-8F2F5EAEEFDA}" destId="{3FDBCA30-B986-4FBF-9A42-5F79DFA38774}" srcOrd="0" destOrd="0" presId="urn:microsoft.com/office/officeart/2005/8/layout/pyramid3"/>
    <dgm:cxn modelId="{BAE78D08-3284-44AA-B130-C35E43A2BE6A}" type="presParOf" srcId="{11EDD52B-9831-47C8-AA30-8F2F5EAEEFDA}" destId="{22B7268F-BBE1-4A2F-95D2-FB1CD43251B3}" srcOrd="1" destOrd="0" presId="urn:microsoft.com/office/officeart/2005/8/layout/pyramid3"/>
    <dgm:cxn modelId="{561FD830-9B62-4D82-8EA4-605DBA5015A4}" type="presParOf" srcId="{DFDFC292-7CB3-45DB-9A4D-E95A85261212}" destId="{B283F50C-5ACA-42A4-92AC-9AF879093384}" srcOrd="5" destOrd="0" presId="urn:microsoft.com/office/officeart/2005/8/layout/pyramid3"/>
    <dgm:cxn modelId="{C0ABF341-0DEA-40A4-950F-178DCCB598ED}" type="presParOf" srcId="{B283F50C-5ACA-42A4-92AC-9AF879093384}" destId="{EA404286-3E68-45C8-A879-21BDC98EACB4}" srcOrd="0" destOrd="0" presId="urn:microsoft.com/office/officeart/2005/8/layout/pyramid3"/>
    <dgm:cxn modelId="{ABD41B8F-137B-47E6-B9BF-D400A592B777}" type="presParOf" srcId="{B283F50C-5ACA-42A4-92AC-9AF879093384}" destId="{F0229794-CF58-4EC1-8904-E2E14951D679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314711-4210-40FA-892C-CD915A0A2F0B}">
      <dsp:nvSpPr>
        <dsp:cNvPr id="0" name=""/>
        <dsp:cNvSpPr/>
      </dsp:nvSpPr>
      <dsp:spPr>
        <a:xfrm>
          <a:off x="1476" y="2250230"/>
          <a:ext cx="1736963" cy="694785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8674" tIns="29337" rIns="14669" bIns="29337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b="1" kern="1200" dirty="0">
              <a:solidFill>
                <a:srgbClr val="136303"/>
              </a:solidFill>
              <a:latin typeface="Arial"/>
              <a:cs typeface="Poppins"/>
            </a:rPr>
            <a:t>Imitación y aprendizaje por experiencia </a:t>
          </a:r>
        </a:p>
      </dsp:txBody>
      <dsp:txXfrm>
        <a:off x="1476" y="2250230"/>
        <a:ext cx="1563267" cy="694785"/>
      </dsp:txXfrm>
    </dsp:sp>
    <dsp:sp modelId="{52D30E88-512E-4CCE-BF44-11FE9C9B443C}">
      <dsp:nvSpPr>
        <dsp:cNvPr id="0" name=""/>
        <dsp:cNvSpPr/>
      </dsp:nvSpPr>
      <dsp:spPr>
        <a:xfrm>
          <a:off x="1391046" y="2250230"/>
          <a:ext cx="1736963" cy="694785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4006" tIns="29337" rIns="14669" bIns="29337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b="1" kern="1200" dirty="0">
              <a:solidFill>
                <a:srgbClr val="136303"/>
              </a:solidFill>
              <a:latin typeface="Arial"/>
              <a:cs typeface="Poppins"/>
            </a:rPr>
            <a:t>Tradición oral y desarrollo del lenguaje</a:t>
          </a:r>
        </a:p>
      </dsp:txBody>
      <dsp:txXfrm>
        <a:off x="1738439" y="2250230"/>
        <a:ext cx="1042178" cy="694785"/>
      </dsp:txXfrm>
    </dsp:sp>
    <dsp:sp modelId="{30CC156F-0C48-41D1-92D8-123223F07CDF}">
      <dsp:nvSpPr>
        <dsp:cNvPr id="0" name=""/>
        <dsp:cNvSpPr/>
      </dsp:nvSpPr>
      <dsp:spPr>
        <a:xfrm>
          <a:off x="2780617" y="2250230"/>
          <a:ext cx="1736963" cy="694785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4006" tIns="29337" rIns="14669" bIns="29337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b="1" kern="1200" dirty="0">
              <a:solidFill>
                <a:srgbClr val="136303"/>
              </a:solidFill>
              <a:latin typeface="Arial"/>
              <a:cs typeface="Poppins"/>
            </a:rPr>
            <a:t>Registro escrito y desarrollo de la imprenta</a:t>
          </a:r>
        </a:p>
      </dsp:txBody>
      <dsp:txXfrm>
        <a:off x="3128010" y="2250230"/>
        <a:ext cx="1042178" cy="694785"/>
      </dsp:txXfrm>
    </dsp:sp>
    <dsp:sp modelId="{2AF4D381-E74E-4FA4-932A-027A88EC7EC2}">
      <dsp:nvSpPr>
        <dsp:cNvPr id="0" name=""/>
        <dsp:cNvSpPr/>
      </dsp:nvSpPr>
      <dsp:spPr>
        <a:xfrm>
          <a:off x="4170188" y="2250230"/>
          <a:ext cx="1736963" cy="694785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4006" tIns="29337" rIns="14669" bIns="29337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b="1" kern="1200" dirty="0">
              <a:solidFill>
                <a:srgbClr val="136303"/>
              </a:solidFill>
              <a:latin typeface="Arial"/>
              <a:cs typeface="Poppins"/>
            </a:rPr>
            <a:t>Registro fotográfico</a:t>
          </a:r>
        </a:p>
      </dsp:txBody>
      <dsp:txXfrm>
        <a:off x="4517581" y="2250230"/>
        <a:ext cx="1042178" cy="694785"/>
      </dsp:txXfrm>
    </dsp:sp>
    <dsp:sp modelId="{C301B330-17A3-4D68-AE14-0185EEBE087E}">
      <dsp:nvSpPr>
        <dsp:cNvPr id="0" name=""/>
        <dsp:cNvSpPr/>
      </dsp:nvSpPr>
      <dsp:spPr>
        <a:xfrm>
          <a:off x="5559759" y="2250230"/>
          <a:ext cx="1736963" cy="694785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4006" tIns="29337" rIns="14669" bIns="29337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b="1" kern="1200" dirty="0">
              <a:solidFill>
                <a:srgbClr val="136303"/>
              </a:solidFill>
              <a:latin typeface="Arial"/>
              <a:cs typeface="Poppins"/>
            </a:rPr>
            <a:t>Registro videográfico analógico</a:t>
          </a:r>
        </a:p>
      </dsp:txBody>
      <dsp:txXfrm>
        <a:off x="5907152" y="2250230"/>
        <a:ext cx="1042178" cy="694785"/>
      </dsp:txXfrm>
    </dsp:sp>
    <dsp:sp modelId="{8012ADC2-9989-4968-96DB-A26BE7947EF0}">
      <dsp:nvSpPr>
        <dsp:cNvPr id="0" name=""/>
        <dsp:cNvSpPr/>
      </dsp:nvSpPr>
      <dsp:spPr>
        <a:xfrm>
          <a:off x="6949329" y="2250230"/>
          <a:ext cx="1736963" cy="694785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4006" tIns="29337" rIns="14669" bIns="29337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b="1" kern="1200" dirty="0">
              <a:solidFill>
                <a:srgbClr val="136303"/>
              </a:solidFill>
              <a:latin typeface="Arial"/>
              <a:cs typeface="Poppins"/>
            </a:rPr>
            <a:t>Llegada de la era digital</a:t>
          </a:r>
        </a:p>
      </dsp:txBody>
      <dsp:txXfrm>
        <a:off x="7296722" y="2250230"/>
        <a:ext cx="1042178" cy="694785"/>
      </dsp:txXfrm>
    </dsp:sp>
    <dsp:sp modelId="{53C3FF05-7CE0-4A18-B6DF-93A18CC5E364}">
      <dsp:nvSpPr>
        <dsp:cNvPr id="0" name=""/>
        <dsp:cNvSpPr/>
      </dsp:nvSpPr>
      <dsp:spPr>
        <a:xfrm>
          <a:off x="8338900" y="2250230"/>
          <a:ext cx="1736963" cy="694785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4006" tIns="29337" rIns="14669" bIns="29337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100" b="1" kern="1200" dirty="0">
              <a:solidFill>
                <a:srgbClr val="136303"/>
              </a:solidFill>
              <a:latin typeface="Arial"/>
              <a:cs typeface="Poppins"/>
            </a:rPr>
            <a:t>Internet y desarrollo de entornos virtuales</a:t>
          </a:r>
        </a:p>
      </dsp:txBody>
      <dsp:txXfrm>
        <a:off x="8686293" y="2250230"/>
        <a:ext cx="1042178" cy="6947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529F51-54D1-48BE-B1D8-DA50E3CCE745}">
      <dsp:nvSpPr>
        <dsp:cNvPr id="0" name=""/>
        <dsp:cNvSpPr/>
      </dsp:nvSpPr>
      <dsp:spPr>
        <a:xfrm rot="10800000">
          <a:off x="0" y="0"/>
          <a:ext cx="2861895" cy="448334"/>
        </a:xfrm>
        <a:prstGeom prst="trapezoid">
          <a:avLst>
            <a:gd name="adj" fmla="val 53195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200" b="1" kern="1200" dirty="0">
              <a:solidFill>
                <a:srgbClr val="136303"/>
              </a:solidFill>
              <a:latin typeface="Poppins"/>
              <a:cs typeface="Poppins"/>
            </a:rPr>
            <a:t>0</a:t>
          </a:r>
        </a:p>
      </dsp:txBody>
      <dsp:txXfrm rot="-10800000">
        <a:off x="500831" y="0"/>
        <a:ext cx="1860231" cy="448334"/>
      </dsp:txXfrm>
    </dsp:sp>
    <dsp:sp modelId="{66055A32-C54D-40EE-AFA5-0047DC26EBA9}">
      <dsp:nvSpPr>
        <dsp:cNvPr id="0" name=""/>
        <dsp:cNvSpPr/>
      </dsp:nvSpPr>
      <dsp:spPr>
        <a:xfrm rot="10800000">
          <a:off x="238491" y="448334"/>
          <a:ext cx="2384912" cy="448334"/>
        </a:xfrm>
        <a:prstGeom prst="trapezoid">
          <a:avLst>
            <a:gd name="adj" fmla="val 53195"/>
          </a:avLst>
        </a:prstGeom>
        <a:solidFill>
          <a:schemeClr val="accent3">
            <a:shade val="80000"/>
            <a:hueOff val="43781"/>
            <a:satOff val="-286"/>
            <a:lumOff val="491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200" b="1" kern="1200" dirty="0">
              <a:solidFill>
                <a:srgbClr val="136303"/>
              </a:solidFill>
              <a:latin typeface="Poppins"/>
              <a:cs typeface="Poppins"/>
            </a:rPr>
            <a:t>1</a:t>
          </a:r>
        </a:p>
      </dsp:txBody>
      <dsp:txXfrm rot="-10800000">
        <a:off x="655850" y="448334"/>
        <a:ext cx="1550193" cy="448334"/>
      </dsp:txXfrm>
    </dsp:sp>
    <dsp:sp modelId="{8C3E17EF-F03C-4C15-8CB7-D1010BA79A91}">
      <dsp:nvSpPr>
        <dsp:cNvPr id="0" name=""/>
        <dsp:cNvSpPr/>
      </dsp:nvSpPr>
      <dsp:spPr>
        <a:xfrm rot="10800000">
          <a:off x="476982" y="896668"/>
          <a:ext cx="1907930" cy="448334"/>
        </a:xfrm>
        <a:prstGeom prst="trapezoid">
          <a:avLst>
            <a:gd name="adj" fmla="val 53195"/>
          </a:avLst>
        </a:prstGeom>
        <a:solidFill>
          <a:schemeClr val="accent3">
            <a:shade val="80000"/>
            <a:hueOff val="87563"/>
            <a:satOff val="-572"/>
            <a:lumOff val="982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200" b="1" kern="1200" dirty="0">
              <a:solidFill>
                <a:srgbClr val="136303"/>
              </a:solidFill>
              <a:latin typeface="Poppins"/>
              <a:cs typeface="Poppins"/>
            </a:rPr>
            <a:t>2</a:t>
          </a:r>
        </a:p>
      </dsp:txBody>
      <dsp:txXfrm rot="-10800000">
        <a:off x="810870" y="896668"/>
        <a:ext cx="1240154" cy="448334"/>
      </dsp:txXfrm>
    </dsp:sp>
    <dsp:sp modelId="{74647ECC-FD15-48EA-94E4-B501AA474F6B}">
      <dsp:nvSpPr>
        <dsp:cNvPr id="0" name=""/>
        <dsp:cNvSpPr/>
      </dsp:nvSpPr>
      <dsp:spPr>
        <a:xfrm rot="10800000">
          <a:off x="715473" y="1345003"/>
          <a:ext cx="1430947" cy="448334"/>
        </a:xfrm>
        <a:prstGeom prst="trapezoid">
          <a:avLst>
            <a:gd name="adj" fmla="val 53195"/>
          </a:avLst>
        </a:prstGeom>
        <a:solidFill>
          <a:schemeClr val="accent3">
            <a:shade val="80000"/>
            <a:hueOff val="131344"/>
            <a:satOff val="-859"/>
            <a:lumOff val="1473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200" b="1" kern="1200" dirty="0">
              <a:solidFill>
                <a:srgbClr val="136303"/>
              </a:solidFill>
              <a:latin typeface="Poppins"/>
              <a:cs typeface="Poppins"/>
            </a:rPr>
            <a:t>3</a:t>
          </a:r>
        </a:p>
      </dsp:txBody>
      <dsp:txXfrm rot="-10800000">
        <a:off x="965889" y="1345003"/>
        <a:ext cx="930115" cy="448334"/>
      </dsp:txXfrm>
    </dsp:sp>
    <dsp:sp modelId="{3FDBCA30-B986-4FBF-9A42-5F79DFA38774}">
      <dsp:nvSpPr>
        <dsp:cNvPr id="0" name=""/>
        <dsp:cNvSpPr/>
      </dsp:nvSpPr>
      <dsp:spPr>
        <a:xfrm rot="10800000">
          <a:off x="953965" y="1793337"/>
          <a:ext cx="953965" cy="448334"/>
        </a:xfrm>
        <a:prstGeom prst="trapezoid">
          <a:avLst>
            <a:gd name="adj" fmla="val 53195"/>
          </a:avLst>
        </a:prstGeom>
        <a:solidFill>
          <a:schemeClr val="accent3">
            <a:shade val="80000"/>
            <a:hueOff val="175126"/>
            <a:satOff val="-1145"/>
            <a:lumOff val="196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200" b="1" kern="1200" dirty="0">
              <a:solidFill>
                <a:srgbClr val="136303"/>
              </a:solidFill>
              <a:latin typeface="Poppins"/>
              <a:cs typeface="Poppins"/>
            </a:rPr>
            <a:t>4</a:t>
          </a:r>
        </a:p>
      </dsp:txBody>
      <dsp:txXfrm rot="-10800000">
        <a:off x="1120908" y="1793337"/>
        <a:ext cx="620077" cy="448334"/>
      </dsp:txXfrm>
    </dsp:sp>
    <dsp:sp modelId="{EA404286-3E68-45C8-A879-21BDC98EACB4}">
      <dsp:nvSpPr>
        <dsp:cNvPr id="0" name=""/>
        <dsp:cNvSpPr/>
      </dsp:nvSpPr>
      <dsp:spPr>
        <a:xfrm rot="10800000">
          <a:off x="1192456" y="2241672"/>
          <a:ext cx="476982" cy="448334"/>
        </a:xfrm>
        <a:prstGeom prst="trapezoid">
          <a:avLst>
            <a:gd name="adj" fmla="val 53195"/>
          </a:avLst>
        </a:prstGeom>
        <a:solidFill>
          <a:schemeClr val="accent3">
            <a:shade val="80000"/>
            <a:hueOff val="218907"/>
            <a:satOff val="-1431"/>
            <a:lumOff val="245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200" b="1" kern="1200" dirty="0">
              <a:solidFill>
                <a:srgbClr val="136303"/>
              </a:solidFill>
              <a:latin typeface="Poppins"/>
              <a:cs typeface="Poppins"/>
            </a:rPr>
            <a:t>5</a:t>
          </a:r>
        </a:p>
      </dsp:txBody>
      <dsp:txXfrm rot="-10800000">
        <a:off x="1192456" y="2241672"/>
        <a:ext cx="476982" cy="4483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529F51-54D1-48BE-B1D8-DA50E3CCE745}">
      <dsp:nvSpPr>
        <dsp:cNvPr id="0" name=""/>
        <dsp:cNvSpPr/>
      </dsp:nvSpPr>
      <dsp:spPr>
        <a:xfrm rot="10800000">
          <a:off x="0" y="0"/>
          <a:ext cx="2861895" cy="672501"/>
        </a:xfrm>
        <a:prstGeom prst="trapezoid">
          <a:avLst>
            <a:gd name="adj" fmla="val 53195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300" b="1" kern="1200" dirty="0">
              <a:solidFill>
                <a:srgbClr val="136303"/>
              </a:solidFill>
              <a:latin typeface="Poppins"/>
              <a:cs typeface="Poppins"/>
            </a:rPr>
            <a:t>0</a:t>
          </a:r>
        </a:p>
      </dsp:txBody>
      <dsp:txXfrm rot="-10800000">
        <a:off x="500831" y="0"/>
        <a:ext cx="1860231" cy="672501"/>
      </dsp:txXfrm>
    </dsp:sp>
    <dsp:sp modelId="{66055A32-C54D-40EE-AFA5-0047DC26EBA9}">
      <dsp:nvSpPr>
        <dsp:cNvPr id="0" name=""/>
        <dsp:cNvSpPr/>
      </dsp:nvSpPr>
      <dsp:spPr>
        <a:xfrm rot="10800000">
          <a:off x="357736" y="672501"/>
          <a:ext cx="2146421" cy="672501"/>
        </a:xfrm>
        <a:prstGeom prst="trapezoid">
          <a:avLst>
            <a:gd name="adj" fmla="val 53195"/>
          </a:avLst>
        </a:prstGeom>
        <a:solidFill>
          <a:schemeClr val="accent3">
            <a:shade val="80000"/>
            <a:hueOff val="72969"/>
            <a:satOff val="-477"/>
            <a:lumOff val="81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300" b="1" kern="1200" dirty="0">
              <a:solidFill>
                <a:srgbClr val="136303"/>
              </a:solidFill>
              <a:latin typeface="Poppins"/>
              <a:cs typeface="Poppins"/>
            </a:rPr>
            <a:t>1</a:t>
          </a:r>
        </a:p>
      </dsp:txBody>
      <dsp:txXfrm rot="-10800000">
        <a:off x="733360" y="672501"/>
        <a:ext cx="1395173" cy="672501"/>
      </dsp:txXfrm>
    </dsp:sp>
    <dsp:sp modelId="{8C3E17EF-F03C-4C15-8CB7-D1010BA79A91}">
      <dsp:nvSpPr>
        <dsp:cNvPr id="0" name=""/>
        <dsp:cNvSpPr/>
      </dsp:nvSpPr>
      <dsp:spPr>
        <a:xfrm rot="10800000">
          <a:off x="715473" y="1345003"/>
          <a:ext cx="1430947" cy="672501"/>
        </a:xfrm>
        <a:prstGeom prst="trapezoid">
          <a:avLst>
            <a:gd name="adj" fmla="val 53195"/>
          </a:avLst>
        </a:prstGeom>
        <a:solidFill>
          <a:schemeClr val="accent3">
            <a:shade val="80000"/>
            <a:hueOff val="145938"/>
            <a:satOff val="-954"/>
            <a:lumOff val="163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300" b="1" kern="1200" dirty="0">
              <a:solidFill>
                <a:srgbClr val="136303"/>
              </a:solidFill>
              <a:latin typeface="Poppins"/>
              <a:cs typeface="Poppins"/>
            </a:rPr>
            <a:t>2</a:t>
          </a:r>
        </a:p>
      </dsp:txBody>
      <dsp:txXfrm rot="-10800000">
        <a:off x="965889" y="1345003"/>
        <a:ext cx="930115" cy="672501"/>
      </dsp:txXfrm>
    </dsp:sp>
    <dsp:sp modelId="{74647ECC-FD15-48EA-94E4-B501AA474F6B}">
      <dsp:nvSpPr>
        <dsp:cNvPr id="0" name=""/>
        <dsp:cNvSpPr/>
      </dsp:nvSpPr>
      <dsp:spPr>
        <a:xfrm rot="10800000">
          <a:off x="1073210" y="2017505"/>
          <a:ext cx="715473" cy="672501"/>
        </a:xfrm>
        <a:prstGeom prst="trapezoid">
          <a:avLst>
            <a:gd name="adj" fmla="val 53195"/>
          </a:avLst>
        </a:prstGeom>
        <a:solidFill>
          <a:schemeClr val="accent3">
            <a:shade val="80000"/>
            <a:hueOff val="218907"/>
            <a:satOff val="-1431"/>
            <a:lumOff val="245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300" b="1" kern="1200" dirty="0">
              <a:solidFill>
                <a:srgbClr val="136303"/>
              </a:solidFill>
              <a:latin typeface="Poppins"/>
              <a:cs typeface="Poppins"/>
            </a:rPr>
            <a:t>3</a:t>
          </a:r>
        </a:p>
      </dsp:txBody>
      <dsp:txXfrm rot="-10800000">
        <a:off x="1073210" y="2017505"/>
        <a:ext cx="715473" cy="67250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529F51-54D1-48BE-B1D8-DA50E3CCE745}">
      <dsp:nvSpPr>
        <dsp:cNvPr id="0" name=""/>
        <dsp:cNvSpPr/>
      </dsp:nvSpPr>
      <dsp:spPr>
        <a:xfrm rot="10800000">
          <a:off x="0" y="0"/>
          <a:ext cx="2861895" cy="448334"/>
        </a:xfrm>
        <a:prstGeom prst="trapezoid">
          <a:avLst>
            <a:gd name="adj" fmla="val 53195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200" b="1" kern="1200" dirty="0">
              <a:solidFill>
                <a:srgbClr val="136303"/>
              </a:solidFill>
              <a:latin typeface="Poppins"/>
              <a:cs typeface="Poppins"/>
            </a:rPr>
            <a:t>0</a:t>
          </a:r>
        </a:p>
      </dsp:txBody>
      <dsp:txXfrm rot="-10800000">
        <a:off x="500831" y="0"/>
        <a:ext cx="1860231" cy="448334"/>
      </dsp:txXfrm>
    </dsp:sp>
    <dsp:sp modelId="{66055A32-C54D-40EE-AFA5-0047DC26EBA9}">
      <dsp:nvSpPr>
        <dsp:cNvPr id="0" name=""/>
        <dsp:cNvSpPr/>
      </dsp:nvSpPr>
      <dsp:spPr>
        <a:xfrm rot="10800000">
          <a:off x="238491" y="448334"/>
          <a:ext cx="2384912" cy="448334"/>
        </a:xfrm>
        <a:prstGeom prst="trapezoid">
          <a:avLst>
            <a:gd name="adj" fmla="val 53195"/>
          </a:avLst>
        </a:prstGeom>
        <a:solidFill>
          <a:schemeClr val="accent3">
            <a:shade val="80000"/>
            <a:hueOff val="43781"/>
            <a:satOff val="-286"/>
            <a:lumOff val="491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200" b="1" kern="1200" dirty="0">
              <a:solidFill>
                <a:srgbClr val="136303"/>
              </a:solidFill>
              <a:latin typeface="Poppins"/>
              <a:cs typeface="Poppins"/>
            </a:rPr>
            <a:t>1</a:t>
          </a:r>
        </a:p>
      </dsp:txBody>
      <dsp:txXfrm rot="-10800000">
        <a:off x="655850" y="448334"/>
        <a:ext cx="1550193" cy="448334"/>
      </dsp:txXfrm>
    </dsp:sp>
    <dsp:sp modelId="{8C3E17EF-F03C-4C15-8CB7-D1010BA79A91}">
      <dsp:nvSpPr>
        <dsp:cNvPr id="0" name=""/>
        <dsp:cNvSpPr/>
      </dsp:nvSpPr>
      <dsp:spPr>
        <a:xfrm rot="10800000">
          <a:off x="476982" y="896668"/>
          <a:ext cx="1907930" cy="448334"/>
        </a:xfrm>
        <a:prstGeom prst="trapezoid">
          <a:avLst>
            <a:gd name="adj" fmla="val 53195"/>
          </a:avLst>
        </a:prstGeom>
        <a:solidFill>
          <a:schemeClr val="accent3">
            <a:shade val="80000"/>
            <a:hueOff val="87563"/>
            <a:satOff val="-572"/>
            <a:lumOff val="982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200" b="1" kern="1200" dirty="0">
              <a:solidFill>
                <a:srgbClr val="136303"/>
              </a:solidFill>
              <a:latin typeface="Poppins"/>
              <a:cs typeface="Poppins"/>
            </a:rPr>
            <a:t>2</a:t>
          </a:r>
        </a:p>
      </dsp:txBody>
      <dsp:txXfrm rot="-10800000">
        <a:off x="810870" y="896668"/>
        <a:ext cx="1240154" cy="448334"/>
      </dsp:txXfrm>
    </dsp:sp>
    <dsp:sp modelId="{74647ECC-FD15-48EA-94E4-B501AA474F6B}">
      <dsp:nvSpPr>
        <dsp:cNvPr id="0" name=""/>
        <dsp:cNvSpPr/>
      </dsp:nvSpPr>
      <dsp:spPr>
        <a:xfrm rot="10800000">
          <a:off x="715473" y="1345003"/>
          <a:ext cx="1430947" cy="448334"/>
        </a:xfrm>
        <a:prstGeom prst="trapezoid">
          <a:avLst>
            <a:gd name="adj" fmla="val 53195"/>
          </a:avLst>
        </a:prstGeom>
        <a:solidFill>
          <a:schemeClr val="accent3">
            <a:shade val="80000"/>
            <a:hueOff val="131344"/>
            <a:satOff val="-859"/>
            <a:lumOff val="1473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200" b="1" kern="1200" dirty="0">
              <a:solidFill>
                <a:srgbClr val="136303"/>
              </a:solidFill>
              <a:latin typeface="Poppins"/>
              <a:cs typeface="Poppins"/>
            </a:rPr>
            <a:t>3</a:t>
          </a:r>
        </a:p>
      </dsp:txBody>
      <dsp:txXfrm rot="-10800000">
        <a:off x="965889" y="1345003"/>
        <a:ext cx="930115" cy="448334"/>
      </dsp:txXfrm>
    </dsp:sp>
    <dsp:sp modelId="{3FDBCA30-B986-4FBF-9A42-5F79DFA38774}">
      <dsp:nvSpPr>
        <dsp:cNvPr id="0" name=""/>
        <dsp:cNvSpPr/>
      </dsp:nvSpPr>
      <dsp:spPr>
        <a:xfrm rot="10800000">
          <a:off x="953965" y="1793337"/>
          <a:ext cx="953965" cy="448334"/>
        </a:xfrm>
        <a:prstGeom prst="trapezoid">
          <a:avLst>
            <a:gd name="adj" fmla="val 53195"/>
          </a:avLst>
        </a:prstGeom>
        <a:solidFill>
          <a:schemeClr val="accent3">
            <a:shade val="80000"/>
            <a:hueOff val="175126"/>
            <a:satOff val="-1145"/>
            <a:lumOff val="196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200" b="1" kern="1200" dirty="0">
              <a:solidFill>
                <a:srgbClr val="136303"/>
              </a:solidFill>
              <a:latin typeface="Poppins"/>
              <a:cs typeface="Poppins"/>
            </a:rPr>
            <a:t>4</a:t>
          </a:r>
        </a:p>
      </dsp:txBody>
      <dsp:txXfrm rot="-10800000">
        <a:off x="1120908" y="1793337"/>
        <a:ext cx="620077" cy="448334"/>
      </dsp:txXfrm>
    </dsp:sp>
    <dsp:sp modelId="{EA404286-3E68-45C8-A879-21BDC98EACB4}">
      <dsp:nvSpPr>
        <dsp:cNvPr id="0" name=""/>
        <dsp:cNvSpPr/>
      </dsp:nvSpPr>
      <dsp:spPr>
        <a:xfrm rot="10800000">
          <a:off x="1192456" y="2241672"/>
          <a:ext cx="476982" cy="448334"/>
        </a:xfrm>
        <a:prstGeom prst="trapezoid">
          <a:avLst>
            <a:gd name="adj" fmla="val 53195"/>
          </a:avLst>
        </a:prstGeom>
        <a:solidFill>
          <a:schemeClr val="accent3">
            <a:shade val="80000"/>
            <a:hueOff val="218907"/>
            <a:satOff val="-1431"/>
            <a:lumOff val="245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200" b="1" kern="1200" dirty="0">
              <a:solidFill>
                <a:srgbClr val="136303"/>
              </a:solidFill>
              <a:latin typeface="Poppins"/>
              <a:cs typeface="Poppins"/>
            </a:rPr>
            <a:t>5</a:t>
          </a:r>
        </a:p>
      </dsp:txBody>
      <dsp:txXfrm rot="-10800000">
        <a:off x="1192456" y="2241672"/>
        <a:ext cx="476982" cy="4483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CC9766C-7A40-4731-A11B-8915AD1313E0}" type="slidenum">
              <a:t>‹Nº›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s-CO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CO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CO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4D8D3F3-B536-49B4-8769-D8D0D688C109}" type="slidenum">
              <a:t>‹Nº›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s-CO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CO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CO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CO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CO" sz="3200" b="0" strike="noStrike" spc="-1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F5DD7C4-3D90-44CE-8D71-50B67E9E5DE9}" type="slidenum">
              <a:t>‹Nº›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s-CO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CO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CO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CO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CO" sz="3200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CO" sz="3200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CO" sz="3200" b="0" strike="noStrike" spc="-1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8AE909E-67B8-4CF0-9CC5-1DD35B8993B6}" type="slidenum">
              <a:t>‹Nº›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s-CO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s-CO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CA00652-0214-4188-B35A-EF3D8E175A77}" type="slidenum">
              <a:t>‹Nº›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s-CO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CO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793C4B4-F1C6-44BF-9FE7-E9BFC55F0AA5}" type="slidenum">
              <a:t>‹Nº›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s-CO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CO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CO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7B249B5-0FA5-45EF-9E37-05882C53B2B7}" type="slidenum">
              <a:t>‹Nº›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s-CO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CB3A7C7-C357-42AA-89DD-A8C51EDC7D41}" type="slidenum">
              <a:t>‹Nº›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s-CO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1CC9270-B3B0-43B4-9A69-1FFCD8CEFEDF}" type="slidenum">
              <a:t>‹Nº›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s-CO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CO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CO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CO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DCCBED5-9CDA-4B7A-AD85-42328A5603E8}" type="slidenum"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s-CO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CO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CO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CO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80ABF8B-5A4C-44E6-B7B3-81B520A2DB7B}" type="slidenum"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s-CO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CO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CO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s-CO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5938FA6-FB1C-4FAD-BFF0-2B8A377EC8FB}" type="slidenum">
              <a:t>‹Nº›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s-CO" sz="4400" b="0" strike="noStrike" spc="-1">
                <a:latin typeface="Arial"/>
              </a:rPr>
              <a:t>Pulse para editar el formato del texto de título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O" sz="3200" b="0" strike="noStrike" spc="-1">
                <a:latin typeface="Arial"/>
              </a:rPr>
              <a:t>Pulse para editar el formato de texto del esquema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CO" sz="2800" b="0" strike="noStrike" spc="-1"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O" sz="2400" b="0" strike="noStrike" spc="-1"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CO" sz="2000" b="0" strike="noStrike" spc="-1"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O" sz="2000" b="0" strike="noStrike" spc="-1"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O" sz="2000" b="0" strike="noStrike" spc="-1"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O" sz="2000" b="0" strike="noStrike" spc="-1">
                <a:latin typeface="Arial"/>
              </a:rPr>
              <a:t>Séptimo nivel del esquema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defRPr lang="es-CO" sz="1400" b="0" strike="noStrike" spc="-1">
                <a:latin typeface="Times New Roman"/>
              </a:defRPr>
            </a:lvl1pPr>
          </a:lstStyle>
          <a:p>
            <a:r>
              <a:rPr lang="es-CO" sz="1400" b="0" strike="noStrike" spc="-1">
                <a:latin typeface="Times New Roman"/>
              </a:rPr>
              <a:t>&lt;fecha/hora&gt;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ctr">
              <a:buNone/>
              <a:defRPr lang="es-CO" sz="1400" b="0" strike="noStrike" spc="-1">
                <a:latin typeface="Times New Roman"/>
              </a:defRPr>
            </a:lvl1pPr>
          </a:lstStyle>
          <a:p>
            <a:pPr algn="ctr">
              <a:buNone/>
            </a:pPr>
            <a:r>
              <a:rPr lang="es-CO" sz="1400" b="0" strike="noStrike" spc="-1">
                <a:latin typeface="Times New Roman"/>
              </a:rPr>
              <a:t>&lt;pie de página&gt;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es-CO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577928EA-B99B-462A-A2CD-1BCD835812C5}" type="slidenum">
              <a:rPr lang="es-CO" sz="1400" b="0" strike="noStrike" spc="-1">
                <a:latin typeface="Times New Roman"/>
              </a:rPr>
              <a:t>‹Nº›</a:t>
            </a:fld>
            <a:endParaRPr lang="es-CO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freepngimg.com/png/77176-logo-whatsapp-computer-icons-free-transparent-image-hd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2156928" y="436395"/>
            <a:ext cx="5766768" cy="23988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SemiBold"/>
                <a:cs typeface="Poppins SemiBold"/>
              </a:rPr>
              <a:t>Herramientas prácticas para la comunicación durante la negociación colectiva</a:t>
            </a:r>
            <a:endParaRPr lang="es-CO" sz="3000" b="0" strike="noStrike" spc="-1" dirty="0">
              <a:solidFill>
                <a:schemeClr val="accent3">
                  <a:lumMod val="50000"/>
                </a:schemeClr>
              </a:solidFill>
              <a:latin typeface="Poppins SemiBold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530ABCCF-E4C1-474A-82F3-8D6D4112F8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4087" y="2835275"/>
            <a:ext cx="3092449" cy="13916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>
            <a:extLst>
              <a:ext uri="{FF2B5EF4-FFF2-40B4-BE49-F238E27FC236}">
                <a16:creationId xmlns:a16="http://schemas.microsoft.com/office/drawing/2014/main" id="{370151DD-386C-52D2-175B-86E441A9978E}"/>
              </a:ext>
            </a:extLst>
          </p:cNvPr>
          <p:cNvSpPr txBox="1">
            <a:spLocks/>
          </p:cNvSpPr>
          <p:nvPr/>
        </p:nvSpPr>
        <p:spPr>
          <a:xfrm>
            <a:off x="1437195" y="1798245"/>
            <a:ext cx="7206233" cy="20740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SemiBold"/>
                <a:ea typeface="+mj-lt"/>
                <a:cs typeface="+mj-lt"/>
              </a:rPr>
              <a:t>La comunicación al momento de conectar con el otro no debe de ser usada para acercarse a una verdad técnica y estructurada, sino para crear vínculos metafóricos, subjetivos y profundos.</a:t>
            </a:r>
            <a:endParaRPr lang="en-US" sz="3000" dirty="0">
              <a:solidFill>
                <a:schemeClr val="accent3">
                  <a:lumMod val="50000"/>
                </a:schemeClr>
              </a:solidFill>
              <a:latin typeface="Poppins SemiBold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1587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47E0FF1-644B-78EC-D19A-5DC6AFFDE7BC}"/>
              </a:ext>
            </a:extLst>
          </p:cNvPr>
          <p:cNvSpPr txBox="1"/>
          <p:nvPr/>
        </p:nvSpPr>
        <p:spPr>
          <a:xfrm>
            <a:off x="723582" y="480784"/>
            <a:ext cx="8633460" cy="47089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CO" sz="3000" dirty="0">
                <a:solidFill>
                  <a:schemeClr val="accent3">
                    <a:lumMod val="50000"/>
                  </a:schemeClr>
                </a:solidFill>
                <a:latin typeface="Poppins SemiBold"/>
              </a:rPr>
              <a:t>Las condiciones materiales determinan las formas ideológicas de la persona, por ende, las ideas no son causas, son consecuencias. </a:t>
            </a:r>
            <a:endParaRPr lang="en-US" sz="3000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es-CO" sz="3000" dirty="0">
              <a:solidFill>
                <a:schemeClr val="accent3">
                  <a:lumMod val="50000"/>
                </a:schemeClr>
              </a:solidFill>
              <a:latin typeface="Poppins SemiBold"/>
            </a:endParaRPr>
          </a:p>
          <a:p>
            <a:r>
              <a:rPr lang="es-CO" sz="3000" dirty="0">
                <a:solidFill>
                  <a:schemeClr val="accent3">
                    <a:lumMod val="50000"/>
                  </a:schemeClr>
                </a:solidFill>
                <a:latin typeface="Poppins SemiBold"/>
              </a:rPr>
              <a:t>La realidad de las personas cambia al demostrarles que las condiciones materiales del individuo y su entorno pueden ser diferentes a las que está acostumbrado.</a:t>
            </a:r>
            <a:endParaRPr lang="es-CO" sz="3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>
            <a:extLst>
              <a:ext uri="{FF2B5EF4-FFF2-40B4-BE49-F238E27FC236}">
                <a16:creationId xmlns:a16="http://schemas.microsoft.com/office/drawing/2014/main" id="{FCA27E15-58AE-51A9-49C9-E1F60F91CC0C}"/>
              </a:ext>
            </a:extLst>
          </p:cNvPr>
          <p:cNvSpPr txBox="1">
            <a:spLocks/>
          </p:cNvSpPr>
          <p:nvPr/>
        </p:nvSpPr>
        <p:spPr>
          <a:xfrm>
            <a:off x="876301" y="1295278"/>
            <a:ext cx="8016240" cy="307999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2400" spc="-1" dirty="0">
                <a:solidFill>
                  <a:schemeClr val="accent3">
                    <a:lumMod val="50000"/>
                  </a:schemeClr>
                </a:solidFill>
                <a:latin typeface="Poppins SemiBold"/>
                <a:ea typeface="+mj-lt"/>
                <a:cs typeface="+mj-lt"/>
              </a:rPr>
              <a:t>La importancia de la demografía al momento de comunicar una idea o concepto de forma adecuada es sumamente significativa. </a:t>
            </a:r>
            <a:br>
              <a:rPr lang="es-CO" sz="2400" spc="-1" dirty="0">
                <a:solidFill>
                  <a:schemeClr val="accent3">
                    <a:lumMod val="50000"/>
                  </a:schemeClr>
                </a:solidFill>
                <a:latin typeface="Poppins SemiBold"/>
                <a:ea typeface="+mj-lt"/>
                <a:cs typeface="+mj-lt"/>
              </a:rPr>
            </a:br>
            <a:br>
              <a:rPr lang="es-CO" sz="2400" spc="-1" dirty="0">
                <a:solidFill>
                  <a:schemeClr val="accent3">
                    <a:lumMod val="50000"/>
                  </a:schemeClr>
                </a:solidFill>
                <a:latin typeface="Poppins SemiBold"/>
                <a:ea typeface="+mj-lt"/>
                <a:cs typeface="+mj-lt"/>
              </a:rPr>
            </a:br>
            <a:r>
              <a:rPr lang="es-CO" sz="2400" spc="-1" dirty="0">
                <a:solidFill>
                  <a:schemeClr val="accent3">
                    <a:lumMod val="50000"/>
                  </a:schemeClr>
                </a:solidFill>
                <a:latin typeface="Poppins SemiBold"/>
                <a:ea typeface="+mj-lt"/>
                <a:cs typeface="+mj-lt"/>
              </a:rPr>
              <a:t>(La demografía es el Estudio estadístico de una colectividad humana, referido a un determinado momento o a su evolución).</a:t>
            </a:r>
            <a:br>
              <a:rPr lang="es-CO" sz="2400" spc="-1" dirty="0">
                <a:solidFill>
                  <a:schemeClr val="accent3">
                    <a:lumMod val="50000"/>
                  </a:schemeClr>
                </a:solidFill>
                <a:latin typeface="Poppins SemiBold"/>
                <a:ea typeface="+mj-lt"/>
                <a:cs typeface="+mj-lt"/>
              </a:rPr>
            </a:br>
            <a:br>
              <a:rPr lang="es-CO" sz="2400" spc="-1" dirty="0">
                <a:solidFill>
                  <a:schemeClr val="accent3">
                    <a:lumMod val="50000"/>
                  </a:schemeClr>
                </a:solidFill>
                <a:latin typeface="Poppins SemiBold"/>
                <a:ea typeface="+mj-lt"/>
                <a:cs typeface="+mj-lt"/>
              </a:rPr>
            </a:br>
            <a:r>
              <a:rPr lang="es-CO" sz="2400" spc="-1" dirty="0">
                <a:solidFill>
                  <a:schemeClr val="accent3">
                    <a:lumMod val="50000"/>
                  </a:schemeClr>
                </a:solidFill>
                <a:latin typeface="Poppins SemiBold"/>
                <a:ea typeface="+mj-lt"/>
                <a:cs typeface="+mj-lt"/>
              </a:rPr>
              <a:t>Los datos demográficos son realmente importantes para poder definir el lenguaje, el tono, el medio y la identidad del mensaje, entre muchos otros elementos propios del mismo.</a:t>
            </a:r>
            <a:endParaRPr lang="en-US" sz="2400" dirty="0">
              <a:solidFill>
                <a:schemeClr val="accent3">
                  <a:lumMod val="50000"/>
                </a:schemeClr>
              </a:solidFill>
              <a:latin typeface="Poppins SemiBold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7A8EBA28-A605-2204-1AFB-8A4A8B2CFD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"/>
            <a:ext cx="10080625" cy="5670351"/>
          </a:xfrm>
          <a:prstGeom prst="rect">
            <a:avLst/>
          </a:prstGeom>
        </p:spPr>
      </p:pic>
      <p:sp>
        <p:nvSpPr>
          <p:cNvPr id="6" name="PlaceHolder 1">
            <a:extLst>
              <a:ext uri="{FF2B5EF4-FFF2-40B4-BE49-F238E27FC236}">
                <a16:creationId xmlns:a16="http://schemas.microsoft.com/office/drawing/2014/main" id="{9F56B6D8-4D87-CA77-E45E-6B86176DE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238" y="225424"/>
            <a:ext cx="9072562" cy="21062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SemiBold"/>
              </a:rPr>
              <a:t>La importancia de los estudios demográficos es mayor de la que realmente creemos.</a:t>
            </a:r>
            <a:b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SemiBold"/>
              </a:rPr>
            </a:br>
            <a: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SemiBold"/>
              </a:rPr>
              <a:t>Quien tiene la información, tiene el poder.</a:t>
            </a:r>
            <a:endParaRPr lang="en-US" sz="3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196A49-083E-DFA9-0783-390DA064E9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>
            <a:extLst>
              <a:ext uri="{FF2B5EF4-FFF2-40B4-BE49-F238E27FC236}">
                <a16:creationId xmlns:a16="http://schemas.microsoft.com/office/drawing/2014/main" id="{A1F86611-D947-4649-FFFD-D1CF97E78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000" y="1836000"/>
            <a:ext cx="5040000" cy="19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s-CO" sz="6000" spc="-1" dirty="0">
                <a:solidFill>
                  <a:schemeClr val="accent3">
                    <a:lumMod val="50000"/>
                  </a:schemeClr>
                </a:solidFill>
                <a:latin typeface="Poppins SemiBold"/>
              </a:rPr>
              <a:t>Embudos de contenido.</a:t>
            </a:r>
            <a:endParaRPr lang="en-US" sz="6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961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>
            <a:extLst>
              <a:ext uri="{FF2B5EF4-FFF2-40B4-BE49-F238E27FC236}">
                <a16:creationId xmlns:a16="http://schemas.microsoft.com/office/drawing/2014/main" id="{BA567D56-10A4-1BEC-C037-FDE6FD5E1B78}"/>
              </a:ext>
            </a:extLst>
          </p:cNvPr>
          <p:cNvSpPr txBox="1">
            <a:spLocks/>
          </p:cNvSpPr>
          <p:nvPr/>
        </p:nvSpPr>
        <p:spPr>
          <a:xfrm>
            <a:off x="700626" y="538658"/>
            <a:ext cx="4854354" cy="83390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SemiBold"/>
              </a:rPr>
              <a:t>Embudo de contenidos según el nivel de interés.</a:t>
            </a:r>
            <a:endParaRPr lang="en-US" sz="3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PlaceHolder 1">
            <a:extLst>
              <a:ext uri="{FF2B5EF4-FFF2-40B4-BE49-F238E27FC236}">
                <a16:creationId xmlns:a16="http://schemas.microsoft.com/office/drawing/2014/main" id="{0B999B0C-938F-947A-1D77-D6695821EE2D}"/>
              </a:ext>
            </a:extLst>
          </p:cNvPr>
          <p:cNvSpPr txBox="1">
            <a:spLocks/>
          </p:cNvSpPr>
          <p:nvPr/>
        </p:nvSpPr>
        <p:spPr>
          <a:xfrm>
            <a:off x="700627" y="1600490"/>
            <a:ext cx="8062374" cy="321913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s-CO" sz="2400" spc="-1" dirty="0">
                <a:solidFill>
                  <a:schemeClr val="accent3">
                    <a:lumMod val="50000"/>
                  </a:schemeClr>
                </a:solidFill>
                <a:latin typeface="Poppins"/>
                <a:ea typeface="+mj-lt"/>
                <a:cs typeface="+mj-lt"/>
              </a:rPr>
              <a:t>La complejidad del contenido debe de ser directamente proporcional al nivel del interés del usuario o público objetivo.</a:t>
            </a:r>
            <a:endParaRPr lang="en-US" sz="2400" dirty="0">
              <a:solidFill>
                <a:schemeClr val="accent3">
                  <a:lumMod val="50000"/>
                </a:schemeClr>
              </a:solidFill>
              <a:latin typeface="Poppins"/>
            </a:endParaRPr>
          </a:p>
          <a:p>
            <a:pPr>
              <a:lnSpc>
                <a:spcPct val="100000"/>
              </a:lnSpc>
            </a:pPr>
            <a:endParaRPr lang="es-CO" sz="2400" spc="-1" dirty="0">
              <a:solidFill>
                <a:schemeClr val="accent3">
                  <a:lumMod val="50000"/>
                </a:schemeClr>
              </a:solidFill>
              <a:latin typeface="Poppins"/>
              <a:cs typeface="Arial"/>
            </a:endParaRPr>
          </a:p>
          <a:p>
            <a:pPr>
              <a:lnSpc>
                <a:spcPct val="100000"/>
              </a:lnSpc>
            </a:pPr>
            <a:r>
              <a:rPr lang="es-CO" sz="2400" spc="-1" dirty="0">
                <a:solidFill>
                  <a:schemeClr val="accent3">
                    <a:lumMod val="50000"/>
                  </a:schemeClr>
                </a:solidFill>
                <a:latin typeface="Poppins"/>
                <a:cs typeface="Arial"/>
              </a:rPr>
              <a:t>Definir correctamente nuestro público objetivo nos permite gestionar de una forma más eficiente el contenido de nuestros embudos, llevando al usuario por un camino guiado hacia el conocimiento y la información de manera adecuada.</a:t>
            </a:r>
          </a:p>
          <a:p>
            <a:pPr>
              <a:lnSpc>
                <a:spcPct val="100000"/>
              </a:lnSpc>
            </a:pPr>
            <a:endParaRPr lang="es-CO" sz="2400" spc="-1" dirty="0">
              <a:solidFill>
                <a:schemeClr val="accent3">
                  <a:lumMod val="50000"/>
                </a:schemeClr>
              </a:solidFill>
              <a:latin typeface="Poppin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>
            <a:extLst>
              <a:ext uri="{FF2B5EF4-FFF2-40B4-BE49-F238E27FC236}">
                <a16:creationId xmlns:a16="http://schemas.microsoft.com/office/drawing/2014/main" id="{52FC5080-5EC5-2C34-15B1-AD4FBF5A8BE1}"/>
              </a:ext>
            </a:extLst>
          </p:cNvPr>
          <p:cNvSpPr txBox="1">
            <a:spLocks/>
          </p:cNvSpPr>
          <p:nvPr/>
        </p:nvSpPr>
        <p:spPr>
          <a:xfrm>
            <a:off x="1678486" y="507007"/>
            <a:ext cx="6723652" cy="169648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SemiBold"/>
              </a:rPr>
              <a:t>Embudo de contenidos según el nivel de interés en textos</a:t>
            </a:r>
          </a:p>
        </p:txBody>
      </p:sp>
      <p:graphicFrame>
        <p:nvGraphicFramePr>
          <p:cNvPr id="4" name="Diagram 4">
            <a:extLst>
              <a:ext uri="{FF2B5EF4-FFF2-40B4-BE49-F238E27FC236}">
                <a16:creationId xmlns:a16="http://schemas.microsoft.com/office/drawing/2014/main" id="{8184E5FD-D052-BDC7-4900-38E3550975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57355046"/>
              </p:ext>
            </p:extLst>
          </p:nvPr>
        </p:nvGraphicFramePr>
        <p:xfrm>
          <a:off x="569997" y="2202579"/>
          <a:ext cx="2861895" cy="2690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61" name="PlaceHolder 1">
            <a:extLst>
              <a:ext uri="{FF2B5EF4-FFF2-40B4-BE49-F238E27FC236}">
                <a16:creationId xmlns:a16="http://schemas.microsoft.com/office/drawing/2014/main" id="{17A31624-D995-CF01-89D6-C0CD20E73D82}"/>
              </a:ext>
            </a:extLst>
          </p:cNvPr>
          <p:cNvSpPr txBox="1">
            <a:spLocks/>
          </p:cNvSpPr>
          <p:nvPr/>
        </p:nvSpPr>
        <p:spPr>
          <a:xfrm>
            <a:off x="1969342" y="2204410"/>
            <a:ext cx="7160770" cy="264158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00000"/>
              </a:lnSpc>
            </a:pPr>
            <a:r>
              <a:rPr lang="es-CO" sz="1600" spc="-1" dirty="0">
                <a:solidFill>
                  <a:schemeClr val="accent3">
                    <a:lumMod val="50000"/>
                  </a:schemeClr>
                </a:solidFill>
                <a:latin typeface="Poppins"/>
              </a:rPr>
              <a:t>..Títulos y enunciados atractivos, disruptivos y llamativos.</a:t>
            </a:r>
            <a:endParaRPr lang="en-US" sz="1600" dirty="0">
              <a:solidFill>
                <a:schemeClr val="accent3">
                  <a:lumMod val="50000"/>
                </a:schemeClr>
              </a:solidFill>
            </a:endParaRPr>
          </a:p>
          <a:p>
            <a:pPr algn="r">
              <a:lnSpc>
                <a:spcPct val="100000"/>
              </a:lnSpc>
            </a:pPr>
            <a:endParaRPr lang="es-CO" sz="1600" spc="-1" dirty="0">
              <a:solidFill>
                <a:schemeClr val="accent3">
                  <a:lumMod val="50000"/>
                </a:schemeClr>
              </a:solidFill>
              <a:latin typeface="Poppins"/>
            </a:endParaRPr>
          </a:p>
          <a:p>
            <a:pPr algn="r">
              <a:lnSpc>
                <a:spcPct val="100000"/>
              </a:lnSpc>
            </a:pPr>
            <a:r>
              <a:rPr lang="es-CO" sz="1600" spc="-1" dirty="0">
                <a:solidFill>
                  <a:schemeClr val="accent3">
                    <a:lumMod val="50000"/>
                  </a:schemeClr>
                </a:solidFill>
                <a:latin typeface="Poppins"/>
              </a:rPr>
              <a:t>…........................Párrafos cortos descriptivos con historias cortas.</a:t>
            </a:r>
          </a:p>
          <a:p>
            <a:pPr algn="r">
              <a:lnSpc>
                <a:spcPct val="100000"/>
              </a:lnSpc>
            </a:pPr>
            <a:endParaRPr lang="es-CO" sz="1600" spc="-1" dirty="0">
              <a:solidFill>
                <a:schemeClr val="accent3">
                  <a:lumMod val="50000"/>
                </a:schemeClr>
              </a:solidFill>
              <a:latin typeface="Poppins"/>
            </a:endParaRPr>
          </a:p>
          <a:p>
            <a:pPr algn="r">
              <a:lnSpc>
                <a:spcPct val="100000"/>
              </a:lnSpc>
            </a:pPr>
            <a:r>
              <a:rPr lang="es-CO" sz="1600" spc="-1" dirty="0">
                <a:solidFill>
                  <a:schemeClr val="accent3">
                    <a:lumMod val="50000"/>
                  </a:schemeClr>
                </a:solidFill>
                <a:latin typeface="Poppins"/>
              </a:rPr>
              <a:t>…................Extractos y resúmenes de apertura a temas de interés.</a:t>
            </a:r>
          </a:p>
          <a:p>
            <a:pPr algn="r">
              <a:lnSpc>
                <a:spcPct val="100000"/>
              </a:lnSpc>
            </a:pPr>
            <a:endParaRPr lang="es-CO" sz="1600" spc="-1" dirty="0">
              <a:solidFill>
                <a:schemeClr val="accent3">
                  <a:lumMod val="50000"/>
                </a:schemeClr>
              </a:solidFill>
              <a:latin typeface="Poppins"/>
            </a:endParaRPr>
          </a:p>
          <a:p>
            <a:pPr algn="r">
              <a:lnSpc>
                <a:spcPct val="100000"/>
              </a:lnSpc>
            </a:pPr>
            <a:r>
              <a:rPr lang="es-CO" sz="1600" spc="-1" dirty="0">
                <a:solidFill>
                  <a:schemeClr val="accent3">
                    <a:lumMod val="50000"/>
                  </a:schemeClr>
                </a:solidFill>
                <a:latin typeface="Poppins"/>
              </a:rPr>
              <a:t>…......................Noticias, artículos y entradas de blogs especializados.</a:t>
            </a:r>
          </a:p>
          <a:p>
            <a:pPr algn="r">
              <a:lnSpc>
                <a:spcPct val="100000"/>
              </a:lnSpc>
            </a:pPr>
            <a:endParaRPr lang="es-CO" sz="1600" spc="-1" dirty="0">
              <a:solidFill>
                <a:schemeClr val="accent3">
                  <a:lumMod val="50000"/>
                </a:schemeClr>
              </a:solidFill>
              <a:latin typeface="Poppins"/>
            </a:endParaRPr>
          </a:p>
          <a:p>
            <a:pPr algn="r">
              <a:lnSpc>
                <a:spcPct val="100000"/>
              </a:lnSpc>
            </a:pPr>
            <a:r>
              <a:rPr lang="es-CO" sz="1600" spc="-1" dirty="0">
                <a:solidFill>
                  <a:schemeClr val="accent3">
                    <a:lumMod val="50000"/>
                  </a:schemeClr>
                </a:solidFill>
                <a:latin typeface="Poppins"/>
              </a:rPr>
              <a:t>…..............................................Investigaciones académicas, decretos y leyes.</a:t>
            </a:r>
          </a:p>
          <a:p>
            <a:pPr algn="r">
              <a:lnSpc>
                <a:spcPct val="100000"/>
              </a:lnSpc>
            </a:pPr>
            <a:endParaRPr lang="es-CO" sz="1600" spc="-1" dirty="0">
              <a:solidFill>
                <a:schemeClr val="accent3">
                  <a:lumMod val="50000"/>
                </a:schemeClr>
              </a:solidFill>
              <a:latin typeface="Poppins"/>
            </a:endParaRPr>
          </a:p>
          <a:p>
            <a:pPr algn="r">
              <a:lnSpc>
                <a:spcPct val="100000"/>
              </a:lnSpc>
            </a:pPr>
            <a:r>
              <a:rPr lang="es-CO" sz="1600" spc="-1" dirty="0">
                <a:solidFill>
                  <a:schemeClr val="accent3">
                    <a:lumMod val="50000"/>
                  </a:schemeClr>
                </a:solidFill>
                <a:latin typeface="Poppins"/>
              </a:rPr>
              <a:t>….........................................................................................Libros y trabajos más extensos.</a:t>
            </a:r>
          </a:p>
          <a:p>
            <a:pPr algn="r">
              <a:lnSpc>
                <a:spcPct val="150000"/>
              </a:lnSpc>
            </a:pPr>
            <a:endParaRPr lang="es-CO" sz="1600" spc="-1" dirty="0">
              <a:solidFill>
                <a:schemeClr val="accent3">
                  <a:lumMod val="50000"/>
                </a:schemeClr>
              </a:solidFill>
              <a:latin typeface="Poppins"/>
            </a:endParaRPr>
          </a:p>
          <a:p>
            <a:pPr algn="r">
              <a:lnSpc>
                <a:spcPct val="150000"/>
              </a:lnSpc>
            </a:pPr>
            <a:endParaRPr lang="es-CO" sz="1600" spc="-1" dirty="0">
              <a:solidFill>
                <a:schemeClr val="accent3">
                  <a:lumMod val="50000"/>
                </a:schemeClr>
              </a:solidFill>
              <a:latin typeface="Poppin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>
            <a:extLst>
              <a:ext uri="{FF2B5EF4-FFF2-40B4-BE49-F238E27FC236}">
                <a16:creationId xmlns:a16="http://schemas.microsoft.com/office/drawing/2014/main" id="{52FC5080-5EC5-2C34-15B1-AD4FBF5A8BE1}"/>
              </a:ext>
            </a:extLst>
          </p:cNvPr>
          <p:cNvSpPr txBox="1">
            <a:spLocks/>
          </p:cNvSpPr>
          <p:nvPr/>
        </p:nvSpPr>
        <p:spPr>
          <a:xfrm>
            <a:off x="1493915" y="303426"/>
            <a:ext cx="7092794" cy="166648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SemiBold"/>
              </a:rPr>
              <a:t>Embudo de contenidos según el nivel de interés en imágenes</a:t>
            </a:r>
          </a:p>
        </p:txBody>
      </p:sp>
      <p:graphicFrame>
        <p:nvGraphicFramePr>
          <p:cNvPr id="4" name="Diagram 4">
            <a:extLst>
              <a:ext uri="{FF2B5EF4-FFF2-40B4-BE49-F238E27FC236}">
                <a16:creationId xmlns:a16="http://schemas.microsoft.com/office/drawing/2014/main" id="{8184E5FD-D052-BDC7-4900-38E3550975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4103691"/>
              </p:ext>
            </p:extLst>
          </p:nvPr>
        </p:nvGraphicFramePr>
        <p:xfrm>
          <a:off x="569997" y="2202579"/>
          <a:ext cx="2861895" cy="2690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61" name="PlaceHolder 1">
            <a:extLst>
              <a:ext uri="{FF2B5EF4-FFF2-40B4-BE49-F238E27FC236}">
                <a16:creationId xmlns:a16="http://schemas.microsoft.com/office/drawing/2014/main" id="{17A31624-D995-CF01-89D6-C0CD20E73D82}"/>
              </a:ext>
            </a:extLst>
          </p:cNvPr>
          <p:cNvSpPr txBox="1">
            <a:spLocks/>
          </p:cNvSpPr>
          <p:nvPr/>
        </p:nvSpPr>
        <p:spPr>
          <a:xfrm>
            <a:off x="1969342" y="2204410"/>
            <a:ext cx="7160770" cy="264158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00000"/>
              </a:lnSpc>
            </a:pPr>
            <a:r>
              <a:rPr lang="es-CO" sz="1600" spc="-1" dirty="0">
                <a:solidFill>
                  <a:schemeClr val="accent3">
                    <a:lumMod val="50000"/>
                  </a:schemeClr>
                </a:solidFill>
                <a:latin typeface="Poppins"/>
              </a:rPr>
              <a:t>…...................Imágenes llamativas, de alto impacto y memes.</a:t>
            </a:r>
          </a:p>
          <a:p>
            <a:pPr algn="r">
              <a:lnSpc>
                <a:spcPct val="100000"/>
              </a:lnSpc>
            </a:pPr>
            <a:endParaRPr lang="es-CO" sz="1600" spc="-1" dirty="0">
              <a:solidFill>
                <a:schemeClr val="accent3">
                  <a:lumMod val="50000"/>
                </a:schemeClr>
              </a:solidFill>
              <a:latin typeface="Poppins"/>
            </a:endParaRPr>
          </a:p>
          <a:p>
            <a:pPr algn="r">
              <a:lnSpc>
                <a:spcPct val="100000"/>
              </a:lnSpc>
            </a:pPr>
            <a:endParaRPr lang="es-CO" sz="1600" spc="-1" dirty="0">
              <a:solidFill>
                <a:schemeClr val="accent3">
                  <a:lumMod val="50000"/>
                </a:schemeClr>
              </a:solidFill>
              <a:latin typeface="Poppins"/>
            </a:endParaRPr>
          </a:p>
          <a:p>
            <a:pPr algn="r">
              <a:lnSpc>
                <a:spcPct val="100000"/>
              </a:lnSpc>
            </a:pPr>
            <a:r>
              <a:rPr lang="es-CO" sz="1600" spc="-1" dirty="0">
                <a:solidFill>
                  <a:schemeClr val="accent3">
                    <a:lumMod val="50000"/>
                  </a:schemeClr>
                </a:solidFill>
                <a:latin typeface="Poppins"/>
              </a:rPr>
              <a:t>….............................Imágenes con contextos generales y reflexivas. </a:t>
            </a:r>
            <a:endParaRPr lang="es-CO" dirty="0">
              <a:solidFill>
                <a:schemeClr val="accent3">
                  <a:lumMod val="50000"/>
                </a:schemeClr>
              </a:solidFill>
            </a:endParaRPr>
          </a:p>
          <a:p>
            <a:pPr algn="r">
              <a:lnSpc>
                <a:spcPct val="100000"/>
              </a:lnSpc>
            </a:pPr>
            <a:endParaRPr lang="es-CO" sz="1600" spc="-1" dirty="0">
              <a:solidFill>
                <a:schemeClr val="accent3">
                  <a:lumMod val="50000"/>
                </a:schemeClr>
              </a:solidFill>
              <a:latin typeface="Poppins"/>
            </a:endParaRPr>
          </a:p>
          <a:p>
            <a:pPr algn="r">
              <a:lnSpc>
                <a:spcPct val="100000"/>
              </a:lnSpc>
            </a:pPr>
            <a:endParaRPr lang="es-CO" sz="1600" spc="-1" dirty="0">
              <a:solidFill>
                <a:schemeClr val="accent3">
                  <a:lumMod val="50000"/>
                </a:schemeClr>
              </a:solidFill>
              <a:latin typeface="Poppins"/>
            </a:endParaRPr>
          </a:p>
          <a:p>
            <a:pPr algn="r">
              <a:lnSpc>
                <a:spcPct val="100000"/>
              </a:lnSpc>
            </a:pPr>
            <a:r>
              <a:rPr lang="es-CO" sz="1600" spc="-1" dirty="0">
                <a:solidFill>
                  <a:schemeClr val="accent3">
                    <a:lumMod val="50000"/>
                  </a:schemeClr>
                </a:solidFill>
                <a:latin typeface="Poppins"/>
              </a:rPr>
              <a:t>…...............Imágenes con contextos más específicos e informativas. </a:t>
            </a:r>
            <a:endParaRPr lang="es-CO" dirty="0">
              <a:solidFill>
                <a:schemeClr val="accent3">
                  <a:lumMod val="50000"/>
                </a:schemeClr>
              </a:solidFill>
            </a:endParaRPr>
          </a:p>
          <a:p>
            <a:pPr algn="r">
              <a:lnSpc>
                <a:spcPct val="100000"/>
              </a:lnSpc>
            </a:pPr>
            <a:endParaRPr lang="es-CO" sz="1600" spc="-1" dirty="0">
              <a:solidFill>
                <a:schemeClr val="accent3">
                  <a:lumMod val="50000"/>
                </a:schemeClr>
              </a:solidFill>
              <a:latin typeface="Poppins"/>
            </a:endParaRPr>
          </a:p>
          <a:p>
            <a:pPr algn="r">
              <a:lnSpc>
                <a:spcPct val="100000"/>
              </a:lnSpc>
            </a:pPr>
            <a:endParaRPr lang="es-CO" sz="1600" spc="-1" dirty="0">
              <a:solidFill>
                <a:schemeClr val="accent3">
                  <a:lumMod val="50000"/>
                </a:schemeClr>
              </a:solidFill>
              <a:latin typeface="Poppins"/>
            </a:endParaRPr>
          </a:p>
          <a:p>
            <a:pPr algn="r">
              <a:lnSpc>
                <a:spcPct val="100000"/>
              </a:lnSpc>
            </a:pPr>
            <a:r>
              <a:rPr lang="es-CO" sz="1600" spc="-1" dirty="0">
                <a:solidFill>
                  <a:schemeClr val="accent3">
                    <a:lumMod val="50000"/>
                  </a:schemeClr>
                </a:solidFill>
                <a:latin typeface="Poppins"/>
              </a:rPr>
              <a:t>…........................Infografías, cuadros comparativos, diagramas y gráficos. </a:t>
            </a:r>
            <a:endParaRPr lang="es-CO" dirty="0">
              <a:solidFill>
                <a:schemeClr val="accent3">
                  <a:lumMod val="50000"/>
                </a:schemeClr>
              </a:solidFill>
            </a:endParaRPr>
          </a:p>
          <a:p>
            <a:pPr algn="r">
              <a:lnSpc>
                <a:spcPct val="100000"/>
              </a:lnSpc>
            </a:pPr>
            <a:endParaRPr lang="es-CO" sz="1600" spc="-1" dirty="0">
              <a:solidFill>
                <a:schemeClr val="accent3">
                  <a:lumMod val="50000"/>
                </a:schemeClr>
              </a:solidFill>
              <a:latin typeface="Poppins"/>
            </a:endParaRPr>
          </a:p>
          <a:p>
            <a:pPr algn="r">
              <a:lnSpc>
                <a:spcPct val="150000"/>
              </a:lnSpc>
            </a:pPr>
            <a:endParaRPr lang="es-CO" sz="1600" spc="-1" dirty="0">
              <a:solidFill>
                <a:schemeClr val="accent3">
                  <a:lumMod val="50000"/>
                </a:schemeClr>
              </a:solidFill>
              <a:latin typeface="Poppins"/>
            </a:endParaRPr>
          </a:p>
          <a:p>
            <a:pPr algn="r">
              <a:lnSpc>
                <a:spcPct val="150000"/>
              </a:lnSpc>
            </a:pPr>
            <a:endParaRPr lang="es-CO" sz="1600" spc="-1" dirty="0">
              <a:solidFill>
                <a:schemeClr val="accent3">
                  <a:lumMod val="50000"/>
                </a:schemeClr>
              </a:solidFill>
              <a:latin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2427088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>
            <a:extLst>
              <a:ext uri="{FF2B5EF4-FFF2-40B4-BE49-F238E27FC236}">
                <a16:creationId xmlns:a16="http://schemas.microsoft.com/office/drawing/2014/main" id="{52FC5080-5EC5-2C34-15B1-AD4FBF5A8BE1}"/>
              </a:ext>
            </a:extLst>
          </p:cNvPr>
          <p:cNvSpPr txBox="1">
            <a:spLocks/>
          </p:cNvSpPr>
          <p:nvPr/>
        </p:nvSpPr>
        <p:spPr>
          <a:xfrm>
            <a:off x="1894954" y="211986"/>
            <a:ext cx="6290716" cy="168148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SemiBold"/>
              </a:rPr>
              <a:t>Embudo de contenidos según el nivel de interés en videos</a:t>
            </a:r>
          </a:p>
        </p:txBody>
      </p:sp>
      <p:graphicFrame>
        <p:nvGraphicFramePr>
          <p:cNvPr id="4" name="Diagram 4">
            <a:extLst>
              <a:ext uri="{FF2B5EF4-FFF2-40B4-BE49-F238E27FC236}">
                <a16:creationId xmlns:a16="http://schemas.microsoft.com/office/drawing/2014/main" id="{8184E5FD-D052-BDC7-4900-38E3550975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3177896"/>
              </p:ext>
            </p:extLst>
          </p:nvPr>
        </p:nvGraphicFramePr>
        <p:xfrm>
          <a:off x="569997" y="2202579"/>
          <a:ext cx="2861895" cy="2690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61" name="PlaceHolder 1">
            <a:extLst>
              <a:ext uri="{FF2B5EF4-FFF2-40B4-BE49-F238E27FC236}">
                <a16:creationId xmlns:a16="http://schemas.microsoft.com/office/drawing/2014/main" id="{17A31624-D995-CF01-89D6-C0CD20E73D82}"/>
              </a:ext>
            </a:extLst>
          </p:cNvPr>
          <p:cNvSpPr txBox="1">
            <a:spLocks/>
          </p:cNvSpPr>
          <p:nvPr/>
        </p:nvSpPr>
        <p:spPr>
          <a:xfrm>
            <a:off x="1969342" y="2204410"/>
            <a:ext cx="7160770" cy="264158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00000"/>
              </a:lnSpc>
            </a:pPr>
            <a:r>
              <a:rPr lang="es-CO" sz="1600" spc="-1" dirty="0">
                <a:solidFill>
                  <a:schemeClr val="accent3">
                    <a:lumMod val="50000"/>
                  </a:schemeClr>
                </a:solidFill>
                <a:latin typeface="Poppins"/>
              </a:rPr>
              <a:t>…......Videos cortos, graciosos o que despierten curiosidad.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pPr algn="r">
              <a:lnSpc>
                <a:spcPct val="100000"/>
              </a:lnSpc>
            </a:pPr>
            <a:endParaRPr lang="es-CO" sz="1600" spc="-1" dirty="0">
              <a:solidFill>
                <a:schemeClr val="accent3">
                  <a:lumMod val="50000"/>
                </a:schemeClr>
              </a:solidFill>
              <a:latin typeface="Poppins"/>
            </a:endParaRPr>
          </a:p>
          <a:p>
            <a:pPr algn="r"/>
            <a:r>
              <a:rPr lang="es-CO" sz="1600" spc="-1" dirty="0">
                <a:solidFill>
                  <a:schemeClr val="accent3">
                    <a:lumMod val="50000"/>
                  </a:schemeClr>
                </a:solidFill>
                <a:latin typeface="Poppins"/>
                <a:cs typeface="Poppins"/>
              </a:rPr>
              <a:t>......Videos cortos, informativos, que generen interés general.</a:t>
            </a:r>
            <a:endParaRPr lang="es-CO" sz="1600" spc="-1" dirty="0">
              <a:solidFill>
                <a:schemeClr val="accent3">
                  <a:lumMod val="50000"/>
                </a:schemeClr>
              </a:solidFill>
              <a:ea typeface="+mj-lt"/>
              <a:cs typeface="Poppins"/>
            </a:endParaRPr>
          </a:p>
          <a:p>
            <a:pPr algn="r">
              <a:lnSpc>
                <a:spcPct val="100000"/>
              </a:lnSpc>
            </a:pPr>
            <a:endParaRPr lang="es-CO" sz="1600" spc="-1" dirty="0">
              <a:solidFill>
                <a:schemeClr val="accent3">
                  <a:lumMod val="50000"/>
                </a:schemeClr>
              </a:solidFill>
              <a:latin typeface="Poppins"/>
            </a:endParaRPr>
          </a:p>
          <a:p>
            <a:pPr algn="r">
              <a:lnSpc>
                <a:spcPct val="100000"/>
              </a:lnSpc>
            </a:pPr>
            <a:r>
              <a:rPr lang="es-CO" sz="1600" spc="-1" dirty="0">
                <a:solidFill>
                  <a:schemeClr val="accent3">
                    <a:lumMod val="50000"/>
                  </a:schemeClr>
                </a:solidFill>
                <a:latin typeface="Poppins"/>
              </a:rPr>
              <a:t>…........................Videos de duración media con contenido de valor. </a:t>
            </a:r>
            <a:endParaRPr lang="es-CO" dirty="0">
              <a:solidFill>
                <a:schemeClr val="accent3">
                  <a:lumMod val="50000"/>
                </a:schemeClr>
              </a:solidFill>
            </a:endParaRPr>
          </a:p>
          <a:p>
            <a:pPr algn="r">
              <a:lnSpc>
                <a:spcPct val="100000"/>
              </a:lnSpc>
            </a:pPr>
            <a:endParaRPr lang="es-CO" sz="1600" spc="-1" dirty="0">
              <a:solidFill>
                <a:schemeClr val="accent3">
                  <a:lumMod val="50000"/>
                </a:schemeClr>
              </a:solidFill>
              <a:latin typeface="Poppins"/>
            </a:endParaRPr>
          </a:p>
          <a:p>
            <a:pPr algn="r">
              <a:lnSpc>
                <a:spcPct val="100000"/>
              </a:lnSpc>
            </a:pPr>
            <a:r>
              <a:rPr lang="es-CO" sz="1600" spc="-1" dirty="0">
                <a:solidFill>
                  <a:schemeClr val="accent3">
                    <a:lumMod val="50000"/>
                  </a:schemeClr>
                </a:solidFill>
                <a:latin typeface="Poppins"/>
              </a:rPr>
              <a:t>…..Videos explicativos, tutoriales, desarrollo de temas específicos.</a:t>
            </a:r>
            <a:endParaRPr lang="es-CO" dirty="0">
              <a:solidFill>
                <a:schemeClr val="accent3">
                  <a:lumMod val="50000"/>
                </a:schemeClr>
              </a:solidFill>
            </a:endParaRPr>
          </a:p>
          <a:p>
            <a:pPr algn="r">
              <a:lnSpc>
                <a:spcPct val="100000"/>
              </a:lnSpc>
            </a:pPr>
            <a:endParaRPr lang="es-CO" sz="1600" spc="-1" dirty="0">
              <a:solidFill>
                <a:schemeClr val="accent3">
                  <a:lumMod val="50000"/>
                </a:schemeClr>
              </a:solidFill>
              <a:latin typeface="Poppins"/>
            </a:endParaRPr>
          </a:p>
          <a:p>
            <a:pPr algn="r">
              <a:lnSpc>
                <a:spcPct val="100000"/>
              </a:lnSpc>
            </a:pPr>
            <a:r>
              <a:rPr lang="es-CO" sz="1600" spc="-1" dirty="0">
                <a:solidFill>
                  <a:schemeClr val="accent3">
                    <a:lumMod val="50000"/>
                  </a:schemeClr>
                </a:solidFill>
                <a:latin typeface="Poppins"/>
              </a:rPr>
              <a:t>……..…........Videos más largos con desarrollo de alto valor informativo. </a:t>
            </a:r>
            <a:endParaRPr lang="es-CO" dirty="0">
              <a:solidFill>
                <a:schemeClr val="accent3">
                  <a:lumMod val="50000"/>
                </a:schemeClr>
              </a:solidFill>
            </a:endParaRPr>
          </a:p>
          <a:p>
            <a:pPr algn="r">
              <a:lnSpc>
                <a:spcPct val="100000"/>
              </a:lnSpc>
            </a:pPr>
            <a:endParaRPr lang="es-CO" sz="1600" spc="-1" dirty="0">
              <a:solidFill>
                <a:schemeClr val="accent3">
                  <a:lumMod val="50000"/>
                </a:schemeClr>
              </a:solidFill>
              <a:latin typeface="Poppins"/>
            </a:endParaRPr>
          </a:p>
          <a:p>
            <a:pPr algn="r">
              <a:lnSpc>
                <a:spcPct val="100000"/>
              </a:lnSpc>
            </a:pPr>
            <a:r>
              <a:rPr lang="es-CO" sz="1600" spc="-1" dirty="0">
                <a:solidFill>
                  <a:schemeClr val="accent3">
                    <a:lumMod val="50000"/>
                  </a:schemeClr>
                </a:solidFill>
                <a:latin typeface="Poppins"/>
              </a:rPr>
              <a:t>…...Videos institucionales, con información muy específica y detallada.</a:t>
            </a:r>
            <a:endParaRPr lang="es-CO" dirty="0">
              <a:solidFill>
                <a:schemeClr val="accent3">
                  <a:lumMod val="50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endParaRPr lang="es-CO" sz="1600" spc="-1" dirty="0">
              <a:solidFill>
                <a:schemeClr val="accent3">
                  <a:lumMod val="50000"/>
                </a:schemeClr>
              </a:solidFill>
              <a:latin typeface="Poppins"/>
            </a:endParaRPr>
          </a:p>
          <a:p>
            <a:pPr algn="r">
              <a:lnSpc>
                <a:spcPct val="150000"/>
              </a:lnSpc>
            </a:pPr>
            <a:endParaRPr lang="es-CO" sz="1600" spc="-1" dirty="0">
              <a:solidFill>
                <a:schemeClr val="accent3">
                  <a:lumMod val="50000"/>
                </a:schemeClr>
              </a:solidFill>
              <a:latin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12689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>
            <a:extLst>
              <a:ext uri="{FF2B5EF4-FFF2-40B4-BE49-F238E27FC236}">
                <a16:creationId xmlns:a16="http://schemas.microsoft.com/office/drawing/2014/main" id="{7FA0A5AE-7ECA-4A14-056C-F5C7BF27AD5A}"/>
              </a:ext>
            </a:extLst>
          </p:cNvPr>
          <p:cNvSpPr txBox="1">
            <a:spLocks/>
          </p:cNvSpPr>
          <p:nvPr/>
        </p:nvSpPr>
        <p:spPr>
          <a:xfrm>
            <a:off x="1406555" y="540945"/>
            <a:ext cx="7267513" cy="103703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3000" b="1" spc="-1" dirty="0">
                <a:solidFill>
                  <a:schemeClr val="accent3">
                    <a:lumMod val="50000"/>
                  </a:schemeClr>
                </a:solidFill>
                <a:latin typeface="Poppins SemiBold"/>
                <a:ea typeface="+mj-lt"/>
                <a:cs typeface="+mj-lt"/>
              </a:rPr>
              <a:t>Plataformas de usabilidad:</a:t>
            </a:r>
            <a:endParaRPr lang="es-CO" sz="3000" b="1" spc="-1" dirty="0">
              <a:solidFill>
                <a:schemeClr val="accent3">
                  <a:lumMod val="50000"/>
                </a:schemeClr>
              </a:solidFill>
              <a:latin typeface="Poppins SemiBold"/>
              <a:cs typeface="Arial"/>
            </a:endParaRPr>
          </a:p>
        </p:txBody>
      </p:sp>
      <p:sp>
        <p:nvSpPr>
          <p:cNvPr id="2" name="PlaceHolder 1">
            <a:extLst>
              <a:ext uri="{FF2B5EF4-FFF2-40B4-BE49-F238E27FC236}">
                <a16:creationId xmlns:a16="http://schemas.microsoft.com/office/drawing/2014/main" id="{08EC1977-2E1C-4EEC-86FA-2E842972FCF1}"/>
              </a:ext>
            </a:extLst>
          </p:cNvPr>
          <p:cNvSpPr txBox="1">
            <a:spLocks/>
          </p:cNvSpPr>
          <p:nvPr/>
        </p:nvSpPr>
        <p:spPr>
          <a:xfrm>
            <a:off x="700627" y="1600490"/>
            <a:ext cx="8062374" cy="321913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CO" sz="2000" spc="-1" dirty="0">
                <a:solidFill>
                  <a:schemeClr val="accent3">
                    <a:lumMod val="50000"/>
                  </a:schemeClr>
                </a:solidFill>
                <a:latin typeface="Poppins"/>
              </a:rPr>
              <a:t>Redes sociales:</a:t>
            </a:r>
            <a:br>
              <a:rPr lang="es-CO" sz="2000" spc="-1" dirty="0">
                <a:solidFill>
                  <a:schemeClr val="accent3">
                    <a:lumMod val="50000"/>
                  </a:schemeClr>
                </a:solidFill>
                <a:latin typeface="Poppins"/>
              </a:rPr>
            </a:br>
            <a:r>
              <a:rPr lang="es-CO" sz="2000" spc="-1" dirty="0">
                <a:solidFill>
                  <a:schemeClr val="accent3">
                    <a:lumMod val="50000"/>
                  </a:schemeClr>
                </a:solidFill>
                <a:latin typeface="Poppins"/>
              </a:rPr>
              <a:t>Facebook, Instagram, X(antes Twitter), TikTok, YouTube.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CO" sz="2000" spc="-1" dirty="0">
                <a:solidFill>
                  <a:schemeClr val="accent3">
                    <a:lumMod val="50000"/>
                  </a:schemeClr>
                </a:solidFill>
                <a:latin typeface="Poppins"/>
              </a:rPr>
              <a:t>Portal Web:</a:t>
            </a:r>
            <a:br>
              <a:rPr lang="es-CO" sz="2000" spc="-1" dirty="0">
                <a:solidFill>
                  <a:schemeClr val="accent3">
                    <a:lumMod val="50000"/>
                  </a:schemeClr>
                </a:solidFill>
                <a:latin typeface="Poppins"/>
              </a:rPr>
            </a:br>
            <a:r>
              <a:rPr lang="es-CO" sz="2000" spc="-1" dirty="0">
                <a:solidFill>
                  <a:schemeClr val="accent3">
                    <a:lumMod val="50000"/>
                  </a:schemeClr>
                </a:solidFill>
                <a:latin typeface="Poppins"/>
              </a:rPr>
              <a:t>Pagina web estática o dinámica, pagina de aterrizaje, Blogs.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CO" sz="2000" spc="-1" dirty="0">
                <a:solidFill>
                  <a:schemeClr val="accent3">
                    <a:lumMod val="50000"/>
                  </a:schemeClr>
                </a:solidFill>
                <a:latin typeface="Poppins"/>
              </a:rPr>
              <a:t>Canales de difusión:</a:t>
            </a:r>
            <a:br>
              <a:rPr lang="es-CO" sz="2000" spc="-1" dirty="0">
                <a:solidFill>
                  <a:schemeClr val="accent3">
                    <a:lumMod val="50000"/>
                  </a:schemeClr>
                </a:solidFill>
                <a:latin typeface="Poppins"/>
              </a:rPr>
            </a:br>
            <a:r>
              <a:rPr lang="es-CO" sz="2000" spc="-1" dirty="0">
                <a:solidFill>
                  <a:schemeClr val="accent3">
                    <a:lumMod val="50000"/>
                  </a:schemeClr>
                </a:solidFill>
                <a:latin typeface="Poppins"/>
              </a:rPr>
              <a:t>mensaje de texto, correo electrónico, canales de WhatsApp.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CO" sz="2000" spc="-1" dirty="0">
                <a:solidFill>
                  <a:schemeClr val="accent3">
                    <a:lumMod val="50000"/>
                  </a:schemeClr>
                </a:solidFill>
                <a:latin typeface="Poppins"/>
              </a:rPr>
              <a:t>Otros medios digitales y físicos:</a:t>
            </a:r>
            <a:br>
              <a:rPr lang="es-CO" sz="2000" spc="-1" dirty="0">
                <a:solidFill>
                  <a:schemeClr val="accent3">
                    <a:lumMod val="50000"/>
                  </a:schemeClr>
                </a:solidFill>
                <a:latin typeface="Poppins"/>
              </a:rPr>
            </a:br>
            <a:r>
              <a:rPr lang="es-CO" sz="2000" spc="-1" dirty="0">
                <a:solidFill>
                  <a:schemeClr val="accent3">
                    <a:lumMod val="50000"/>
                  </a:schemeClr>
                </a:solidFill>
                <a:latin typeface="Poppins"/>
              </a:rPr>
              <a:t>carteleras, afiches, revistas, periódicos, panfletos, pantallas y monitores.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>
            <a:extLst>
              <a:ext uri="{FF2B5EF4-FFF2-40B4-BE49-F238E27FC236}">
                <a16:creationId xmlns:a16="http://schemas.microsoft.com/office/drawing/2014/main" id="{63D3CB26-8EAB-A345-DF9C-82CAA6511D21}"/>
              </a:ext>
            </a:extLst>
          </p:cNvPr>
          <p:cNvSpPr txBox="1">
            <a:spLocks/>
          </p:cNvSpPr>
          <p:nvPr/>
        </p:nvSpPr>
        <p:spPr>
          <a:xfrm>
            <a:off x="2518932" y="1897939"/>
            <a:ext cx="5261217" cy="204232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Sebastián Agudelo Bedoya</a:t>
            </a:r>
            <a:b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</a:br>
            <a: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Desarrollador Web </a:t>
            </a:r>
            <a:b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</a:br>
            <a: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Experto en comunicación </a:t>
            </a:r>
          </a:p>
          <a:p>
            <a: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y marketing digital </a:t>
            </a:r>
            <a:b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</a:br>
            <a:endParaRPr lang="es-CO" sz="3000" spc="-1" dirty="0">
              <a:solidFill>
                <a:schemeClr val="accent3">
                  <a:lumMod val="50000"/>
                </a:schemeClr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75E8DD2C-78FD-D3E1-1097-8839FB75FD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246" y="1453110"/>
            <a:ext cx="2483282" cy="24871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9229B42-FF51-BD18-E4AE-1137960521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>
            <a:extLst>
              <a:ext uri="{FF2B5EF4-FFF2-40B4-BE49-F238E27FC236}">
                <a16:creationId xmlns:a16="http://schemas.microsoft.com/office/drawing/2014/main" id="{7388DBE4-B25E-F279-96F0-1F99E4B5A283}"/>
              </a:ext>
            </a:extLst>
          </p:cNvPr>
          <p:cNvSpPr txBox="1">
            <a:spLocks/>
          </p:cNvSpPr>
          <p:nvPr/>
        </p:nvSpPr>
        <p:spPr>
          <a:xfrm>
            <a:off x="1406555" y="1798245"/>
            <a:ext cx="7267513" cy="20740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3000" b="1" spc="-1" dirty="0">
                <a:solidFill>
                  <a:schemeClr val="accent3">
                    <a:lumMod val="50000"/>
                  </a:schemeClr>
                </a:solidFill>
                <a:latin typeface="Poppins SemiBold"/>
                <a:ea typeface="+mj-lt"/>
                <a:cs typeface="+mj-lt"/>
              </a:rPr>
              <a:t>El desarrollo de la autoridad, credibilidad y audiencia son la base fundamental de un crecimiento sano de nuestras comunidades.</a:t>
            </a:r>
            <a:endParaRPr lang="es-CO" sz="3000" b="1" spc="-1" dirty="0">
              <a:solidFill>
                <a:schemeClr val="accent3">
                  <a:lumMod val="50000"/>
                </a:schemeClr>
              </a:solidFill>
              <a:latin typeface="Poppins SemiBold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7446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1603212" y="1845275"/>
            <a:ext cx="6874200" cy="19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s-CO" sz="6000" spc="-1" dirty="0">
                <a:solidFill>
                  <a:schemeClr val="accent3">
                    <a:lumMod val="50000"/>
                  </a:schemeClr>
                </a:solidFill>
                <a:latin typeface="Poppins SemiBold"/>
              </a:rPr>
              <a:t>Conectemos con el dolor del otro.</a:t>
            </a:r>
            <a:endParaRPr lang="en-US" sz="6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0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FB0ACD-6601-E4AD-3192-CC79A51A86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>
            <a:extLst>
              <a:ext uri="{FF2B5EF4-FFF2-40B4-BE49-F238E27FC236}">
                <a16:creationId xmlns:a16="http://schemas.microsoft.com/office/drawing/2014/main" id="{F3BC995F-B393-27C1-32C0-268547BFD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3212" y="671195"/>
            <a:ext cx="6874200" cy="216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SemiBold"/>
              </a:rPr>
              <a:t>Los tres momentos de la comunicación en procesos de negociación </a:t>
            </a:r>
            <a:endParaRPr lang="en-US" sz="3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Rectángulo: esquinas diagonales cortadas 1">
            <a:extLst>
              <a:ext uri="{FF2B5EF4-FFF2-40B4-BE49-F238E27FC236}">
                <a16:creationId xmlns:a16="http://schemas.microsoft.com/office/drawing/2014/main" id="{4A7E08E8-817E-A542-9C38-A81312E27926}"/>
              </a:ext>
            </a:extLst>
          </p:cNvPr>
          <p:cNvSpPr/>
          <p:nvPr/>
        </p:nvSpPr>
        <p:spPr>
          <a:xfrm>
            <a:off x="963612" y="2994660"/>
            <a:ext cx="2514600" cy="1379220"/>
          </a:xfrm>
          <a:prstGeom prst="snip2Diag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000" b="1" dirty="0">
                <a:solidFill>
                  <a:schemeClr val="accent3">
                    <a:lumMod val="50000"/>
                  </a:schemeClr>
                </a:solidFill>
              </a:rPr>
              <a:t>ANTES</a:t>
            </a:r>
          </a:p>
        </p:txBody>
      </p:sp>
      <p:sp>
        <p:nvSpPr>
          <p:cNvPr id="3" name="Rectángulo: esquinas diagonales cortadas 2">
            <a:extLst>
              <a:ext uri="{FF2B5EF4-FFF2-40B4-BE49-F238E27FC236}">
                <a16:creationId xmlns:a16="http://schemas.microsoft.com/office/drawing/2014/main" id="{C62436C5-0F73-0E5C-95A7-5E6AAB613D8B}"/>
              </a:ext>
            </a:extLst>
          </p:cNvPr>
          <p:cNvSpPr/>
          <p:nvPr/>
        </p:nvSpPr>
        <p:spPr>
          <a:xfrm>
            <a:off x="6602412" y="2994660"/>
            <a:ext cx="2514600" cy="1379220"/>
          </a:xfrm>
          <a:prstGeom prst="snip2Diag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000" b="1" dirty="0">
                <a:solidFill>
                  <a:schemeClr val="accent3">
                    <a:lumMod val="50000"/>
                  </a:schemeClr>
                </a:solidFill>
              </a:rPr>
              <a:t>DESPUES</a:t>
            </a:r>
          </a:p>
        </p:txBody>
      </p:sp>
      <p:sp>
        <p:nvSpPr>
          <p:cNvPr id="4" name="Rectángulo: esquinas diagonales cortadas 3">
            <a:extLst>
              <a:ext uri="{FF2B5EF4-FFF2-40B4-BE49-F238E27FC236}">
                <a16:creationId xmlns:a16="http://schemas.microsoft.com/office/drawing/2014/main" id="{27D74177-E9F6-72AA-B156-8C99165C6E41}"/>
              </a:ext>
            </a:extLst>
          </p:cNvPr>
          <p:cNvSpPr/>
          <p:nvPr/>
        </p:nvSpPr>
        <p:spPr>
          <a:xfrm>
            <a:off x="3783012" y="2994660"/>
            <a:ext cx="2514600" cy="1379220"/>
          </a:xfrm>
          <a:prstGeom prst="snip2Diag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000" b="1" dirty="0">
                <a:solidFill>
                  <a:schemeClr val="accent3">
                    <a:lumMod val="50000"/>
                  </a:schemeClr>
                </a:solidFill>
              </a:rPr>
              <a:t>DURANTE</a:t>
            </a:r>
          </a:p>
        </p:txBody>
      </p:sp>
    </p:spTree>
    <p:extLst>
      <p:ext uri="{BB962C8B-B14F-4D97-AF65-F5344CB8AC3E}">
        <p14:creationId xmlns:p14="http://schemas.microsoft.com/office/powerpoint/2010/main" val="3491075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C3D8C9-1F31-0863-A1D8-E901709A67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>
            <a:extLst>
              <a:ext uri="{FF2B5EF4-FFF2-40B4-BE49-F238E27FC236}">
                <a16:creationId xmlns:a16="http://schemas.microsoft.com/office/drawing/2014/main" id="{A5E2443B-62B8-74EB-2351-2C2A7182E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3212" y="2202815"/>
            <a:ext cx="7327428" cy="216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Es el momento de preparar el terreno, distribuir el abono, nutrir la tierra. </a:t>
            </a:r>
            <a:b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</a:br>
            <a: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Es el momento de generar expectativa y confianza.</a:t>
            </a:r>
            <a:endParaRPr lang="en-US" sz="3000" dirty="0">
              <a:solidFill>
                <a:schemeClr val="accent3">
                  <a:lumMod val="50000"/>
                </a:schemeClr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2" name="Rectángulo: esquinas diagonales cortadas 1">
            <a:extLst>
              <a:ext uri="{FF2B5EF4-FFF2-40B4-BE49-F238E27FC236}">
                <a16:creationId xmlns:a16="http://schemas.microsoft.com/office/drawing/2014/main" id="{3291AFEF-A042-9D8C-CE24-925136A92C8A}"/>
              </a:ext>
            </a:extLst>
          </p:cNvPr>
          <p:cNvSpPr/>
          <p:nvPr/>
        </p:nvSpPr>
        <p:spPr>
          <a:xfrm>
            <a:off x="3783012" y="335280"/>
            <a:ext cx="2514600" cy="1379220"/>
          </a:xfrm>
          <a:prstGeom prst="snip2Diag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000" b="1" dirty="0">
                <a:solidFill>
                  <a:schemeClr val="accent3">
                    <a:lumMod val="50000"/>
                  </a:schemeClr>
                </a:solidFill>
              </a:rPr>
              <a:t>ANTES</a:t>
            </a:r>
          </a:p>
        </p:txBody>
      </p:sp>
    </p:spTree>
    <p:extLst>
      <p:ext uri="{BB962C8B-B14F-4D97-AF65-F5344CB8AC3E}">
        <p14:creationId xmlns:p14="http://schemas.microsoft.com/office/powerpoint/2010/main" val="1178616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522A63-89B3-9365-D82D-28EF25C5F8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>
            <a:extLst>
              <a:ext uri="{FF2B5EF4-FFF2-40B4-BE49-F238E27FC236}">
                <a16:creationId xmlns:a16="http://schemas.microsoft.com/office/drawing/2014/main" id="{1E0BBDCE-725A-3AED-DB1F-12E0DF35C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6598" y="2629535"/>
            <a:ext cx="7327428" cy="216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La transparencia y la honestidad es la clave de todo. </a:t>
            </a:r>
            <a:b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</a:br>
            <a: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Mantengamos informados a nuestros compañeros sobre el proceso en marcha. Es la mejor forma de lograr la unión, en caso de ser necesarias acciones mas contundentes.</a:t>
            </a:r>
            <a:endParaRPr lang="en-US" sz="3000" dirty="0">
              <a:solidFill>
                <a:schemeClr val="accent3">
                  <a:lumMod val="50000"/>
                </a:schemeClr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2" name="Rectángulo: esquinas diagonales cortadas 1">
            <a:extLst>
              <a:ext uri="{FF2B5EF4-FFF2-40B4-BE49-F238E27FC236}">
                <a16:creationId xmlns:a16="http://schemas.microsoft.com/office/drawing/2014/main" id="{66C0A163-8D8B-DD55-C0A3-BF9026333FA3}"/>
              </a:ext>
            </a:extLst>
          </p:cNvPr>
          <p:cNvSpPr/>
          <p:nvPr/>
        </p:nvSpPr>
        <p:spPr>
          <a:xfrm>
            <a:off x="3783012" y="335280"/>
            <a:ext cx="2514600" cy="1379220"/>
          </a:xfrm>
          <a:prstGeom prst="snip2Diag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000" b="1" dirty="0">
                <a:solidFill>
                  <a:schemeClr val="accent3">
                    <a:lumMod val="50000"/>
                  </a:schemeClr>
                </a:solidFill>
              </a:rPr>
              <a:t>DURANTE</a:t>
            </a:r>
          </a:p>
        </p:txBody>
      </p:sp>
    </p:spTree>
    <p:extLst>
      <p:ext uri="{BB962C8B-B14F-4D97-AF65-F5344CB8AC3E}">
        <p14:creationId xmlns:p14="http://schemas.microsoft.com/office/powerpoint/2010/main" val="532605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C66988-049D-C005-C805-69EE2584BF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>
            <a:extLst>
              <a:ext uri="{FF2B5EF4-FFF2-40B4-BE49-F238E27FC236}">
                <a16:creationId xmlns:a16="http://schemas.microsoft.com/office/drawing/2014/main" id="{6393BA01-892E-7D25-2E80-B0202EC9C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6598" y="2629535"/>
            <a:ext cx="7327428" cy="216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Este es el momento de ser claros con los resultados, celebrar los logros y fijar futuras metas.</a:t>
            </a:r>
            <a:b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</a:br>
            <a: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De igual forma debemos reconocer las perdidas y proyectarnos con mas fuerza y voluntad de mejora.</a:t>
            </a:r>
            <a:endParaRPr lang="en-US" sz="3000" dirty="0">
              <a:solidFill>
                <a:schemeClr val="accent3">
                  <a:lumMod val="50000"/>
                </a:schemeClr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2" name="Rectángulo: esquinas diagonales cortadas 1">
            <a:extLst>
              <a:ext uri="{FF2B5EF4-FFF2-40B4-BE49-F238E27FC236}">
                <a16:creationId xmlns:a16="http://schemas.microsoft.com/office/drawing/2014/main" id="{72F91AFE-2E5E-917E-8F53-4E8393DE51D8}"/>
              </a:ext>
            </a:extLst>
          </p:cNvPr>
          <p:cNvSpPr/>
          <p:nvPr/>
        </p:nvSpPr>
        <p:spPr>
          <a:xfrm>
            <a:off x="3783012" y="335280"/>
            <a:ext cx="2514600" cy="1379220"/>
          </a:xfrm>
          <a:prstGeom prst="snip2Diag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000" b="1" dirty="0">
                <a:solidFill>
                  <a:schemeClr val="accent3">
                    <a:lumMod val="50000"/>
                  </a:schemeClr>
                </a:solidFill>
              </a:rPr>
              <a:t>DESPUES</a:t>
            </a:r>
          </a:p>
        </p:txBody>
      </p:sp>
    </p:spTree>
    <p:extLst>
      <p:ext uri="{BB962C8B-B14F-4D97-AF65-F5344CB8AC3E}">
        <p14:creationId xmlns:p14="http://schemas.microsoft.com/office/powerpoint/2010/main" val="3756763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>
            <a:extLst>
              <a:ext uri="{FF2B5EF4-FFF2-40B4-BE49-F238E27FC236}">
                <a16:creationId xmlns:a16="http://schemas.microsoft.com/office/drawing/2014/main" id="{C1FC95E0-D5AF-6C4F-D39F-2ACFC398E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312" y="444948"/>
            <a:ext cx="5040000" cy="19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s-CO" sz="3600" spc="-1" dirty="0">
                <a:solidFill>
                  <a:schemeClr val="accent3">
                    <a:lumMod val="50000"/>
                  </a:schemeClr>
                </a:solidFill>
                <a:latin typeface="Poppins SemiBold"/>
              </a:rPr>
              <a:t>¡Muchas gracias por la atención prestada!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2BA12D34-356C-C396-EC67-4D7BDB7CAB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772445" y="4438264"/>
            <a:ext cx="848805" cy="847944"/>
          </a:xfrm>
          <a:prstGeom prst="rect">
            <a:avLst/>
          </a:prstGeom>
        </p:spPr>
      </p:pic>
      <p:sp>
        <p:nvSpPr>
          <p:cNvPr id="11" name="PlaceHolder 1">
            <a:extLst>
              <a:ext uri="{FF2B5EF4-FFF2-40B4-BE49-F238E27FC236}">
                <a16:creationId xmlns:a16="http://schemas.microsoft.com/office/drawing/2014/main" id="{FB947589-AED0-3156-095E-1614EEB83ED8}"/>
              </a:ext>
            </a:extLst>
          </p:cNvPr>
          <p:cNvSpPr txBox="1">
            <a:spLocks/>
          </p:cNvSpPr>
          <p:nvPr/>
        </p:nvSpPr>
        <p:spPr>
          <a:xfrm>
            <a:off x="3673061" y="4615667"/>
            <a:ext cx="3670557" cy="60993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4800" spc="-1" dirty="0">
                <a:solidFill>
                  <a:schemeClr val="accent3">
                    <a:lumMod val="50000"/>
                  </a:schemeClr>
                </a:solidFill>
                <a:latin typeface="Poppins SemiBold"/>
              </a:rPr>
              <a:t>3195970228</a:t>
            </a:r>
            <a:endParaRPr lang="en-US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266D8548-63C6-505D-3F74-6B9426E3F4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4022" y="2124785"/>
            <a:ext cx="2116135" cy="2119214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BF8ABE3-CC0D-52CE-E31E-8C42154439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488" y="2460700"/>
            <a:ext cx="3092449" cy="1391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461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19420" y="1845275"/>
            <a:ext cx="8841783" cy="19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s-CO" sz="6000" b="0" strike="noStrike" spc="-1">
                <a:solidFill>
                  <a:schemeClr val="accent3">
                    <a:lumMod val="50000"/>
                  </a:schemeClr>
                </a:solidFill>
                <a:latin typeface="Poppins SemiBold"/>
              </a:rPr>
              <a:t>Hablemos sobre un poco de historia.</a:t>
            </a:r>
            <a:endParaRPr lang="es-CO" sz="6000" b="0" strike="noStrike" spc="-1">
              <a:solidFill>
                <a:schemeClr val="accent3">
                  <a:lumMod val="50000"/>
                </a:schemeClr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>
            <a:extLst>
              <a:ext uri="{FF2B5EF4-FFF2-40B4-BE49-F238E27FC236}">
                <a16:creationId xmlns:a16="http://schemas.microsoft.com/office/drawing/2014/main" id="{9C802951-DD04-2E6B-9F33-2D85F99B0956}"/>
              </a:ext>
            </a:extLst>
          </p:cNvPr>
          <p:cNvSpPr txBox="1">
            <a:spLocks/>
          </p:cNvSpPr>
          <p:nvPr/>
        </p:nvSpPr>
        <p:spPr>
          <a:xfrm>
            <a:off x="937260" y="1276861"/>
            <a:ext cx="8408220" cy="30970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000" b="1" spc="-1" dirty="0">
                <a:solidFill>
                  <a:schemeClr val="accent3">
                    <a:lumMod val="50000"/>
                  </a:schemeClr>
                </a:solidFill>
                <a:latin typeface="Poppins"/>
                <a:ea typeface="+mj-lt"/>
                <a:cs typeface="+mj-lt"/>
              </a:rPr>
              <a:t>La adaptación es clave para sobrevivir. Fuimos formados en un mundo que ya no existe y depende de nosotros ponernos al día con las nuevas tecnologías y medios de comunicación. </a:t>
            </a:r>
          </a:p>
          <a:p>
            <a:r>
              <a:rPr lang="es-CO" sz="3000" b="1" spc="-1" dirty="0">
                <a:solidFill>
                  <a:schemeClr val="accent3">
                    <a:lumMod val="50000"/>
                  </a:schemeClr>
                </a:solidFill>
                <a:latin typeface="Poppins"/>
                <a:ea typeface="+mj-lt"/>
                <a:cs typeface="+mj-lt"/>
              </a:rPr>
              <a:t>Crear puentes generacionales depende del emisor del mensaje, no del receptor.</a:t>
            </a:r>
            <a:endParaRPr lang="en-US" sz="3000" b="1" dirty="0">
              <a:solidFill>
                <a:schemeClr val="accent3">
                  <a:lumMod val="50000"/>
                </a:schemeClr>
              </a:solidFill>
              <a:latin typeface="Poppin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4">
            <a:extLst>
              <a:ext uri="{FF2B5EF4-FFF2-40B4-BE49-F238E27FC236}">
                <a16:creationId xmlns:a16="http://schemas.microsoft.com/office/drawing/2014/main" id="{B9CBCCCB-0578-A6BD-F86C-D5FE9A4BF6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99676545"/>
              </p:ext>
            </p:extLst>
          </p:nvPr>
        </p:nvGraphicFramePr>
        <p:xfrm>
          <a:off x="3285" y="-1448294"/>
          <a:ext cx="10077340" cy="51952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82" name="TextBox 481">
            <a:extLst>
              <a:ext uri="{FF2B5EF4-FFF2-40B4-BE49-F238E27FC236}">
                <a16:creationId xmlns:a16="http://schemas.microsoft.com/office/drawing/2014/main" id="{7A194F67-BB3D-7D8B-75A4-F8780A1CB824}"/>
              </a:ext>
            </a:extLst>
          </p:cNvPr>
          <p:cNvSpPr txBox="1"/>
          <p:nvPr/>
        </p:nvSpPr>
        <p:spPr>
          <a:xfrm>
            <a:off x="740016" y="1814195"/>
            <a:ext cx="8600591" cy="240065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CO" sz="3000" b="1" dirty="0">
                <a:solidFill>
                  <a:schemeClr val="accent3">
                    <a:lumMod val="50000"/>
                  </a:schemeClr>
                </a:solidFill>
                <a:latin typeface="Poppins"/>
              </a:rPr>
              <a:t>Todos y cada uno de nosotros somos como viajeros del tiempo, atrapados en una burbuja de pensamientos, conceptos e ideas, completamente desfasados de la realidad en la que vivimos.</a:t>
            </a:r>
          </a:p>
        </p:txBody>
      </p:sp>
    </p:spTree>
    <p:extLst>
      <p:ext uri="{BB962C8B-B14F-4D97-AF65-F5344CB8AC3E}">
        <p14:creationId xmlns:p14="http://schemas.microsoft.com/office/powerpoint/2010/main" val="120471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>
            <a:extLst>
              <a:ext uri="{FF2B5EF4-FFF2-40B4-BE49-F238E27FC236}">
                <a16:creationId xmlns:a16="http://schemas.microsoft.com/office/drawing/2014/main" id="{6F949DE2-9283-6A56-11E6-DB71B3336AB9}"/>
              </a:ext>
            </a:extLst>
          </p:cNvPr>
          <p:cNvSpPr txBox="1">
            <a:spLocks/>
          </p:cNvSpPr>
          <p:nvPr/>
        </p:nvSpPr>
        <p:spPr>
          <a:xfrm>
            <a:off x="1876171" y="0"/>
            <a:ext cx="6328282" cy="20740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SemiBold"/>
                <a:ea typeface="+mj-lt"/>
                <a:cs typeface="+mj-lt"/>
              </a:rPr>
              <a:t>Todo cambio significativo requiere de un proceso doloroso o incómodo de adaptación</a:t>
            </a:r>
            <a:endParaRPr lang="en-US" sz="3000" dirty="0" err="1">
              <a:solidFill>
                <a:schemeClr val="accent3">
                  <a:lumMod val="50000"/>
                </a:schemeClr>
              </a:solidFill>
              <a:latin typeface="Poppins SemiBold"/>
              <a:ea typeface="+mj-lt"/>
              <a:cs typeface="+mj-lt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01B0269-B754-269D-E037-481D513A8E6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09"/>
          <a:stretch/>
        </p:blipFill>
        <p:spPr>
          <a:xfrm>
            <a:off x="0" y="1775460"/>
            <a:ext cx="10080625" cy="3894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75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1">
            <a:extLst>
              <a:ext uri="{FF2B5EF4-FFF2-40B4-BE49-F238E27FC236}">
                <a16:creationId xmlns:a16="http://schemas.microsoft.com/office/drawing/2014/main" id="{C49C93C2-55CD-4B3A-F078-AB8853D02E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" y="2316111"/>
            <a:ext cx="1126953" cy="1080000"/>
          </a:xfrm>
          <a:prstGeom prst="rect">
            <a:avLst/>
          </a:prstGeom>
        </p:spPr>
      </p:pic>
      <p:pic>
        <p:nvPicPr>
          <p:cNvPr id="12" name="Picture 12">
            <a:extLst>
              <a:ext uri="{FF2B5EF4-FFF2-40B4-BE49-F238E27FC236}">
                <a16:creationId xmlns:a16="http://schemas.microsoft.com/office/drawing/2014/main" id="{AA1D446D-8990-FE79-F6B6-8134E1B39A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5768" y="2310176"/>
            <a:ext cx="1937175" cy="1080000"/>
          </a:xfrm>
          <a:prstGeom prst="rect">
            <a:avLst/>
          </a:prstGeom>
        </p:spPr>
      </p:pic>
      <p:pic>
        <p:nvPicPr>
          <p:cNvPr id="13" name="Picture 13">
            <a:extLst>
              <a:ext uri="{FF2B5EF4-FFF2-40B4-BE49-F238E27FC236}">
                <a16:creationId xmlns:a16="http://schemas.microsoft.com/office/drawing/2014/main" id="{2E07AB38-C2A8-2573-7DFA-FFCC0A4D00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3694" y="2310176"/>
            <a:ext cx="1081188" cy="1080000"/>
          </a:xfrm>
          <a:prstGeom prst="rect">
            <a:avLst/>
          </a:prstGeom>
        </p:spPr>
      </p:pic>
      <p:pic>
        <p:nvPicPr>
          <p:cNvPr id="14" name="Picture 14">
            <a:extLst>
              <a:ext uri="{FF2B5EF4-FFF2-40B4-BE49-F238E27FC236}">
                <a16:creationId xmlns:a16="http://schemas.microsoft.com/office/drawing/2014/main" id="{4B545E38-13FF-8F3E-DBD6-E2C23FA5C6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09826" y="2310176"/>
            <a:ext cx="1090787" cy="1080000"/>
          </a:xfrm>
          <a:prstGeom prst="rect">
            <a:avLst/>
          </a:prstGeom>
        </p:spPr>
      </p:pic>
      <p:pic>
        <p:nvPicPr>
          <p:cNvPr id="15" name="Picture 15">
            <a:extLst>
              <a:ext uri="{FF2B5EF4-FFF2-40B4-BE49-F238E27FC236}">
                <a16:creationId xmlns:a16="http://schemas.microsoft.com/office/drawing/2014/main" id="{60483772-E794-8322-70CA-9563BF0EEE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00333" y="2310176"/>
            <a:ext cx="1122096" cy="1080000"/>
          </a:xfrm>
          <a:prstGeom prst="rect">
            <a:avLst/>
          </a:prstGeom>
        </p:spPr>
      </p:pic>
      <p:pic>
        <p:nvPicPr>
          <p:cNvPr id="16" name="Picture 16">
            <a:extLst>
              <a:ext uri="{FF2B5EF4-FFF2-40B4-BE49-F238E27FC236}">
                <a16:creationId xmlns:a16="http://schemas.microsoft.com/office/drawing/2014/main" id="{F00462CE-9522-9A06-BFDB-FA6513C580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04882" y="2310176"/>
            <a:ext cx="1851688" cy="1080000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B9FEBC00-A54F-A93D-B103-1493F1430148}"/>
              </a:ext>
            </a:extLst>
          </p:cNvPr>
          <p:cNvSpPr txBox="1">
            <a:spLocks/>
          </p:cNvSpPr>
          <p:nvPr/>
        </p:nvSpPr>
        <p:spPr>
          <a:xfrm>
            <a:off x="952901" y="3726288"/>
            <a:ext cx="8174821" cy="194426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3000" dirty="0">
                <a:solidFill>
                  <a:schemeClr val="accent3">
                    <a:lumMod val="50000"/>
                  </a:schemeClr>
                </a:solidFill>
                <a:latin typeface="Poppins SemiBold"/>
                <a:ea typeface="+mj-lt"/>
                <a:cs typeface="+mj-lt"/>
              </a:rPr>
              <a:t>Las metodologías de estudio teórico y conceptual han evolucionado…</a:t>
            </a:r>
            <a:endParaRPr lang="es-CO" sz="3000" dirty="0">
              <a:solidFill>
                <a:schemeClr val="accent3">
                  <a:lumMod val="50000"/>
                </a:schemeClr>
              </a:solidFill>
              <a:latin typeface="Poppins SemiBold"/>
            </a:endParaRPr>
          </a:p>
        </p:txBody>
      </p:sp>
      <p:pic>
        <p:nvPicPr>
          <p:cNvPr id="19" name="Picture 19">
            <a:extLst>
              <a:ext uri="{FF2B5EF4-FFF2-40B4-BE49-F238E27FC236}">
                <a16:creationId xmlns:a16="http://schemas.microsoft.com/office/drawing/2014/main" id="{E332C494-94BC-4913-B2F4-6EDA0A4ACDC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95027" y="2310176"/>
            <a:ext cx="1062409" cy="1080000"/>
          </a:xfrm>
          <a:prstGeom prst="rect">
            <a:avLst/>
          </a:prstGeom>
        </p:spPr>
      </p:pic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1683222" y="0"/>
            <a:ext cx="6714180" cy="19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s-CO" sz="3000" b="0" strike="noStrike" spc="-1" dirty="0">
                <a:solidFill>
                  <a:schemeClr val="accent3">
                    <a:lumMod val="50000"/>
                  </a:schemeClr>
                </a:solidFill>
                <a:latin typeface="Poppins SemiBold"/>
              </a:rPr>
              <a:t>Contextos de</a:t>
            </a:r>
            <a: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SemiBold"/>
              </a:rPr>
              <a:t> la c</a:t>
            </a:r>
            <a:r>
              <a:rPr lang="es-CO" sz="3000" b="0" strike="noStrike" spc="-1" dirty="0">
                <a:solidFill>
                  <a:schemeClr val="accent3">
                    <a:lumMod val="50000"/>
                  </a:schemeClr>
                </a:solidFill>
                <a:latin typeface="Poppins SemiBold"/>
              </a:rPr>
              <a:t>omunicación</a:t>
            </a:r>
            <a:r>
              <a:rPr lang="es-CO" sz="3000" spc="-1" dirty="0">
                <a:solidFill>
                  <a:schemeClr val="accent3">
                    <a:lumMod val="50000"/>
                  </a:schemeClr>
                </a:solidFill>
                <a:latin typeface="Poppins SemiBold"/>
              </a:rPr>
              <a:t> actual</a:t>
            </a:r>
            <a:endParaRPr lang="es-CO" sz="3000" b="0" strike="noStrike" spc="-1" dirty="0">
              <a:solidFill>
                <a:schemeClr val="accent3">
                  <a:lumMod val="5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84993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1751211" y="2034943"/>
            <a:ext cx="6578202" cy="160066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s-CO" sz="3000" b="1" spc="-1" dirty="0">
                <a:solidFill>
                  <a:schemeClr val="accent3">
                    <a:lumMod val="50000"/>
                  </a:schemeClr>
                </a:solidFill>
                <a:latin typeface="Poppins"/>
                <a:ea typeface="+mj-lt"/>
                <a:cs typeface="+mj-lt"/>
              </a:rPr>
              <a:t>Hacer sencillo y útil el contenido es más importante y eficiente que hacerlo denso y "profundo".</a:t>
            </a:r>
            <a:endParaRPr lang="en-US" sz="3000" b="1" dirty="0">
              <a:solidFill>
                <a:schemeClr val="accent3">
                  <a:lumMod val="50000"/>
                </a:schemeClr>
              </a:solidFill>
              <a:latin typeface="Poppin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>
            <a:extLst>
              <a:ext uri="{FF2B5EF4-FFF2-40B4-BE49-F238E27FC236}">
                <a16:creationId xmlns:a16="http://schemas.microsoft.com/office/drawing/2014/main" id="{B8D73B5C-BAB0-F764-F4F4-AEA4B9E3FF55}"/>
              </a:ext>
            </a:extLst>
          </p:cNvPr>
          <p:cNvSpPr txBox="1">
            <a:spLocks/>
          </p:cNvSpPr>
          <p:nvPr/>
        </p:nvSpPr>
        <p:spPr>
          <a:xfrm>
            <a:off x="611028" y="971187"/>
            <a:ext cx="8858568" cy="442377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s-CO" sz="2800" spc="-1" dirty="0">
                <a:solidFill>
                  <a:schemeClr val="accent3">
                    <a:lumMod val="50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Nuestros esfuerzos se deben concentrar en dejar de ser interesantes y comenzar a ser relevantes.</a:t>
            </a:r>
          </a:p>
          <a:p>
            <a:pPr>
              <a:lnSpc>
                <a:spcPct val="100000"/>
              </a:lnSpc>
            </a:pPr>
            <a:endParaRPr lang="es-CO" sz="2800" spc="-1" dirty="0">
              <a:solidFill>
                <a:schemeClr val="accent3">
                  <a:lumMod val="50000"/>
                </a:schemeClr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>
              <a:lnSpc>
                <a:spcPct val="100000"/>
              </a:lnSpc>
            </a:pPr>
            <a:r>
              <a:rPr lang="es-CO" sz="2800" spc="-1" dirty="0">
                <a:solidFill>
                  <a:schemeClr val="accent3">
                    <a:lumMod val="50000"/>
                  </a:schemeClr>
                </a:solidFill>
                <a:latin typeface="Poppins SemiBold" panose="00000700000000000000" pitchFamily="2" charset="0"/>
                <a:ea typeface="+mj-lt"/>
                <a:cs typeface="Poppins SemiBold" panose="00000700000000000000" pitchFamily="2" charset="0"/>
              </a:rPr>
              <a:t>Diferenciarse de lo interesante y ser parte de lo relevante es fundamental para generar una comunidad, el interés es efímero y superfluo. Lo relevante hace parte de lo fundamental, de las preocupaciones y prioridades tanto del individuo como de la colectividad</a:t>
            </a:r>
            <a:endParaRPr lang="es-CO" sz="2800" dirty="0">
              <a:solidFill>
                <a:schemeClr val="accent3">
                  <a:lumMod val="50000"/>
                </a:schemeClr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  <a:p>
            <a:pPr>
              <a:lnSpc>
                <a:spcPct val="100000"/>
              </a:lnSpc>
            </a:pPr>
            <a:endParaRPr lang="es-CO" sz="2800" spc="-1" dirty="0">
              <a:solidFill>
                <a:schemeClr val="accent3">
                  <a:lumMod val="50000"/>
                </a:schemeClr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2436</TotalTime>
  <Words>930</Words>
  <Application>Microsoft Office PowerPoint</Application>
  <PresentationFormat>Personalizado</PresentationFormat>
  <Paragraphs>103</Paragraphs>
  <Slides>26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4" baseType="lpstr">
      <vt:lpstr>Arial</vt:lpstr>
      <vt:lpstr>Poppins</vt:lpstr>
      <vt:lpstr>Poppins Medium</vt:lpstr>
      <vt:lpstr>Poppins SemiBold</vt:lpstr>
      <vt:lpstr>Symbol</vt:lpstr>
      <vt:lpstr>Times New Roman</vt:lpstr>
      <vt:lpstr>Wingdings</vt:lpstr>
      <vt:lpstr>Office Theme</vt:lpstr>
      <vt:lpstr>Herramientas prácticas para la comunicación durante la negociación colectiva</vt:lpstr>
      <vt:lpstr>Presentación de PowerPoint</vt:lpstr>
      <vt:lpstr>Hablemos sobre un poco de historia.</vt:lpstr>
      <vt:lpstr>Presentación de PowerPoint</vt:lpstr>
      <vt:lpstr>Presentación de PowerPoint</vt:lpstr>
      <vt:lpstr>Presentación de PowerPoint</vt:lpstr>
      <vt:lpstr>Contextos de la comunicación actual</vt:lpstr>
      <vt:lpstr>Hacer sencillo y útil el contenido es más importante y eficiente que hacerlo denso y "profundo".</vt:lpstr>
      <vt:lpstr>Presentación de PowerPoint</vt:lpstr>
      <vt:lpstr>Presentación de PowerPoint</vt:lpstr>
      <vt:lpstr>Presentación de PowerPoint</vt:lpstr>
      <vt:lpstr>Presentación de PowerPoint</vt:lpstr>
      <vt:lpstr>La importancia de los estudios demográficos es mayor de la que realmente creemos. Quien tiene la información, tiene el poder.</vt:lpstr>
      <vt:lpstr>Embudos de contenido.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Conectemos con el dolor del otro.</vt:lpstr>
      <vt:lpstr>Los tres momentos de la comunicación en procesos de negociación </vt:lpstr>
      <vt:lpstr>Es el momento de preparar el terreno, distribuir el abono, nutrir la tierra.  Es el momento de generar expectativa y confianza.</vt:lpstr>
      <vt:lpstr>La transparencia y la honestidad es la clave de todo.  Mantengamos informados a nuestros compañeros sobre el proceso en marcha. Es la mejor forma de lograr la unión, en caso de ser necesarias acciones mas contundentes.</vt:lpstr>
      <vt:lpstr>Este es el momento de ser claros con los resultados, celebrar los logros y fijar futuras metas. De igual forma debemos reconocer las perdidas y proyectarnos con mas fuerza y voluntad de mejora.</vt:lpstr>
      <vt:lpstr>¡Muchas gracias por la atención prestada!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sebastian agudelo</dc:creator>
  <dc:description/>
  <cp:lastModifiedBy>sebastian agudelo</cp:lastModifiedBy>
  <cp:revision>800</cp:revision>
  <dcterms:created xsi:type="dcterms:W3CDTF">2022-07-09T15:33:03Z</dcterms:created>
  <dcterms:modified xsi:type="dcterms:W3CDTF">2024-02-20T12:56:42Z</dcterms:modified>
  <dc:language>es-CO</dc:language>
</cp:coreProperties>
</file>