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77" r:id="rId2"/>
    <p:sldId id="269" r:id="rId3"/>
    <p:sldId id="296" r:id="rId4"/>
    <p:sldId id="288" r:id="rId5"/>
    <p:sldId id="266" r:id="rId6"/>
    <p:sldId id="267" r:id="rId7"/>
    <p:sldId id="281" r:id="rId8"/>
    <p:sldId id="284" r:id="rId9"/>
    <p:sldId id="283" r:id="rId10"/>
    <p:sldId id="285" r:id="rId11"/>
    <p:sldId id="286" r:id="rId12"/>
    <p:sldId id="290" r:id="rId13"/>
    <p:sldId id="291" r:id="rId14"/>
    <p:sldId id="289" r:id="rId15"/>
    <p:sldId id="282" r:id="rId16"/>
    <p:sldId id="292" r:id="rId17"/>
    <p:sldId id="287" r:id="rId18"/>
    <p:sldId id="293" r:id="rId19"/>
    <p:sldId id="294" r:id="rId20"/>
    <p:sldId id="280" r:id="rId21"/>
    <p:sldId id="295" r:id="rId22"/>
    <p:sldId id="272" r:id="rId23"/>
    <p:sldId id="273" r:id="rId24"/>
    <p:sldId id="297" r:id="rId25"/>
    <p:sldId id="298" r:id="rId26"/>
    <p:sldId id="275" r:id="rId27"/>
    <p:sldId id="299" r:id="rId28"/>
    <p:sldId id="302" r:id="rId29"/>
    <p:sldId id="303" r:id="rId30"/>
    <p:sldId id="279" r:id="rId3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7CB9DE-6044-4F66-A618-931C2F2BF61C}" v="39" dt="2024-02-20T22:24:23.1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is Guillermo Rodriguez Escribano" userId="42d2e4959a5c0f13" providerId="LiveId" clId="{FF7CB9DE-6044-4F66-A618-931C2F2BF61C}"/>
    <pc:docChg chg="undo custSel addSld delSld modSld sldOrd">
      <pc:chgData name="Luis Guillermo Rodriguez Escribano" userId="42d2e4959a5c0f13" providerId="LiveId" clId="{FF7CB9DE-6044-4F66-A618-931C2F2BF61C}" dt="2024-02-20T22:24:37.146" v="2770" actId="2696"/>
      <pc:docMkLst>
        <pc:docMk/>
      </pc:docMkLst>
      <pc:sldChg chg="del">
        <pc:chgData name="Luis Guillermo Rodriguez Escribano" userId="42d2e4959a5c0f13" providerId="LiveId" clId="{FF7CB9DE-6044-4F66-A618-931C2F2BF61C}" dt="2024-02-20T22:24:37.146" v="2770" actId="2696"/>
        <pc:sldMkLst>
          <pc:docMk/>
          <pc:sldMk cId="917565874" sldId="259"/>
        </pc:sldMkLst>
      </pc:sldChg>
      <pc:sldChg chg="del">
        <pc:chgData name="Luis Guillermo Rodriguez Escribano" userId="42d2e4959a5c0f13" providerId="LiveId" clId="{FF7CB9DE-6044-4F66-A618-931C2F2BF61C}" dt="2024-02-20T22:24:33.172" v="2769" actId="2696"/>
        <pc:sldMkLst>
          <pc:docMk/>
          <pc:sldMk cId="2959175908" sldId="260"/>
        </pc:sldMkLst>
      </pc:sldChg>
      <pc:sldChg chg="addSp delSp modSp mod ord">
        <pc:chgData name="Luis Guillermo Rodriguez Escribano" userId="42d2e4959a5c0f13" providerId="LiveId" clId="{FF7CB9DE-6044-4F66-A618-931C2F2BF61C}" dt="2024-02-20T20:22:02.170" v="2234" actId="122"/>
        <pc:sldMkLst>
          <pc:docMk/>
          <pc:sldMk cId="3643209504" sldId="266"/>
        </pc:sldMkLst>
        <pc:spChg chg="add mod">
          <ac:chgData name="Luis Guillermo Rodriguez Escribano" userId="42d2e4959a5c0f13" providerId="LiveId" clId="{FF7CB9DE-6044-4F66-A618-931C2F2BF61C}" dt="2024-02-20T20:22:02.170" v="2234" actId="122"/>
          <ac:spMkLst>
            <pc:docMk/>
            <pc:sldMk cId="3643209504" sldId="266"/>
            <ac:spMk id="2" creationId="{B5F03FFA-ECDA-0160-F440-B13156996D11}"/>
          </ac:spMkLst>
        </pc:spChg>
        <pc:spChg chg="del">
          <ac:chgData name="Luis Guillermo Rodriguez Escribano" userId="42d2e4959a5c0f13" providerId="LiveId" clId="{FF7CB9DE-6044-4F66-A618-931C2F2BF61C}" dt="2024-02-20T03:32:59.665" v="2140" actId="478"/>
          <ac:spMkLst>
            <pc:docMk/>
            <pc:sldMk cId="3643209504" sldId="266"/>
            <ac:spMk id="2" creationId="{E1214369-6A0F-4E5E-9BC6-92781C186839}"/>
          </ac:spMkLst>
        </pc:spChg>
      </pc:sldChg>
      <pc:sldChg chg="addSp modSp mod">
        <pc:chgData name="Luis Guillermo Rodriguez Escribano" userId="42d2e4959a5c0f13" providerId="LiveId" clId="{FF7CB9DE-6044-4F66-A618-931C2F2BF61C}" dt="2024-02-19T16:07:03.582" v="1734" actId="1076"/>
        <pc:sldMkLst>
          <pc:docMk/>
          <pc:sldMk cId="756401580" sldId="267"/>
        </pc:sldMkLst>
        <pc:spChg chg="add mod">
          <ac:chgData name="Luis Guillermo Rodriguez Escribano" userId="42d2e4959a5c0f13" providerId="LiveId" clId="{FF7CB9DE-6044-4F66-A618-931C2F2BF61C}" dt="2024-02-19T16:07:03.582" v="1734" actId="1076"/>
          <ac:spMkLst>
            <pc:docMk/>
            <pc:sldMk cId="756401580" sldId="267"/>
            <ac:spMk id="2" creationId="{2C7CE1DB-5586-DBDC-6280-78EC46EFD975}"/>
          </ac:spMkLst>
        </pc:spChg>
        <pc:spChg chg="mod">
          <ac:chgData name="Luis Guillermo Rodriguez Escribano" userId="42d2e4959a5c0f13" providerId="LiveId" clId="{FF7CB9DE-6044-4F66-A618-931C2F2BF61C}" dt="2024-02-19T16:06:56.294" v="1733" actId="20577"/>
          <ac:spMkLst>
            <pc:docMk/>
            <pc:sldMk cId="756401580" sldId="267"/>
            <ac:spMk id="3" creationId="{DD471B20-9AC8-4673-A287-D4128D919320}"/>
          </ac:spMkLst>
        </pc:spChg>
      </pc:sldChg>
      <pc:sldChg chg="addSp delSp modSp mod ord">
        <pc:chgData name="Luis Guillermo Rodriguez Escribano" userId="42d2e4959a5c0f13" providerId="LiveId" clId="{FF7CB9DE-6044-4F66-A618-931C2F2BF61C}" dt="2024-02-20T20:51:10.137" v="2309" actId="207"/>
        <pc:sldMkLst>
          <pc:docMk/>
          <pc:sldMk cId="689909452" sldId="269"/>
        </pc:sldMkLst>
        <pc:spChg chg="add mod">
          <ac:chgData name="Luis Guillermo Rodriguez Escribano" userId="42d2e4959a5c0f13" providerId="LiveId" clId="{FF7CB9DE-6044-4F66-A618-931C2F2BF61C}" dt="2024-02-20T20:51:10.137" v="2309" actId="207"/>
          <ac:spMkLst>
            <pc:docMk/>
            <pc:sldMk cId="689909452" sldId="269"/>
            <ac:spMk id="2" creationId="{B404EB45-BAEF-D8B2-EC24-5238E9E359FD}"/>
          </ac:spMkLst>
        </pc:spChg>
        <pc:spChg chg="del">
          <ac:chgData name="Luis Guillermo Rodriguez Escribano" userId="42d2e4959a5c0f13" providerId="LiveId" clId="{FF7CB9DE-6044-4F66-A618-931C2F2BF61C}" dt="2024-02-14T21:33:41.835" v="19" actId="478"/>
          <ac:spMkLst>
            <pc:docMk/>
            <pc:sldMk cId="689909452" sldId="269"/>
            <ac:spMk id="2" creationId="{B87057C9-7731-49A6-AC1F-E118DE1FA82E}"/>
          </ac:spMkLst>
        </pc:spChg>
        <pc:spChg chg="add mod">
          <ac:chgData name="Luis Guillermo Rodriguez Escribano" userId="42d2e4959a5c0f13" providerId="LiveId" clId="{FF7CB9DE-6044-4F66-A618-931C2F2BF61C}" dt="2024-02-20T20:46:26.799" v="2298" actId="1076"/>
          <ac:spMkLst>
            <pc:docMk/>
            <pc:sldMk cId="689909452" sldId="269"/>
            <ac:spMk id="3" creationId="{10A7FF19-0D38-3F0B-62C7-3F680C05355B}"/>
          </ac:spMkLst>
        </pc:spChg>
      </pc:sldChg>
      <pc:sldChg chg="addSp delSp modSp mod">
        <pc:chgData name="Luis Guillermo Rodriguez Escribano" userId="42d2e4959a5c0f13" providerId="LiveId" clId="{FF7CB9DE-6044-4F66-A618-931C2F2BF61C}" dt="2024-02-20T21:46:42.727" v="2331" actId="14100"/>
        <pc:sldMkLst>
          <pc:docMk/>
          <pc:sldMk cId="3356601586" sldId="272"/>
        </pc:sldMkLst>
        <pc:spChg chg="del">
          <ac:chgData name="Luis Guillermo Rodriguez Escribano" userId="42d2e4959a5c0f13" providerId="LiveId" clId="{FF7CB9DE-6044-4F66-A618-931C2F2BF61C}" dt="2024-02-20T21:46:26.715" v="2328" actId="478"/>
          <ac:spMkLst>
            <pc:docMk/>
            <pc:sldMk cId="3356601586" sldId="272"/>
            <ac:spMk id="2" creationId="{BB0E218C-165D-4F11-A860-F28B1C9B4FF9}"/>
          </ac:spMkLst>
        </pc:spChg>
        <pc:picChg chg="add mod">
          <ac:chgData name="Luis Guillermo Rodriguez Escribano" userId="42d2e4959a5c0f13" providerId="LiveId" clId="{FF7CB9DE-6044-4F66-A618-931C2F2BF61C}" dt="2024-02-20T21:46:42.727" v="2331" actId="14100"/>
          <ac:picMkLst>
            <pc:docMk/>
            <pc:sldMk cId="3356601586" sldId="272"/>
            <ac:picMk id="3" creationId="{A1EDEA68-335F-3D9B-02CC-2DE2466FEC10}"/>
          </ac:picMkLst>
        </pc:picChg>
      </pc:sldChg>
      <pc:sldChg chg="addSp delSp modSp mod">
        <pc:chgData name="Luis Guillermo Rodriguez Escribano" userId="42d2e4959a5c0f13" providerId="LiveId" clId="{FF7CB9DE-6044-4F66-A618-931C2F2BF61C}" dt="2024-02-20T22:01:00.388" v="2374" actId="1076"/>
        <pc:sldMkLst>
          <pc:docMk/>
          <pc:sldMk cId="669677825" sldId="273"/>
        </pc:sldMkLst>
        <pc:spChg chg="del">
          <ac:chgData name="Luis Guillermo Rodriguez Escribano" userId="42d2e4959a5c0f13" providerId="LiveId" clId="{FF7CB9DE-6044-4F66-A618-931C2F2BF61C}" dt="2024-02-20T21:58:14.781" v="2332" actId="478"/>
          <ac:spMkLst>
            <pc:docMk/>
            <pc:sldMk cId="669677825" sldId="273"/>
            <ac:spMk id="2" creationId="{2D7FCB23-36AC-431A-BEAB-63B3D665AE03}"/>
          </ac:spMkLst>
        </pc:spChg>
        <pc:spChg chg="add mod">
          <ac:chgData name="Luis Guillermo Rodriguez Escribano" userId="42d2e4959a5c0f13" providerId="LiveId" clId="{FF7CB9DE-6044-4F66-A618-931C2F2BF61C}" dt="2024-02-20T22:01:00.388" v="2374" actId="1076"/>
          <ac:spMkLst>
            <pc:docMk/>
            <pc:sldMk cId="669677825" sldId="273"/>
            <ac:spMk id="3" creationId="{C36553A6-BBBB-72E8-A915-409B0F79BB57}"/>
          </ac:spMkLst>
        </pc:spChg>
      </pc:sldChg>
      <pc:sldChg chg="addSp delSp modSp mod">
        <pc:chgData name="Luis Guillermo Rodriguez Escribano" userId="42d2e4959a5c0f13" providerId="LiveId" clId="{FF7CB9DE-6044-4F66-A618-931C2F2BF61C}" dt="2024-02-20T22:14:53.861" v="2608" actId="1076"/>
        <pc:sldMkLst>
          <pc:docMk/>
          <pc:sldMk cId="3060434486" sldId="275"/>
        </pc:sldMkLst>
        <pc:spChg chg="del">
          <ac:chgData name="Luis Guillermo Rodriguez Escribano" userId="42d2e4959a5c0f13" providerId="LiveId" clId="{FF7CB9DE-6044-4F66-A618-931C2F2BF61C}" dt="2024-02-20T22:12:06.098" v="2419" actId="478"/>
          <ac:spMkLst>
            <pc:docMk/>
            <pc:sldMk cId="3060434486" sldId="275"/>
            <ac:spMk id="2" creationId="{16E84733-B252-4368-82A7-C4AA6ACB5781}"/>
          </ac:spMkLst>
        </pc:spChg>
        <pc:spChg chg="add mod">
          <ac:chgData name="Luis Guillermo Rodriguez Escribano" userId="42d2e4959a5c0f13" providerId="LiveId" clId="{FF7CB9DE-6044-4F66-A618-931C2F2BF61C}" dt="2024-02-20T22:14:53.861" v="2608" actId="1076"/>
          <ac:spMkLst>
            <pc:docMk/>
            <pc:sldMk cId="3060434486" sldId="275"/>
            <ac:spMk id="3" creationId="{4BF1BAB6-0F7A-D4B0-10F4-81BB470834AA}"/>
          </ac:spMkLst>
        </pc:spChg>
      </pc:sldChg>
      <pc:sldChg chg="modSp mod">
        <pc:chgData name="Luis Guillermo Rodriguez Escribano" userId="42d2e4959a5c0f13" providerId="LiveId" clId="{FF7CB9DE-6044-4F66-A618-931C2F2BF61C}" dt="2024-02-14T21:33:19.552" v="16" actId="255"/>
        <pc:sldMkLst>
          <pc:docMk/>
          <pc:sldMk cId="1872097383" sldId="277"/>
        </pc:sldMkLst>
        <pc:spChg chg="mod">
          <ac:chgData name="Luis Guillermo Rodriguez Escribano" userId="42d2e4959a5c0f13" providerId="LiveId" clId="{FF7CB9DE-6044-4F66-A618-931C2F2BF61C}" dt="2024-02-14T21:33:19.552" v="16" actId="255"/>
          <ac:spMkLst>
            <pc:docMk/>
            <pc:sldMk cId="1872097383" sldId="277"/>
            <ac:spMk id="3" creationId="{94993FEE-78A4-4038-84D7-F0012EC87B4B}"/>
          </ac:spMkLst>
        </pc:spChg>
      </pc:sldChg>
      <pc:sldChg chg="addSp modSp mod">
        <pc:chgData name="Luis Guillermo Rodriguez Escribano" userId="42d2e4959a5c0f13" providerId="LiveId" clId="{FF7CB9DE-6044-4F66-A618-931C2F2BF61C}" dt="2024-02-20T20:52:35.050" v="2322" actId="20577"/>
        <pc:sldMkLst>
          <pc:docMk/>
          <pc:sldMk cId="3216295460" sldId="280"/>
        </pc:sldMkLst>
        <pc:spChg chg="add mod">
          <ac:chgData name="Luis Guillermo Rodriguez Escribano" userId="42d2e4959a5c0f13" providerId="LiveId" clId="{FF7CB9DE-6044-4F66-A618-931C2F2BF61C}" dt="2024-02-20T20:52:35.050" v="2322" actId="20577"/>
          <ac:spMkLst>
            <pc:docMk/>
            <pc:sldMk cId="3216295460" sldId="280"/>
            <ac:spMk id="2" creationId="{7CE3F659-3492-9957-9849-08F5DCC31EE3}"/>
          </ac:spMkLst>
        </pc:spChg>
        <pc:spChg chg="mod">
          <ac:chgData name="Luis Guillermo Rodriguez Escribano" userId="42d2e4959a5c0f13" providerId="LiveId" clId="{FF7CB9DE-6044-4F66-A618-931C2F2BF61C}" dt="2024-02-20T03:32:44.841" v="2139" actId="113"/>
          <ac:spMkLst>
            <pc:docMk/>
            <pc:sldMk cId="3216295460" sldId="280"/>
            <ac:spMk id="3" creationId="{DD471B20-9AC8-4673-A287-D4128D919320}"/>
          </ac:spMkLst>
        </pc:spChg>
      </pc:sldChg>
      <pc:sldChg chg="addSp delSp modSp mod">
        <pc:chgData name="Luis Guillermo Rodriguez Escribano" userId="42d2e4959a5c0f13" providerId="LiveId" clId="{FF7CB9DE-6044-4F66-A618-931C2F2BF61C}" dt="2024-02-20T20:38:23.758" v="2264" actId="20577"/>
        <pc:sldMkLst>
          <pc:docMk/>
          <pc:sldMk cId="1321193751" sldId="281"/>
        </pc:sldMkLst>
        <pc:spChg chg="add mod">
          <ac:chgData name="Luis Guillermo Rodriguez Escribano" userId="42d2e4959a5c0f13" providerId="LiveId" clId="{FF7CB9DE-6044-4F66-A618-931C2F2BF61C}" dt="2024-02-20T20:24:07.150" v="2260" actId="1076"/>
          <ac:spMkLst>
            <pc:docMk/>
            <pc:sldMk cId="1321193751" sldId="281"/>
            <ac:spMk id="2" creationId="{597EB210-07F0-6E90-7BE2-A754E104F73D}"/>
          </ac:spMkLst>
        </pc:spChg>
        <pc:spChg chg="del mod">
          <ac:chgData name="Luis Guillermo Rodriguez Escribano" userId="42d2e4959a5c0f13" providerId="LiveId" clId="{FF7CB9DE-6044-4F66-A618-931C2F2BF61C}" dt="2024-02-14T22:30:28.609" v="236" actId="478"/>
          <ac:spMkLst>
            <pc:docMk/>
            <pc:sldMk cId="1321193751" sldId="281"/>
            <ac:spMk id="2" creationId="{E1214369-6A0F-4E5E-9BC6-92781C186839}"/>
          </ac:spMkLst>
        </pc:spChg>
        <pc:spChg chg="add mod">
          <ac:chgData name="Luis Guillermo Rodriguez Escribano" userId="42d2e4959a5c0f13" providerId="LiveId" clId="{FF7CB9DE-6044-4F66-A618-931C2F2BF61C}" dt="2024-02-14T23:43:40.164" v="382" actId="207"/>
          <ac:spMkLst>
            <pc:docMk/>
            <pc:sldMk cId="1321193751" sldId="281"/>
            <ac:spMk id="3" creationId="{29DB903F-D811-CE6A-2812-3AD42530345A}"/>
          </ac:spMkLst>
        </pc:spChg>
        <pc:spChg chg="add mod">
          <ac:chgData name="Luis Guillermo Rodriguez Escribano" userId="42d2e4959a5c0f13" providerId="LiveId" clId="{FF7CB9DE-6044-4F66-A618-931C2F2BF61C}" dt="2024-02-14T23:18:31.501" v="339" actId="14100"/>
          <ac:spMkLst>
            <pc:docMk/>
            <pc:sldMk cId="1321193751" sldId="281"/>
            <ac:spMk id="4" creationId="{D71FB44C-593E-7226-B105-F3BB2E3CD036}"/>
          </ac:spMkLst>
        </pc:spChg>
        <pc:spChg chg="add mod">
          <ac:chgData name="Luis Guillermo Rodriguez Escribano" userId="42d2e4959a5c0f13" providerId="LiveId" clId="{FF7CB9DE-6044-4F66-A618-931C2F2BF61C}" dt="2024-02-20T20:38:23.758" v="2264" actId="20577"/>
          <ac:spMkLst>
            <pc:docMk/>
            <pc:sldMk cId="1321193751" sldId="281"/>
            <ac:spMk id="5" creationId="{B5E4F17F-9D6F-9634-D823-E8460168F23B}"/>
          </ac:spMkLst>
        </pc:spChg>
        <pc:spChg chg="add mod">
          <ac:chgData name="Luis Guillermo Rodriguez Escribano" userId="42d2e4959a5c0f13" providerId="LiveId" clId="{FF7CB9DE-6044-4F66-A618-931C2F2BF61C}" dt="2024-02-14T23:43:43.841" v="383" actId="207"/>
          <ac:spMkLst>
            <pc:docMk/>
            <pc:sldMk cId="1321193751" sldId="281"/>
            <ac:spMk id="6" creationId="{51751BF3-D2AD-3FDD-A8FC-FB89F2FD4DFC}"/>
          </ac:spMkLst>
        </pc:spChg>
        <pc:spChg chg="add del mod">
          <ac:chgData name="Luis Guillermo Rodriguez Escribano" userId="42d2e4959a5c0f13" providerId="LiveId" clId="{FF7CB9DE-6044-4F66-A618-931C2F2BF61C}" dt="2024-02-14T23:17:26.136" v="318" actId="478"/>
          <ac:spMkLst>
            <pc:docMk/>
            <pc:sldMk cId="1321193751" sldId="281"/>
            <ac:spMk id="7" creationId="{6537E78C-E8E0-E1F9-FE38-E7388E9614F8}"/>
          </ac:spMkLst>
        </pc:spChg>
        <pc:spChg chg="add mod">
          <ac:chgData name="Luis Guillermo Rodriguez Escribano" userId="42d2e4959a5c0f13" providerId="LiveId" clId="{FF7CB9DE-6044-4F66-A618-931C2F2BF61C}" dt="2024-02-20T20:24:02.479" v="2259" actId="1076"/>
          <ac:spMkLst>
            <pc:docMk/>
            <pc:sldMk cId="1321193751" sldId="281"/>
            <ac:spMk id="7" creationId="{B94BF664-55DC-EB29-4F09-8805A146B6BB}"/>
          </ac:spMkLst>
        </pc:spChg>
        <pc:spChg chg="add del mod">
          <ac:chgData name="Luis Guillermo Rodriguez Escribano" userId="42d2e4959a5c0f13" providerId="LiveId" clId="{FF7CB9DE-6044-4F66-A618-931C2F2BF61C}" dt="2024-02-14T23:16:19.744" v="310" actId="478"/>
          <ac:spMkLst>
            <pc:docMk/>
            <pc:sldMk cId="1321193751" sldId="281"/>
            <ac:spMk id="8" creationId="{014ED8B3-15BE-5862-CEA2-B2E90118A49C}"/>
          </ac:spMkLst>
        </pc:spChg>
        <pc:spChg chg="add del mod">
          <ac:chgData name="Luis Guillermo Rodriguez Escribano" userId="42d2e4959a5c0f13" providerId="LiveId" clId="{FF7CB9DE-6044-4F66-A618-931C2F2BF61C}" dt="2024-02-14T23:16:17.116" v="309" actId="478"/>
          <ac:spMkLst>
            <pc:docMk/>
            <pc:sldMk cId="1321193751" sldId="281"/>
            <ac:spMk id="9" creationId="{2C854D13-14DC-1421-BC9D-A32D9DA324A8}"/>
          </ac:spMkLst>
        </pc:spChg>
        <pc:spChg chg="add mod">
          <ac:chgData name="Luis Guillermo Rodriguez Escribano" userId="42d2e4959a5c0f13" providerId="LiveId" clId="{FF7CB9DE-6044-4F66-A618-931C2F2BF61C}" dt="2024-02-14T23:18:35.989" v="340" actId="14100"/>
          <ac:spMkLst>
            <pc:docMk/>
            <pc:sldMk cId="1321193751" sldId="281"/>
            <ac:spMk id="10" creationId="{CD6DE9A8-EBED-3917-123D-475B5DF10F0A}"/>
          </ac:spMkLst>
        </pc:spChg>
        <pc:spChg chg="add mod">
          <ac:chgData name="Luis Guillermo Rodriguez Escribano" userId="42d2e4959a5c0f13" providerId="LiveId" clId="{FF7CB9DE-6044-4F66-A618-931C2F2BF61C}" dt="2024-02-20T20:22:43.367" v="2235" actId="14100"/>
          <ac:spMkLst>
            <pc:docMk/>
            <pc:sldMk cId="1321193751" sldId="281"/>
            <ac:spMk id="11" creationId="{9B91CF7A-8C0F-7B9A-7FEE-384F4F99DAAE}"/>
          </ac:spMkLst>
        </pc:spChg>
      </pc:sldChg>
      <pc:sldChg chg="addSp delSp modSp mod ord">
        <pc:chgData name="Luis Guillermo Rodriguez Escribano" userId="42d2e4959a5c0f13" providerId="LiveId" clId="{FF7CB9DE-6044-4F66-A618-931C2F2BF61C}" dt="2024-02-19T16:27:05.674" v="1787" actId="1076"/>
        <pc:sldMkLst>
          <pc:docMk/>
          <pc:sldMk cId="2493454775" sldId="282"/>
        </pc:sldMkLst>
        <pc:spChg chg="del">
          <ac:chgData name="Luis Guillermo Rodriguez Escribano" userId="42d2e4959a5c0f13" providerId="LiveId" clId="{FF7CB9DE-6044-4F66-A618-931C2F2BF61C}" dt="2024-02-19T16:21:08.170" v="1779" actId="478"/>
          <ac:spMkLst>
            <pc:docMk/>
            <pc:sldMk cId="2493454775" sldId="282"/>
            <ac:spMk id="2" creationId="{B87057C9-7731-49A6-AC1F-E118DE1FA82E}"/>
          </ac:spMkLst>
        </pc:spChg>
        <pc:picChg chg="add del mod">
          <ac:chgData name="Luis Guillermo Rodriguez Escribano" userId="42d2e4959a5c0f13" providerId="LiveId" clId="{FF7CB9DE-6044-4F66-A618-931C2F2BF61C}" dt="2024-02-19T16:21:26.645" v="1782" actId="478"/>
          <ac:picMkLst>
            <pc:docMk/>
            <pc:sldMk cId="2493454775" sldId="282"/>
            <ac:picMk id="4" creationId="{A9FBC7E0-A135-82CF-509F-840759DE8A51}"/>
          </ac:picMkLst>
        </pc:picChg>
        <pc:picChg chg="add mod">
          <ac:chgData name="Luis Guillermo Rodriguez Escribano" userId="42d2e4959a5c0f13" providerId="LiveId" clId="{FF7CB9DE-6044-4F66-A618-931C2F2BF61C}" dt="2024-02-19T16:27:05.674" v="1787" actId="1076"/>
          <ac:picMkLst>
            <pc:docMk/>
            <pc:sldMk cId="2493454775" sldId="282"/>
            <ac:picMk id="6" creationId="{8FDCF8A5-D761-74F5-7955-A85EA6B931A3}"/>
          </ac:picMkLst>
        </pc:picChg>
        <pc:picChg chg="add mod">
          <ac:chgData name="Luis Guillermo Rodriguez Escribano" userId="42d2e4959a5c0f13" providerId="LiveId" clId="{FF7CB9DE-6044-4F66-A618-931C2F2BF61C}" dt="2024-02-19T16:27:02.738" v="1786" actId="1076"/>
          <ac:picMkLst>
            <pc:docMk/>
            <pc:sldMk cId="2493454775" sldId="282"/>
            <ac:picMk id="8" creationId="{CEB9E73A-EEC0-1718-78D1-D53B09536C52}"/>
          </ac:picMkLst>
        </pc:picChg>
      </pc:sldChg>
      <pc:sldChg chg="addSp delSp modSp mod">
        <pc:chgData name="Luis Guillermo Rodriguez Escribano" userId="42d2e4959a5c0f13" providerId="LiveId" clId="{FF7CB9DE-6044-4F66-A618-931C2F2BF61C}" dt="2024-02-20T20:51:31.170" v="2312" actId="20577"/>
        <pc:sldMkLst>
          <pc:docMk/>
          <pc:sldMk cId="3647547380" sldId="283"/>
        </pc:sldMkLst>
        <pc:spChg chg="add mod">
          <ac:chgData name="Luis Guillermo Rodriguez Escribano" userId="42d2e4959a5c0f13" providerId="LiveId" clId="{FF7CB9DE-6044-4F66-A618-931C2F2BF61C}" dt="2024-02-19T14:52:42.167" v="507" actId="1076"/>
          <ac:spMkLst>
            <pc:docMk/>
            <pc:sldMk cId="3647547380" sldId="283"/>
            <ac:spMk id="2" creationId="{02DC04EA-2B5E-38E5-7428-A60EEEC4D0E8}"/>
          </ac:spMkLst>
        </pc:spChg>
        <pc:spChg chg="del">
          <ac:chgData name="Luis Guillermo Rodriguez Escribano" userId="42d2e4959a5c0f13" providerId="LiveId" clId="{FF7CB9DE-6044-4F66-A618-931C2F2BF61C}" dt="2024-02-18T15:53:30.919" v="501" actId="478"/>
          <ac:spMkLst>
            <pc:docMk/>
            <pc:sldMk cId="3647547380" sldId="283"/>
            <ac:spMk id="2" creationId="{BB0E218C-165D-4F11-A860-F28B1C9B4FF9}"/>
          </ac:spMkLst>
        </pc:spChg>
        <pc:spChg chg="add mod">
          <ac:chgData name="Luis Guillermo Rodriguez Escribano" userId="42d2e4959a5c0f13" providerId="LiveId" clId="{FF7CB9DE-6044-4F66-A618-931C2F2BF61C}" dt="2024-02-20T20:51:31.170" v="2312" actId="20577"/>
          <ac:spMkLst>
            <pc:docMk/>
            <pc:sldMk cId="3647547380" sldId="283"/>
            <ac:spMk id="3" creationId="{24FBBC8F-8BC1-BD66-809D-461418B32435}"/>
          </ac:spMkLst>
        </pc:spChg>
        <pc:picChg chg="add mod">
          <ac:chgData name="Luis Guillermo Rodriguez Escribano" userId="42d2e4959a5c0f13" providerId="LiveId" clId="{FF7CB9DE-6044-4F66-A618-931C2F2BF61C}" dt="2024-02-19T14:55:34.383" v="508" actId="1076"/>
          <ac:picMkLst>
            <pc:docMk/>
            <pc:sldMk cId="3647547380" sldId="283"/>
            <ac:picMk id="4" creationId="{B707C3D4-3790-B7A7-86C2-8D70D7FD6951}"/>
          </ac:picMkLst>
        </pc:picChg>
      </pc:sldChg>
      <pc:sldChg chg="addSp delSp modSp mod">
        <pc:chgData name="Luis Guillermo Rodriguez Escribano" userId="42d2e4959a5c0f13" providerId="LiveId" clId="{FF7CB9DE-6044-4F66-A618-931C2F2BF61C}" dt="2024-02-19T15:02:11.160" v="519" actId="1038"/>
        <pc:sldMkLst>
          <pc:docMk/>
          <pc:sldMk cId="1770221576" sldId="284"/>
        </pc:sldMkLst>
        <pc:spChg chg="del">
          <ac:chgData name="Luis Guillermo Rodriguez Escribano" userId="42d2e4959a5c0f13" providerId="LiveId" clId="{FF7CB9DE-6044-4F66-A618-931C2F2BF61C}" dt="2024-02-14T23:42:00.172" v="343" actId="478"/>
          <ac:spMkLst>
            <pc:docMk/>
            <pc:sldMk cId="1770221576" sldId="284"/>
            <ac:spMk id="2" creationId="{2D7FCB23-36AC-431A-BEAB-63B3D665AE03}"/>
          </ac:spMkLst>
        </pc:spChg>
        <pc:spChg chg="add mod">
          <ac:chgData name="Luis Guillermo Rodriguez Escribano" userId="42d2e4959a5c0f13" providerId="LiveId" clId="{FF7CB9DE-6044-4F66-A618-931C2F2BF61C}" dt="2024-02-15T00:49:30.452" v="500" actId="1035"/>
          <ac:spMkLst>
            <pc:docMk/>
            <pc:sldMk cId="1770221576" sldId="284"/>
            <ac:spMk id="3" creationId="{FFA0C4B2-5FD3-293C-7CC6-99D03A93A5C8}"/>
          </ac:spMkLst>
        </pc:spChg>
        <pc:spChg chg="add mod">
          <ac:chgData name="Luis Guillermo Rodriguez Escribano" userId="42d2e4959a5c0f13" providerId="LiveId" clId="{FF7CB9DE-6044-4F66-A618-931C2F2BF61C}" dt="2024-02-14T23:44:57.978" v="393" actId="113"/>
          <ac:spMkLst>
            <pc:docMk/>
            <pc:sldMk cId="1770221576" sldId="284"/>
            <ac:spMk id="4" creationId="{F838D0C2-9CBD-F02E-E1EE-06804D831C35}"/>
          </ac:spMkLst>
        </pc:spChg>
        <pc:spChg chg="add mod">
          <ac:chgData name="Luis Guillermo Rodriguez Escribano" userId="42d2e4959a5c0f13" providerId="LiveId" clId="{FF7CB9DE-6044-4F66-A618-931C2F2BF61C}" dt="2024-02-14T23:49:12.842" v="445" actId="1076"/>
          <ac:spMkLst>
            <pc:docMk/>
            <pc:sldMk cId="1770221576" sldId="284"/>
            <ac:spMk id="5" creationId="{80BB0740-435B-3FFE-3F6A-113C3D615FC2}"/>
          </ac:spMkLst>
        </pc:spChg>
        <pc:spChg chg="add mod">
          <ac:chgData name="Luis Guillermo Rodriguez Escribano" userId="42d2e4959a5c0f13" providerId="LiveId" clId="{FF7CB9DE-6044-4F66-A618-931C2F2BF61C}" dt="2024-02-19T15:02:11.160" v="519" actId="1038"/>
          <ac:spMkLst>
            <pc:docMk/>
            <pc:sldMk cId="1770221576" sldId="284"/>
            <ac:spMk id="6" creationId="{7F3EBFC5-E87C-B8CB-3B50-530324659447}"/>
          </ac:spMkLst>
        </pc:spChg>
        <pc:spChg chg="add mod">
          <ac:chgData name="Luis Guillermo Rodriguez Escribano" userId="42d2e4959a5c0f13" providerId="LiveId" clId="{FF7CB9DE-6044-4F66-A618-931C2F2BF61C}" dt="2024-02-14T23:53:15.834" v="482" actId="1076"/>
          <ac:spMkLst>
            <pc:docMk/>
            <pc:sldMk cId="1770221576" sldId="284"/>
            <ac:spMk id="7" creationId="{E81C4330-88C1-3A3A-10E9-63A5D72AEE2C}"/>
          </ac:spMkLst>
        </pc:spChg>
        <pc:spChg chg="add mod">
          <ac:chgData name="Luis Guillermo Rodriguez Escribano" userId="42d2e4959a5c0f13" providerId="LiveId" clId="{FF7CB9DE-6044-4F66-A618-931C2F2BF61C}" dt="2024-02-15T00:49:30.452" v="500" actId="1035"/>
          <ac:spMkLst>
            <pc:docMk/>
            <pc:sldMk cId="1770221576" sldId="284"/>
            <ac:spMk id="8" creationId="{7FCCB0E0-E4D5-7C96-9F0D-DBBB018989BD}"/>
          </ac:spMkLst>
        </pc:spChg>
        <pc:spChg chg="add mod">
          <ac:chgData name="Luis Guillermo Rodriguez Escribano" userId="42d2e4959a5c0f13" providerId="LiveId" clId="{FF7CB9DE-6044-4F66-A618-931C2F2BF61C}" dt="2024-02-15T00:49:30.452" v="500" actId="1035"/>
          <ac:spMkLst>
            <pc:docMk/>
            <pc:sldMk cId="1770221576" sldId="284"/>
            <ac:spMk id="9" creationId="{B266F3A6-AC26-9B03-571C-5D783FC09DFD}"/>
          </ac:spMkLst>
        </pc:spChg>
        <pc:spChg chg="add mod">
          <ac:chgData name="Luis Guillermo Rodriguez Escribano" userId="42d2e4959a5c0f13" providerId="LiveId" clId="{FF7CB9DE-6044-4F66-A618-931C2F2BF61C}" dt="2024-02-14T23:50:00.432" v="454" actId="13822"/>
          <ac:spMkLst>
            <pc:docMk/>
            <pc:sldMk cId="1770221576" sldId="284"/>
            <ac:spMk id="10" creationId="{AAF4E707-F4C6-1F67-1A71-7195B4F930BF}"/>
          </ac:spMkLst>
        </pc:spChg>
        <pc:spChg chg="add mod">
          <ac:chgData name="Luis Guillermo Rodriguez Escribano" userId="42d2e4959a5c0f13" providerId="LiveId" clId="{FF7CB9DE-6044-4F66-A618-931C2F2BF61C}" dt="2024-02-14T23:50:24.999" v="459" actId="13822"/>
          <ac:spMkLst>
            <pc:docMk/>
            <pc:sldMk cId="1770221576" sldId="284"/>
            <ac:spMk id="11" creationId="{E00DA468-4F40-DA37-E37D-4E7A522F5B91}"/>
          </ac:spMkLst>
        </pc:spChg>
        <pc:spChg chg="add mod">
          <ac:chgData name="Luis Guillermo Rodriguez Escribano" userId="42d2e4959a5c0f13" providerId="LiveId" clId="{FF7CB9DE-6044-4F66-A618-931C2F2BF61C}" dt="2024-02-14T23:53:57.230" v="489" actId="207"/>
          <ac:spMkLst>
            <pc:docMk/>
            <pc:sldMk cId="1770221576" sldId="284"/>
            <ac:spMk id="12" creationId="{FCC935ED-A84D-F264-29C4-EF26A5DDA137}"/>
          </ac:spMkLst>
        </pc:spChg>
      </pc:sldChg>
      <pc:sldChg chg="addSp delSp modSp mod">
        <pc:chgData name="Luis Guillermo Rodriguez Escribano" userId="42d2e4959a5c0f13" providerId="LiveId" clId="{FF7CB9DE-6044-4F66-A618-931C2F2BF61C}" dt="2024-02-19T15:28:26.132" v="778" actId="122"/>
        <pc:sldMkLst>
          <pc:docMk/>
          <pc:sldMk cId="741889215" sldId="285"/>
        </pc:sldMkLst>
        <pc:spChg chg="del">
          <ac:chgData name="Luis Guillermo Rodriguez Escribano" userId="42d2e4959a5c0f13" providerId="LiveId" clId="{FF7CB9DE-6044-4F66-A618-931C2F2BF61C}" dt="2024-02-19T14:59:49.743" v="509" actId="478"/>
          <ac:spMkLst>
            <pc:docMk/>
            <pc:sldMk cId="741889215" sldId="285"/>
            <ac:spMk id="2" creationId="{16E84733-B252-4368-82A7-C4AA6ACB5781}"/>
          </ac:spMkLst>
        </pc:spChg>
        <pc:spChg chg="add mod">
          <ac:chgData name="Luis Guillermo Rodriguez Escribano" userId="42d2e4959a5c0f13" providerId="LiveId" clId="{FF7CB9DE-6044-4F66-A618-931C2F2BF61C}" dt="2024-02-19T15:12:22.696" v="620" actId="1076"/>
          <ac:spMkLst>
            <pc:docMk/>
            <pc:sldMk cId="741889215" sldId="285"/>
            <ac:spMk id="3" creationId="{1F1AEAA0-A5F1-6658-6EA5-2EDA8BEC3844}"/>
          </ac:spMkLst>
        </pc:spChg>
        <pc:spChg chg="add del mod">
          <ac:chgData name="Luis Guillermo Rodriguez Escribano" userId="42d2e4959a5c0f13" providerId="LiveId" clId="{FF7CB9DE-6044-4F66-A618-931C2F2BF61C}" dt="2024-02-19T15:09:41.796" v="581" actId="478"/>
          <ac:spMkLst>
            <pc:docMk/>
            <pc:sldMk cId="741889215" sldId="285"/>
            <ac:spMk id="4" creationId="{09611AFA-9A90-F79C-9D2F-7F026846C190}"/>
          </ac:spMkLst>
        </pc:spChg>
        <pc:spChg chg="add mod">
          <ac:chgData name="Luis Guillermo Rodriguez Escribano" userId="42d2e4959a5c0f13" providerId="LiveId" clId="{FF7CB9DE-6044-4F66-A618-931C2F2BF61C}" dt="2024-02-19T15:12:52.803" v="632" actId="403"/>
          <ac:spMkLst>
            <pc:docMk/>
            <pc:sldMk cId="741889215" sldId="285"/>
            <ac:spMk id="5" creationId="{A93B6225-C8DD-0478-FEA6-C93021159053}"/>
          </ac:spMkLst>
        </pc:spChg>
        <pc:spChg chg="add mod">
          <ac:chgData name="Luis Guillermo Rodriguez Escribano" userId="42d2e4959a5c0f13" providerId="LiveId" clId="{FF7CB9DE-6044-4F66-A618-931C2F2BF61C}" dt="2024-02-19T15:13:51.883" v="659" actId="207"/>
          <ac:spMkLst>
            <pc:docMk/>
            <pc:sldMk cId="741889215" sldId="285"/>
            <ac:spMk id="6" creationId="{2BABC157-98A2-52B2-D721-1D093F12904B}"/>
          </ac:spMkLst>
        </pc:spChg>
        <pc:spChg chg="add mod">
          <ac:chgData name="Luis Guillermo Rodriguez Escribano" userId="42d2e4959a5c0f13" providerId="LiveId" clId="{FF7CB9DE-6044-4F66-A618-931C2F2BF61C}" dt="2024-02-19T15:12:39.274" v="625" actId="403"/>
          <ac:spMkLst>
            <pc:docMk/>
            <pc:sldMk cId="741889215" sldId="285"/>
            <ac:spMk id="7" creationId="{874B6337-BD0B-DC3F-6E2C-C9457B4B253F}"/>
          </ac:spMkLst>
        </pc:spChg>
        <pc:spChg chg="add mod">
          <ac:chgData name="Luis Guillermo Rodriguez Escribano" userId="42d2e4959a5c0f13" providerId="LiveId" clId="{FF7CB9DE-6044-4F66-A618-931C2F2BF61C}" dt="2024-02-19T15:27:32.837" v="749" actId="122"/>
          <ac:spMkLst>
            <pc:docMk/>
            <pc:sldMk cId="741889215" sldId="285"/>
            <ac:spMk id="8" creationId="{60B162CB-5FCC-83C1-E7E1-19310ABABE1C}"/>
          </ac:spMkLst>
        </pc:spChg>
        <pc:spChg chg="add mod">
          <ac:chgData name="Luis Guillermo Rodriguez Escribano" userId="42d2e4959a5c0f13" providerId="LiveId" clId="{FF7CB9DE-6044-4F66-A618-931C2F2BF61C}" dt="2024-02-19T15:28:26.132" v="778" actId="122"/>
          <ac:spMkLst>
            <pc:docMk/>
            <pc:sldMk cId="741889215" sldId="285"/>
            <ac:spMk id="9" creationId="{0C46391E-C6E1-6240-422B-49CD82E8E72E}"/>
          </ac:spMkLst>
        </pc:spChg>
        <pc:spChg chg="add mod">
          <ac:chgData name="Luis Guillermo Rodriguez Escribano" userId="42d2e4959a5c0f13" providerId="LiveId" clId="{FF7CB9DE-6044-4F66-A618-931C2F2BF61C}" dt="2024-02-19T15:28:16.428" v="777" actId="122"/>
          <ac:spMkLst>
            <pc:docMk/>
            <pc:sldMk cId="741889215" sldId="285"/>
            <ac:spMk id="10" creationId="{138302FA-F392-E711-8983-A07CC42A82B9}"/>
          </ac:spMkLst>
        </pc:spChg>
      </pc:sldChg>
      <pc:sldChg chg="modSp mod">
        <pc:chgData name="Luis Guillermo Rodriguez Escribano" userId="42d2e4959a5c0f13" providerId="LiveId" clId="{FF7CB9DE-6044-4F66-A618-931C2F2BF61C}" dt="2024-02-19T15:42:30.629" v="1344" actId="113"/>
        <pc:sldMkLst>
          <pc:docMk/>
          <pc:sldMk cId="3457962240" sldId="286"/>
        </pc:sldMkLst>
        <pc:spChg chg="mod">
          <ac:chgData name="Luis Guillermo Rodriguez Escribano" userId="42d2e4959a5c0f13" providerId="LiveId" clId="{FF7CB9DE-6044-4F66-A618-931C2F2BF61C}" dt="2024-02-19T15:42:30.629" v="1344" actId="113"/>
          <ac:spMkLst>
            <pc:docMk/>
            <pc:sldMk cId="3457962240" sldId="286"/>
            <ac:spMk id="2" creationId="{006CC994-B475-43D4-9037-96C4B3B20849}"/>
          </ac:spMkLst>
        </pc:spChg>
      </pc:sldChg>
      <pc:sldChg chg="addSp delSp modSp mod">
        <pc:chgData name="Luis Guillermo Rodriguez Escribano" userId="42d2e4959a5c0f13" providerId="LiveId" clId="{FF7CB9DE-6044-4F66-A618-931C2F2BF61C}" dt="2024-02-20T02:11:35.385" v="1877" actId="20577"/>
        <pc:sldMkLst>
          <pc:docMk/>
          <pc:sldMk cId="1959230761" sldId="287"/>
        </pc:sldMkLst>
        <pc:spChg chg="del">
          <ac:chgData name="Luis Guillermo Rodriguez Escribano" userId="42d2e4959a5c0f13" providerId="LiveId" clId="{FF7CB9DE-6044-4F66-A618-931C2F2BF61C}" dt="2024-02-20T02:08:05.109" v="1794" actId="478"/>
          <ac:spMkLst>
            <pc:docMk/>
            <pc:sldMk cId="1959230761" sldId="287"/>
            <ac:spMk id="2" creationId="{E51B4170-4F8D-49BB-8146-95A2C37846B9}"/>
          </ac:spMkLst>
        </pc:spChg>
        <pc:spChg chg="add mod">
          <ac:chgData name="Luis Guillermo Rodriguez Escribano" userId="42d2e4959a5c0f13" providerId="LiveId" clId="{FF7CB9DE-6044-4F66-A618-931C2F2BF61C}" dt="2024-02-20T02:10:37.695" v="1857" actId="113"/>
          <ac:spMkLst>
            <pc:docMk/>
            <pc:sldMk cId="1959230761" sldId="287"/>
            <ac:spMk id="5" creationId="{FAF3EF32-1602-DAB2-3771-ACB981523347}"/>
          </ac:spMkLst>
        </pc:spChg>
        <pc:spChg chg="add mod">
          <ac:chgData name="Luis Guillermo Rodriguez Escribano" userId="42d2e4959a5c0f13" providerId="LiveId" clId="{FF7CB9DE-6044-4F66-A618-931C2F2BF61C}" dt="2024-02-20T02:11:35.385" v="1877" actId="20577"/>
          <ac:spMkLst>
            <pc:docMk/>
            <pc:sldMk cId="1959230761" sldId="287"/>
            <ac:spMk id="6" creationId="{0BEE219A-A388-C4E4-8F46-EF6DDE40303B}"/>
          </ac:spMkLst>
        </pc:spChg>
        <pc:picChg chg="add mod">
          <ac:chgData name="Luis Guillermo Rodriguez Escribano" userId="42d2e4959a5c0f13" providerId="LiveId" clId="{FF7CB9DE-6044-4F66-A618-931C2F2BF61C}" dt="2024-02-20T02:08:13.221" v="1796" actId="1076"/>
          <ac:picMkLst>
            <pc:docMk/>
            <pc:sldMk cId="1959230761" sldId="287"/>
            <ac:picMk id="4" creationId="{960F39AD-5E9F-BE15-1659-D0E80EC9ED63}"/>
          </ac:picMkLst>
        </pc:picChg>
      </pc:sldChg>
      <pc:sldChg chg="addSp modSp mod">
        <pc:chgData name="Luis Guillermo Rodriguez Escribano" userId="42d2e4959a5c0f13" providerId="LiveId" clId="{FF7CB9DE-6044-4F66-A618-931C2F2BF61C}" dt="2024-02-14T22:09:35.640" v="143" actId="1076"/>
        <pc:sldMkLst>
          <pc:docMk/>
          <pc:sldMk cId="2494350676" sldId="288"/>
        </pc:sldMkLst>
        <pc:spChg chg="add mod">
          <ac:chgData name="Luis Guillermo Rodriguez Escribano" userId="42d2e4959a5c0f13" providerId="LiveId" clId="{FF7CB9DE-6044-4F66-A618-931C2F2BF61C}" dt="2024-02-14T22:09:35.640" v="143" actId="1076"/>
          <ac:spMkLst>
            <pc:docMk/>
            <pc:sldMk cId="2494350676" sldId="288"/>
            <ac:spMk id="2" creationId="{D0281410-427A-A3B2-5361-7A19D67304C9}"/>
          </ac:spMkLst>
        </pc:spChg>
        <pc:spChg chg="mod">
          <ac:chgData name="Luis Guillermo Rodriguez Escribano" userId="42d2e4959a5c0f13" providerId="LiveId" clId="{FF7CB9DE-6044-4F66-A618-931C2F2BF61C}" dt="2024-02-14T22:03:10.569" v="128" actId="1076"/>
          <ac:spMkLst>
            <pc:docMk/>
            <pc:sldMk cId="2494350676" sldId="288"/>
            <ac:spMk id="3" creationId="{966654DF-C5F6-408E-801C-AFC79F3E6D2A}"/>
          </ac:spMkLst>
        </pc:spChg>
      </pc:sldChg>
      <pc:sldChg chg="addSp modSp mod ord">
        <pc:chgData name="Luis Guillermo Rodriguez Escribano" userId="42d2e4959a5c0f13" providerId="LiveId" clId="{FF7CB9DE-6044-4F66-A618-931C2F2BF61C}" dt="2024-02-20T20:51:59.646" v="2319" actId="20577"/>
        <pc:sldMkLst>
          <pc:docMk/>
          <pc:sldMk cId="3935844527" sldId="289"/>
        </pc:sldMkLst>
        <pc:spChg chg="add mod">
          <ac:chgData name="Luis Guillermo Rodriguez Escribano" userId="42d2e4959a5c0f13" providerId="LiveId" clId="{FF7CB9DE-6044-4F66-A618-931C2F2BF61C}" dt="2024-02-20T20:51:59.646" v="2319" actId="20577"/>
          <ac:spMkLst>
            <pc:docMk/>
            <pc:sldMk cId="3935844527" sldId="289"/>
            <ac:spMk id="2" creationId="{48A9751F-91EF-376B-C61A-2C150E24CD79}"/>
          </ac:spMkLst>
        </pc:spChg>
        <pc:spChg chg="mod">
          <ac:chgData name="Luis Guillermo Rodriguez Escribano" userId="42d2e4959a5c0f13" providerId="LiveId" clId="{FF7CB9DE-6044-4F66-A618-931C2F2BF61C}" dt="2024-02-20T20:51:48.339" v="2316" actId="20577"/>
          <ac:spMkLst>
            <pc:docMk/>
            <pc:sldMk cId="3935844527" sldId="289"/>
            <ac:spMk id="3" creationId="{966654DF-C5F6-408E-801C-AFC79F3E6D2A}"/>
          </ac:spMkLst>
        </pc:spChg>
      </pc:sldChg>
      <pc:sldChg chg="modSp add mod">
        <pc:chgData name="Luis Guillermo Rodriguez Escribano" userId="42d2e4959a5c0f13" providerId="LiveId" clId="{FF7CB9DE-6044-4F66-A618-931C2F2BF61C}" dt="2024-02-19T15:45:29.026" v="1363" actId="14100"/>
        <pc:sldMkLst>
          <pc:docMk/>
          <pc:sldMk cId="3964754244" sldId="290"/>
        </pc:sldMkLst>
        <pc:spChg chg="mod">
          <ac:chgData name="Luis Guillermo Rodriguez Escribano" userId="42d2e4959a5c0f13" providerId="LiveId" clId="{FF7CB9DE-6044-4F66-A618-931C2F2BF61C}" dt="2024-02-19T15:45:29.026" v="1363" actId="14100"/>
          <ac:spMkLst>
            <pc:docMk/>
            <pc:sldMk cId="3964754244" sldId="290"/>
            <ac:spMk id="2" creationId="{382BB842-D7E9-55E4-DC6C-246B50367D9C}"/>
          </ac:spMkLst>
        </pc:spChg>
      </pc:sldChg>
      <pc:sldChg chg="modSp add mod">
        <pc:chgData name="Luis Guillermo Rodriguez Escribano" userId="42d2e4959a5c0f13" providerId="LiveId" clId="{FF7CB9DE-6044-4F66-A618-931C2F2BF61C}" dt="2024-02-19T15:51:03.286" v="1654" actId="20577"/>
        <pc:sldMkLst>
          <pc:docMk/>
          <pc:sldMk cId="3227643563" sldId="291"/>
        </pc:sldMkLst>
        <pc:spChg chg="mod">
          <ac:chgData name="Luis Guillermo Rodriguez Escribano" userId="42d2e4959a5c0f13" providerId="LiveId" clId="{FF7CB9DE-6044-4F66-A618-931C2F2BF61C}" dt="2024-02-19T15:51:03.286" v="1654" actId="20577"/>
          <ac:spMkLst>
            <pc:docMk/>
            <pc:sldMk cId="3227643563" sldId="291"/>
            <ac:spMk id="2" creationId="{96F4FE01-B9DE-42A2-C548-11FF4987B592}"/>
          </ac:spMkLst>
        </pc:spChg>
      </pc:sldChg>
      <pc:sldChg chg="addSp delSp add mod">
        <pc:chgData name="Luis Guillermo Rodriguez Escribano" userId="42d2e4959a5c0f13" providerId="LiveId" clId="{FF7CB9DE-6044-4F66-A618-931C2F2BF61C}" dt="2024-02-19T16:33:22.381" v="1793" actId="22"/>
        <pc:sldMkLst>
          <pc:docMk/>
          <pc:sldMk cId="1915503085" sldId="292"/>
        </pc:sldMkLst>
        <pc:picChg chg="add">
          <ac:chgData name="Luis Guillermo Rodriguez Escribano" userId="42d2e4959a5c0f13" providerId="LiveId" clId="{FF7CB9DE-6044-4F66-A618-931C2F2BF61C}" dt="2024-02-19T16:33:22.381" v="1793" actId="22"/>
          <ac:picMkLst>
            <pc:docMk/>
            <pc:sldMk cId="1915503085" sldId="292"/>
            <ac:picMk id="3" creationId="{9C842536-4A36-FAEA-C825-F98ACB67147A}"/>
          </ac:picMkLst>
        </pc:picChg>
        <pc:picChg chg="del">
          <ac:chgData name="Luis Guillermo Rodriguez Escribano" userId="42d2e4959a5c0f13" providerId="LiveId" clId="{FF7CB9DE-6044-4F66-A618-931C2F2BF61C}" dt="2024-02-19T16:33:19.158" v="1791" actId="478"/>
          <ac:picMkLst>
            <pc:docMk/>
            <pc:sldMk cId="1915503085" sldId="292"/>
            <ac:picMk id="6" creationId="{21D57079-7474-CB42-C389-4486631FA98F}"/>
          </ac:picMkLst>
        </pc:picChg>
        <pc:picChg chg="del">
          <ac:chgData name="Luis Guillermo Rodriguez Escribano" userId="42d2e4959a5c0f13" providerId="LiveId" clId="{FF7CB9DE-6044-4F66-A618-931C2F2BF61C}" dt="2024-02-19T16:33:20.158" v="1792" actId="478"/>
          <ac:picMkLst>
            <pc:docMk/>
            <pc:sldMk cId="1915503085" sldId="292"/>
            <ac:picMk id="8" creationId="{298FE8EA-ED57-20BB-86DB-149A25191F50}"/>
          </ac:picMkLst>
        </pc:picChg>
      </pc:sldChg>
      <pc:sldChg chg="new del">
        <pc:chgData name="Luis Guillermo Rodriguez Escribano" userId="42d2e4959a5c0f13" providerId="LiveId" clId="{FF7CB9DE-6044-4F66-A618-931C2F2BF61C}" dt="2024-02-19T16:33:10.261" v="1789" actId="680"/>
        <pc:sldMkLst>
          <pc:docMk/>
          <pc:sldMk cId="2677692191" sldId="292"/>
        </pc:sldMkLst>
      </pc:sldChg>
      <pc:sldChg chg="addSp delSp modSp add mod">
        <pc:chgData name="Luis Guillermo Rodriguez Escribano" userId="42d2e4959a5c0f13" providerId="LiveId" clId="{FF7CB9DE-6044-4F66-A618-931C2F2BF61C}" dt="2024-02-20T02:33:22.702" v="1887" actId="1076"/>
        <pc:sldMkLst>
          <pc:docMk/>
          <pc:sldMk cId="3787831983" sldId="293"/>
        </pc:sldMkLst>
        <pc:spChg chg="del">
          <ac:chgData name="Luis Guillermo Rodriguez Escribano" userId="42d2e4959a5c0f13" providerId="LiveId" clId="{FF7CB9DE-6044-4F66-A618-931C2F2BF61C}" dt="2024-02-20T02:12:46.194" v="1880" actId="478"/>
          <ac:spMkLst>
            <pc:docMk/>
            <pc:sldMk cId="3787831983" sldId="293"/>
            <ac:spMk id="5" creationId="{D4AB7221-ED59-AB36-1229-A9EC1F59DEA6}"/>
          </ac:spMkLst>
        </pc:spChg>
        <pc:spChg chg="del">
          <ac:chgData name="Luis Guillermo Rodriguez Escribano" userId="42d2e4959a5c0f13" providerId="LiveId" clId="{FF7CB9DE-6044-4F66-A618-931C2F2BF61C}" dt="2024-02-20T02:12:46.194" v="1880" actId="478"/>
          <ac:spMkLst>
            <pc:docMk/>
            <pc:sldMk cId="3787831983" sldId="293"/>
            <ac:spMk id="6" creationId="{EDA01F4D-1C68-A8CB-8343-05ED697E6B19}"/>
          </ac:spMkLst>
        </pc:spChg>
        <pc:picChg chg="add mod">
          <ac:chgData name="Luis Guillermo Rodriguez Escribano" userId="42d2e4959a5c0f13" providerId="LiveId" clId="{FF7CB9DE-6044-4F66-A618-931C2F2BF61C}" dt="2024-02-20T02:33:22.702" v="1887" actId="1076"/>
          <ac:picMkLst>
            <pc:docMk/>
            <pc:sldMk cId="3787831983" sldId="293"/>
            <ac:picMk id="2" creationId="{547972F5-9278-D54E-F8A7-A3F843B071FD}"/>
          </ac:picMkLst>
        </pc:picChg>
        <pc:picChg chg="del">
          <ac:chgData name="Luis Guillermo Rodriguez Escribano" userId="42d2e4959a5c0f13" providerId="LiveId" clId="{FF7CB9DE-6044-4F66-A618-931C2F2BF61C}" dt="2024-02-20T02:12:41.872" v="1879" actId="478"/>
          <ac:picMkLst>
            <pc:docMk/>
            <pc:sldMk cId="3787831983" sldId="293"/>
            <ac:picMk id="4" creationId="{8A7255C4-DD2A-19F2-1712-549CA5272030}"/>
          </ac:picMkLst>
        </pc:picChg>
      </pc:sldChg>
      <pc:sldChg chg="addSp delSp modSp add mod">
        <pc:chgData name="Luis Guillermo Rodriguez Escribano" userId="42d2e4959a5c0f13" providerId="LiveId" clId="{FF7CB9DE-6044-4F66-A618-931C2F2BF61C}" dt="2024-02-20T03:15:44.119" v="2045" actId="113"/>
        <pc:sldMkLst>
          <pc:docMk/>
          <pc:sldMk cId="296554898" sldId="294"/>
        </pc:sldMkLst>
        <pc:spChg chg="add del mod">
          <ac:chgData name="Luis Guillermo Rodriguez Escribano" userId="42d2e4959a5c0f13" providerId="LiveId" clId="{FF7CB9DE-6044-4F66-A618-931C2F2BF61C}" dt="2024-02-20T02:34:18.854" v="1924" actId="478"/>
          <ac:spMkLst>
            <pc:docMk/>
            <pc:sldMk cId="296554898" sldId="294"/>
            <ac:spMk id="3" creationId="{7545C5D1-5C2A-82CE-EAC4-7FB12A5D5BCB}"/>
          </ac:spMkLst>
        </pc:spChg>
        <pc:spChg chg="add mod">
          <ac:chgData name="Luis Guillermo Rodriguez Escribano" userId="42d2e4959a5c0f13" providerId="LiveId" clId="{FF7CB9DE-6044-4F66-A618-931C2F2BF61C}" dt="2024-02-20T03:15:44.119" v="2045" actId="113"/>
          <ac:spMkLst>
            <pc:docMk/>
            <pc:sldMk cId="296554898" sldId="294"/>
            <ac:spMk id="5" creationId="{9E364AC4-5899-EB07-952B-955F3DCA293B}"/>
          </ac:spMkLst>
        </pc:spChg>
        <pc:graphicFrameChg chg="add mod">
          <ac:chgData name="Luis Guillermo Rodriguez Escribano" userId="42d2e4959a5c0f13" providerId="LiveId" clId="{FF7CB9DE-6044-4F66-A618-931C2F2BF61C}" dt="2024-02-20T02:35:39.678" v="1932" actId="403"/>
          <ac:graphicFrameMkLst>
            <pc:docMk/>
            <pc:sldMk cId="296554898" sldId="294"/>
            <ac:graphicFrameMk id="4" creationId="{CACDFB19-AA7C-3B0F-A8AF-147B88BC96CA}"/>
          </ac:graphicFrameMkLst>
        </pc:graphicFrameChg>
        <pc:picChg chg="del">
          <ac:chgData name="Luis Guillermo Rodriguez Escribano" userId="42d2e4959a5c0f13" providerId="LiveId" clId="{FF7CB9DE-6044-4F66-A618-931C2F2BF61C}" dt="2024-02-20T02:13:49.258" v="1884" actId="478"/>
          <ac:picMkLst>
            <pc:docMk/>
            <pc:sldMk cId="296554898" sldId="294"/>
            <ac:picMk id="2" creationId="{14EDE16D-59F9-9E26-C2A1-76DD592F03FE}"/>
          </ac:picMkLst>
        </pc:picChg>
      </pc:sldChg>
      <pc:sldChg chg="addSp modSp add mod">
        <pc:chgData name="Luis Guillermo Rodriguez Escribano" userId="42d2e4959a5c0f13" providerId="LiveId" clId="{FF7CB9DE-6044-4F66-A618-931C2F2BF61C}" dt="2024-02-20T20:58:50.744" v="2327" actId="1076"/>
        <pc:sldMkLst>
          <pc:docMk/>
          <pc:sldMk cId="3610010288" sldId="295"/>
        </pc:sldMkLst>
        <pc:spChg chg="add mod">
          <ac:chgData name="Luis Guillermo Rodriguez Escribano" userId="42d2e4959a5c0f13" providerId="LiveId" clId="{FF7CB9DE-6044-4F66-A618-931C2F2BF61C}" dt="2024-02-20T20:58:50.744" v="2327" actId="1076"/>
          <ac:spMkLst>
            <pc:docMk/>
            <pc:sldMk cId="3610010288" sldId="295"/>
            <ac:spMk id="5" creationId="{BE8C063E-CE66-4371-5C8B-57768F24EB68}"/>
          </ac:spMkLst>
        </pc:spChg>
        <pc:picChg chg="add mod">
          <ac:chgData name="Luis Guillermo Rodriguez Escribano" userId="42d2e4959a5c0f13" providerId="LiveId" clId="{FF7CB9DE-6044-4F66-A618-931C2F2BF61C}" dt="2024-02-20T20:58:15.423" v="2325" actId="1076"/>
          <ac:picMkLst>
            <pc:docMk/>
            <pc:sldMk cId="3610010288" sldId="295"/>
            <ac:picMk id="3" creationId="{95EA6A57-73BB-FF61-3EE7-8D74BADA9C3F}"/>
          </ac:picMkLst>
        </pc:picChg>
      </pc:sldChg>
      <pc:sldChg chg="add">
        <pc:chgData name="Luis Guillermo Rodriguez Escribano" userId="42d2e4959a5c0f13" providerId="LiveId" clId="{FF7CB9DE-6044-4F66-A618-931C2F2BF61C}" dt="2024-02-20T20:44:28.187" v="2265" actId="2890"/>
        <pc:sldMkLst>
          <pc:docMk/>
          <pc:sldMk cId="3870940686" sldId="296"/>
        </pc:sldMkLst>
      </pc:sldChg>
      <pc:sldChg chg="addSp delSp modSp add mod">
        <pc:chgData name="Luis Guillermo Rodriguez Escribano" userId="42d2e4959a5c0f13" providerId="LiveId" clId="{FF7CB9DE-6044-4F66-A618-931C2F2BF61C}" dt="2024-02-20T22:11:48.449" v="2418" actId="20577"/>
        <pc:sldMkLst>
          <pc:docMk/>
          <pc:sldMk cId="3961950268" sldId="297"/>
        </pc:sldMkLst>
        <pc:spChg chg="add mod">
          <ac:chgData name="Luis Guillermo Rodriguez Escribano" userId="42d2e4959a5c0f13" providerId="LiveId" clId="{FF7CB9DE-6044-4F66-A618-931C2F2BF61C}" dt="2024-02-20T22:11:22.262" v="2408" actId="403"/>
          <ac:spMkLst>
            <pc:docMk/>
            <pc:sldMk cId="3961950268" sldId="297"/>
            <ac:spMk id="2" creationId="{C384981F-50A5-6E1E-9E2C-F54FA02D81B6}"/>
          </ac:spMkLst>
        </pc:spChg>
        <pc:spChg chg="del">
          <ac:chgData name="Luis Guillermo Rodriguez Escribano" userId="42d2e4959a5c0f13" providerId="LiveId" clId="{FF7CB9DE-6044-4F66-A618-931C2F2BF61C}" dt="2024-02-20T22:00:45.763" v="2372" actId="478"/>
          <ac:spMkLst>
            <pc:docMk/>
            <pc:sldMk cId="3961950268" sldId="297"/>
            <ac:spMk id="3" creationId="{4D328538-9AF3-712D-1F2D-2EDDD6FE6328}"/>
          </ac:spMkLst>
        </pc:spChg>
        <pc:spChg chg="add mod">
          <ac:chgData name="Luis Guillermo Rodriguez Escribano" userId="42d2e4959a5c0f13" providerId="LiveId" clId="{FF7CB9DE-6044-4F66-A618-931C2F2BF61C}" dt="2024-02-20T22:11:48.449" v="2418" actId="20577"/>
          <ac:spMkLst>
            <pc:docMk/>
            <pc:sldMk cId="3961950268" sldId="297"/>
            <ac:spMk id="4" creationId="{7E30C4E7-CC28-FA06-2B32-F74072284CA4}"/>
          </ac:spMkLst>
        </pc:spChg>
      </pc:sldChg>
      <pc:sldChg chg="modSp add mod">
        <pc:chgData name="Luis Guillermo Rodriguez Escribano" userId="42d2e4959a5c0f13" providerId="LiveId" clId="{FF7CB9DE-6044-4F66-A618-931C2F2BF61C}" dt="2024-02-20T22:10:57.078" v="2402" actId="255"/>
        <pc:sldMkLst>
          <pc:docMk/>
          <pc:sldMk cId="1509200919" sldId="298"/>
        </pc:sldMkLst>
        <pc:spChg chg="mod">
          <ac:chgData name="Luis Guillermo Rodriguez Escribano" userId="42d2e4959a5c0f13" providerId="LiveId" clId="{FF7CB9DE-6044-4F66-A618-931C2F2BF61C}" dt="2024-02-20T22:10:21.423" v="2389" actId="403"/>
          <ac:spMkLst>
            <pc:docMk/>
            <pc:sldMk cId="1509200919" sldId="298"/>
            <ac:spMk id="2" creationId="{96A27461-1277-94F3-E830-75E33F7C82BD}"/>
          </ac:spMkLst>
        </pc:spChg>
        <pc:spChg chg="mod">
          <ac:chgData name="Luis Guillermo Rodriguez Escribano" userId="42d2e4959a5c0f13" providerId="LiveId" clId="{FF7CB9DE-6044-4F66-A618-931C2F2BF61C}" dt="2024-02-20T22:10:57.078" v="2402" actId="255"/>
          <ac:spMkLst>
            <pc:docMk/>
            <pc:sldMk cId="1509200919" sldId="298"/>
            <ac:spMk id="4" creationId="{060306DF-54B9-7F4E-7EEC-2DD557ACB3CD}"/>
          </ac:spMkLst>
        </pc:spChg>
      </pc:sldChg>
      <pc:sldChg chg="addSp delSp modSp add mod">
        <pc:chgData name="Luis Guillermo Rodriguez Escribano" userId="42d2e4959a5c0f13" providerId="LiveId" clId="{FF7CB9DE-6044-4F66-A618-931C2F2BF61C}" dt="2024-02-20T22:16:25.536" v="2768" actId="403"/>
        <pc:sldMkLst>
          <pc:docMk/>
          <pc:sldMk cId="120843214" sldId="299"/>
        </pc:sldMkLst>
        <pc:spChg chg="add mod">
          <ac:chgData name="Luis Guillermo Rodriguez Escribano" userId="42d2e4959a5c0f13" providerId="LiveId" clId="{FF7CB9DE-6044-4F66-A618-931C2F2BF61C}" dt="2024-02-20T22:16:25.536" v="2768" actId="403"/>
          <ac:spMkLst>
            <pc:docMk/>
            <pc:sldMk cId="120843214" sldId="299"/>
            <ac:spMk id="2" creationId="{F7DE8EBE-9F98-881B-2360-72E1CE95A7CB}"/>
          </ac:spMkLst>
        </pc:spChg>
        <pc:spChg chg="del">
          <ac:chgData name="Luis Guillermo Rodriguez Escribano" userId="42d2e4959a5c0f13" providerId="LiveId" clId="{FF7CB9DE-6044-4F66-A618-931C2F2BF61C}" dt="2024-02-20T22:15:13.691" v="2612" actId="478"/>
          <ac:spMkLst>
            <pc:docMk/>
            <pc:sldMk cId="120843214" sldId="299"/>
            <ac:spMk id="3" creationId="{27D6CB78-422A-DAD0-2453-7CF6A979E933}"/>
          </ac:spMkLst>
        </pc:spChg>
      </pc:sldChg>
      <pc:sldChg chg="new del">
        <pc:chgData name="Luis Guillermo Rodriguez Escribano" userId="42d2e4959a5c0f13" providerId="LiveId" clId="{FF7CB9DE-6044-4F66-A618-931C2F2BF61C}" dt="2024-02-20T22:15:06.126" v="2610" actId="2696"/>
        <pc:sldMkLst>
          <pc:docMk/>
          <pc:sldMk cId="2211241458" sldId="299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escargas\Gobierno%20General%20(por%20subsector)%202008%20202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 sz="1800"/>
              <a:t>Déficit de entidades territoriales % PIB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baseline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'Balance GG (%PIB)'!$C$4:$Q$4</c:f>
              <c:strCache>
                <c:ptCount val="15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 (Pr)</c:v>
                </c:pt>
              </c:strCache>
            </c:strRef>
          </c:cat>
          <c:val>
            <c:numRef>
              <c:f>'Balance GG (%PIB)'!$D$25</c:f>
              <c:numCache>
                <c:formatCode>General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0-1E0B-4CAC-A355-13434431955A}"/>
            </c:ext>
          </c:extLst>
        </c:ser>
        <c:ser>
          <c:idx val="1"/>
          <c:order val="1"/>
          <c:tx>
            <c:strRef>
              <c:f>'Balance GG (%PIB)'!$B$15</c:f>
              <c:strCache>
                <c:ptCount val="1"/>
                <c:pt idx="0">
                  <c:v>Administraciones centrales de las entidades territoriales (ET)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'Balance GG (%PIB)'!$C$4:$Q$4</c:f>
              <c:strCache>
                <c:ptCount val="15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 (Pr)</c:v>
                </c:pt>
              </c:strCache>
            </c:strRef>
          </c:cat>
          <c:val>
            <c:numRef>
              <c:f>'Balance GG (%PIB)'!$C$15:$Q$15</c:f>
              <c:numCache>
                <c:formatCode>#,##0.0</c:formatCode>
                <c:ptCount val="15"/>
                <c:pt idx="0">
                  <c:v>1.0913768429181177</c:v>
                </c:pt>
                <c:pt idx="1">
                  <c:v>0.15531108071790026</c:v>
                </c:pt>
                <c:pt idx="2">
                  <c:v>-9.576149689372504E-2</c:v>
                </c:pt>
                <c:pt idx="3">
                  <c:v>-7.7703090192125457E-2</c:v>
                </c:pt>
                <c:pt idx="4">
                  <c:v>0.54838133733029115</c:v>
                </c:pt>
                <c:pt idx="5">
                  <c:v>0.92088845570535116</c:v>
                </c:pt>
                <c:pt idx="6">
                  <c:v>2.4904869950701505E-3</c:v>
                </c:pt>
                <c:pt idx="7">
                  <c:v>-0.42798983959080061</c:v>
                </c:pt>
                <c:pt idx="8">
                  <c:v>0.27078591589081552</c:v>
                </c:pt>
                <c:pt idx="9">
                  <c:v>0.39602703398586225</c:v>
                </c:pt>
                <c:pt idx="10">
                  <c:v>-2.2934859931361573E-2</c:v>
                </c:pt>
                <c:pt idx="11">
                  <c:v>-0.3974211602024571</c:v>
                </c:pt>
                <c:pt idx="12">
                  <c:v>0.29586662444829598</c:v>
                </c:pt>
                <c:pt idx="13">
                  <c:v>0.17768394499499396</c:v>
                </c:pt>
                <c:pt idx="14">
                  <c:v>-0.13180467964529638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E0B-4CAC-A355-1343443195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527334944"/>
        <c:axId val="694739423"/>
      </c:barChart>
      <c:catAx>
        <c:axId val="527334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694739423"/>
        <c:crosses val="autoZero"/>
        <c:auto val="1"/>
        <c:lblAlgn val="ctr"/>
        <c:lblOffset val="100"/>
        <c:noMultiLvlLbl val="0"/>
      </c:catAx>
      <c:valAx>
        <c:axId val="6947394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baseline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527334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bg1">
              <a:lumMod val="95000"/>
            </a:schemeClr>
          </a:solidFill>
        </a:defRPr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6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5960B8-9002-467E-91D8-D4D51A8A68DB}" type="datetimeFigureOut">
              <a:rPr lang="es-ES" smtClean="0"/>
              <a:t>20/02/2024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D5E72-E2B9-48E3-A3EB-5A8BDC1F003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0236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1 Marcador de imagen de diapositiva">
            <a:extLst>
              <a:ext uri="{FF2B5EF4-FFF2-40B4-BE49-F238E27FC236}">
                <a16:creationId xmlns:a16="http://schemas.microsoft.com/office/drawing/2014/main" id="{E5FD2D91-D180-3949-406A-5125AB9683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2 Marcador de notas">
            <a:extLst>
              <a:ext uri="{FF2B5EF4-FFF2-40B4-BE49-F238E27FC236}">
                <a16:creationId xmlns:a16="http://schemas.microsoft.com/office/drawing/2014/main" id="{A548BBB4-8492-13EB-8192-BB9CC76128C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O" altLang="es-CO"/>
          </a:p>
        </p:txBody>
      </p:sp>
      <p:sp>
        <p:nvSpPr>
          <p:cNvPr id="30724" name="3 Marcador de número de diapositiva">
            <a:extLst>
              <a:ext uri="{FF2B5EF4-FFF2-40B4-BE49-F238E27FC236}">
                <a16:creationId xmlns:a16="http://schemas.microsoft.com/office/drawing/2014/main" id="{F1FFB2B4-1B18-201B-9061-D59608C004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5C0E368-8606-43E1-83E6-250005035CC5}" type="slidenum">
              <a:rPr lang="es-CO" altLang="es-CO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28</a:t>
            </a:fld>
            <a:endParaRPr lang="es-CO" altLang="es-CO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Marcador de imagen de diapositiva">
            <a:extLst>
              <a:ext uri="{FF2B5EF4-FFF2-40B4-BE49-F238E27FC236}">
                <a16:creationId xmlns:a16="http://schemas.microsoft.com/office/drawing/2014/main" id="{FBD57B7B-45A3-2772-1255-4E26051DA15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2 Marcador de notas">
            <a:extLst>
              <a:ext uri="{FF2B5EF4-FFF2-40B4-BE49-F238E27FC236}">
                <a16:creationId xmlns:a16="http://schemas.microsoft.com/office/drawing/2014/main" id="{851FA837-847F-8684-934D-C37E283EFFE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O" altLang="es-CO"/>
          </a:p>
        </p:txBody>
      </p:sp>
      <p:sp>
        <p:nvSpPr>
          <p:cNvPr id="32772" name="3 Marcador de número de diapositiva">
            <a:extLst>
              <a:ext uri="{FF2B5EF4-FFF2-40B4-BE49-F238E27FC236}">
                <a16:creationId xmlns:a16="http://schemas.microsoft.com/office/drawing/2014/main" id="{AC633752-F715-47C2-41CC-2FB3CE96E0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7E73ACC-B034-4FD9-9AE3-47FB35AFF28B}" type="slidenum">
              <a:rPr lang="es-CO" altLang="es-CO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29</a:t>
            </a:fld>
            <a:endParaRPr lang="es-CO" altLang="es-CO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438214-B380-4CC9-A995-6E55BA14E8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96F3D11-276B-4292-A0D9-08FB6F8ECA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CF8806F-44FF-4547-8341-DDD1660D7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317F62A-2D3A-4DCB-A01C-91EF5B88E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23F243B-B648-4F21-BB55-0A1ECEFEE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21209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35655C-B5B5-45BE-833A-59CAF1555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1F22A9E-BAB0-42EA-9BA5-4E0806024A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6B94C9-48E9-406C-88C3-981D85489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CCB027-9E13-4E64-B13A-B2EA0CAD8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71DF4D-2C0E-4CFB-BC18-D221A9A9E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1809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564DCE0-0E69-49BF-B362-2E7A9A87F0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52F61CF-7895-4AB2-A263-F6BEDA8534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79C37D7-E277-4769-9CEF-09B1511A2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78CD62E-A3B8-43C5-A043-C19082E58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83A9AE2-E45A-4A76-8116-951F15355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56681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E159BE-8955-4655-A3B8-40D7A0B09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5BEC10-88F5-4327-BC31-D8BBF639ED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811ECD0-76EA-430D-B937-5FAD57C7D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97908DF-E134-47A5-A5E0-4044B6B8E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D2F34A0-B18C-4831-B445-BD34DE766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50425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73033F-7BCE-4D5E-8E9F-CBBFDEC42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4BB457A-7AEC-4E72-9DBA-59E99788E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03C0A-9095-48EE-8E82-A456CE346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86E921-46B2-4F6B-9091-3556A00D0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CB02CCB-4CE8-4A82-8F1E-766F80640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6702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8637BD-3C3D-47A1-9B93-5509C3CE6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B078E57-EE56-4857-80A1-F95F57D09E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5C3A61B-69EA-4B1F-BA21-2DE1B353CB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2CC4969-C9EE-4D03-896F-37B7F49CD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1D8C16F-E2E9-4352-8F4A-656F5F11D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A9075A3-A05D-44C9-BF85-75ABAD782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1400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3D3555-387D-4522-844E-091CE8D7F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5AB5DAB-1552-4DA5-9160-25828EA36C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2B8CE66-AF24-4D93-9456-21B4403771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AE0348D-0AE4-4359-BD6E-D322243C39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67AEAB6-386D-4CF8-A55C-A59CCEAA1E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FDA8D63-6EB8-4A0B-BFAD-A1904D5A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20/02/2024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0F8B805-EFAB-4CBC-ACB1-9BB9A2A60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DC435E9-1C38-4203-83B7-D5CBEA33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0057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3BD94F-8B85-4635-AA64-5C22C8967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4CF86B8-2E53-4DED-BB50-84F8E11CD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20/02/2024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38D6F5D-4647-48A7-B6A2-DEA77C65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9A2DF42-54AF-41D6-8E8E-0DC36E730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19519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493EC47-C2FD-4970-9C56-FB7768438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20/02/2024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D7D7A51-EBC6-4AF7-A8F8-B1F64AA3F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14F88E2-60F1-482C-B528-E1AF66A78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2838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D56EF2-C3AA-4C1C-B880-531AB7893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8102B30-306A-4E01-8A1D-6CDEF2C34A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5B43C04-7C05-43FD-BE43-B2022B3C4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BF28A41-3F46-47AA-AC48-96E098FAE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3ABBF53-56E0-40E3-A157-0DBB9A962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2802579-4F2C-4923-B563-558A0C719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30906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58E291-603A-450A-9FE2-51DEE0019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D2EF5B3-7031-4ECA-81DE-86834AEE78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E977C0F-B2A3-43B9-8C29-E821A78B73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F9E7A6A-ED84-4E88-8566-EE66654B2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20/02/2024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51E1006-B84F-4078-B227-138D381B7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F7F8782-173F-4F34-852D-11B4CC946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0502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9B2EC09-5DAF-4C64-9FA4-290113A7F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B86BE0B-C3BB-4529-8138-10511BAD3D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359A9B-43F0-4197-A3B8-889FDC3C03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94CDC-92E5-4103-ACA6-5380E719774D}" type="datetimeFigureOut">
              <a:rPr lang="es-CO" smtClean="0"/>
              <a:t>20/02/2024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ABA859-7055-440A-BD6C-0150C4129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E3A4585-3009-4D5D-A9E0-6496DCA5D1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4428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datosmacro.expansion.com/estado/gasto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hbr.org/1996/01/a-country-is-not-a-compan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4993FEE-78A4-4038-84D7-F0012EC87B4B}"/>
              </a:ext>
            </a:extLst>
          </p:cNvPr>
          <p:cNvSpPr txBox="1"/>
          <p:nvPr/>
        </p:nvSpPr>
        <p:spPr>
          <a:xfrm>
            <a:off x="3062287" y="2459504"/>
            <a:ext cx="6067425" cy="24699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haroni" panose="02010803020104030203" pitchFamily="2" charset="-79"/>
              </a:rPr>
              <a:t>Finanzas públicas; presupuesto, transferencias y ejecución en el presupuesto público. Parte 1</a:t>
            </a:r>
          </a:p>
          <a:p>
            <a:pPr algn="ctr"/>
            <a:endParaRPr lang="es-ES" sz="105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NUEVA ESCUELA POPULAR Y OBRERA</a:t>
            </a:r>
          </a:p>
          <a:p>
            <a:pPr algn="ctr"/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NEPO.</a:t>
            </a:r>
          </a:p>
          <a:p>
            <a:pPr algn="ctr"/>
            <a:endParaRPr lang="es-ES" sz="1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097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1F1AEAA0-A5F1-6658-6EA5-2EDA8BEC3844}"/>
              </a:ext>
            </a:extLst>
          </p:cNvPr>
          <p:cNvSpPr txBox="1"/>
          <p:nvPr/>
        </p:nvSpPr>
        <p:spPr>
          <a:xfrm>
            <a:off x="4000953" y="2399138"/>
            <a:ext cx="38409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0" dirty="0">
                <a:solidFill>
                  <a:schemeClr val="bg1">
                    <a:lumMod val="95000"/>
                  </a:schemeClr>
                </a:solidFill>
              </a:rPr>
              <a:t>Razones </a:t>
            </a: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A93B6225-C8DD-0478-FEA6-C93021159053}"/>
              </a:ext>
            </a:extLst>
          </p:cNvPr>
          <p:cNvSpPr/>
          <p:nvPr/>
        </p:nvSpPr>
        <p:spPr>
          <a:xfrm>
            <a:off x="896645" y="4119239"/>
            <a:ext cx="2681056" cy="89664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200" b="1" dirty="0"/>
              <a:t>FINES</a:t>
            </a: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2BABC157-98A2-52B2-D721-1D093F12904B}"/>
              </a:ext>
            </a:extLst>
          </p:cNvPr>
          <p:cNvSpPr/>
          <p:nvPr/>
        </p:nvSpPr>
        <p:spPr>
          <a:xfrm>
            <a:off x="4369293" y="4119239"/>
            <a:ext cx="2681056" cy="89664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200" b="1" dirty="0"/>
              <a:t>MEDIOS</a:t>
            </a:r>
          </a:p>
        </p:txBody>
      </p: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874B6337-BD0B-DC3F-6E2C-C9457B4B253F}"/>
              </a:ext>
            </a:extLst>
          </p:cNvPr>
          <p:cNvSpPr/>
          <p:nvPr/>
        </p:nvSpPr>
        <p:spPr>
          <a:xfrm>
            <a:off x="7841941" y="4119239"/>
            <a:ext cx="2681056" cy="89664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200" b="1" dirty="0"/>
              <a:t>MODOS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0B162CB-5FCC-83C1-E7E1-19310ABABE1C}"/>
              </a:ext>
            </a:extLst>
          </p:cNvPr>
          <p:cNvSpPr txBox="1"/>
          <p:nvPr/>
        </p:nvSpPr>
        <p:spPr>
          <a:xfrm>
            <a:off x="1310684" y="5274044"/>
            <a:ext cx="197682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>
                <a:solidFill>
                  <a:schemeClr val="bg1">
                    <a:lumMod val="95000"/>
                  </a:schemeClr>
                </a:solidFill>
              </a:rPr>
              <a:t>¿GANANCIAS?</a:t>
            </a:r>
          </a:p>
          <a:p>
            <a:pPr algn="ctr"/>
            <a:endParaRPr lang="es-ES" sz="2400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es-ES" sz="2400" dirty="0">
                <a:solidFill>
                  <a:schemeClr val="bg1">
                    <a:lumMod val="95000"/>
                  </a:schemeClr>
                </a:solidFill>
              </a:rPr>
              <a:t>GARANTIAS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C46391E-C6E1-6240-422B-49CD82E8E72E}"/>
              </a:ext>
            </a:extLst>
          </p:cNvPr>
          <p:cNvSpPr txBox="1"/>
          <p:nvPr/>
        </p:nvSpPr>
        <p:spPr>
          <a:xfrm>
            <a:off x="4791428" y="5274044"/>
            <a:ext cx="18367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>
                <a:solidFill>
                  <a:schemeClr val="bg1">
                    <a:lumMod val="95000"/>
                  </a:schemeClr>
                </a:solidFill>
              </a:rPr>
              <a:t>¿EFICIENCIA?</a:t>
            </a:r>
          </a:p>
          <a:p>
            <a:pPr algn="ctr"/>
            <a:endParaRPr lang="es-ES" sz="2400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es-ES" sz="2400" dirty="0">
                <a:solidFill>
                  <a:schemeClr val="bg1">
                    <a:lumMod val="95000"/>
                  </a:schemeClr>
                </a:solidFill>
              </a:rPr>
              <a:t>SUFICIENCIA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38302FA-F392-E711-8983-A07CC42A82B9}"/>
              </a:ext>
            </a:extLst>
          </p:cNvPr>
          <p:cNvSpPr txBox="1"/>
          <p:nvPr/>
        </p:nvSpPr>
        <p:spPr>
          <a:xfrm>
            <a:off x="7931964" y="5280088"/>
            <a:ext cx="23149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dirty="0">
                <a:solidFill>
                  <a:schemeClr val="bg1">
                    <a:lumMod val="95000"/>
                  </a:schemeClr>
                </a:solidFill>
              </a:rPr>
              <a:t>¿COMPETENCIA?</a:t>
            </a:r>
          </a:p>
          <a:p>
            <a:pPr algn="ctr"/>
            <a:endParaRPr lang="es-ES" sz="2400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es-ES" sz="2400" dirty="0">
                <a:solidFill>
                  <a:schemeClr val="bg1">
                    <a:lumMod val="95000"/>
                  </a:schemeClr>
                </a:solidFill>
              </a:rPr>
              <a:t>SOLUCIONES</a:t>
            </a:r>
          </a:p>
        </p:txBody>
      </p:sp>
    </p:spTree>
    <p:extLst>
      <p:ext uri="{BB962C8B-B14F-4D97-AF65-F5344CB8AC3E}">
        <p14:creationId xmlns:p14="http://schemas.microsoft.com/office/powerpoint/2010/main" val="7418892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06CC994-B475-43D4-9037-96C4B3B20849}"/>
              </a:ext>
            </a:extLst>
          </p:cNvPr>
          <p:cNvSpPr txBox="1"/>
          <p:nvPr/>
        </p:nvSpPr>
        <p:spPr>
          <a:xfrm>
            <a:off x="495299" y="773490"/>
            <a:ext cx="8543926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4000" b="1" dirty="0">
                <a:solidFill>
                  <a:schemeClr val="bg1"/>
                </a:solidFill>
              </a:rPr>
              <a:t>EJEMPLO 1:</a:t>
            </a:r>
          </a:p>
          <a:p>
            <a:endParaRPr lang="es-CO" sz="2800" dirty="0">
              <a:solidFill>
                <a:schemeClr val="bg1"/>
              </a:solidFill>
            </a:endParaRPr>
          </a:p>
          <a:p>
            <a:r>
              <a:rPr lang="es-CO" sz="2800" dirty="0">
                <a:solidFill>
                  <a:schemeClr val="bg1"/>
                </a:solidFill>
              </a:rPr>
              <a:t>SALUD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PREVENIR Y CURAR</a:t>
            </a:r>
            <a:endParaRPr lang="es-CO" sz="2800" dirty="0">
              <a:solidFill>
                <a:schemeClr val="bg1"/>
              </a:solidFill>
            </a:endParaRPr>
          </a:p>
          <a:p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CO" sz="2800" u="sng" dirty="0">
                <a:solidFill>
                  <a:schemeClr val="bg1"/>
                </a:solidFill>
              </a:rPr>
              <a:t>EMPRESA PRIVADA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Curar al menor costo y obtener ganancia</a:t>
            </a: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CO" sz="2800" u="sng" dirty="0">
                <a:solidFill>
                  <a:schemeClr val="bg1"/>
                </a:solidFill>
              </a:rPr>
              <a:t>EMPRESA SOCIAL ONG/ESAL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Curar sin excedentes</a:t>
            </a: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CO" sz="2800" u="sng" dirty="0">
                <a:solidFill>
                  <a:schemeClr val="bg1"/>
                </a:solidFill>
              </a:rPr>
              <a:t>ESTADO NACIÓN/REGIÓN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Prevenir para evitar costos y curar sin preocuparse por el costo. </a:t>
            </a:r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96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45A266-325E-779C-FB73-98E4C38BF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382BB842-D7E9-55E4-DC6C-246B50367D9C}"/>
              </a:ext>
            </a:extLst>
          </p:cNvPr>
          <p:cNvSpPr txBox="1"/>
          <p:nvPr/>
        </p:nvSpPr>
        <p:spPr>
          <a:xfrm>
            <a:off x="495299" y="773490"/>
            <a:ext cx="8728600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4000" b="1" dirty="0">
                <a:solidFill>
                  <a:schemeClr val="bg1"/>
                </a:solidFill>
              </a:rPr>
              <a:t>EJEMPLO 2:</a:t>
            </a:r>
          </a:p>
          <a:p>
            <a:endParaRPr lang="es-CO" sz="2800" dirty="0">
              <a:solidFill>
                <a:schemeClr val="bg1"/>
              </a:solidFill>
            </a:endParaRPr>
          </a:p>
          <a:p>
            <a:r>
              <a:rPr lang="es-CO" sz="2800" dirty="0">
                <a:solidFill>
                  <a:schemeClr val="bg1"/>
                </a:solidFill>
              </a:rPr>
              <a:t>SANAMIENTO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SALUBRIDAD PÚBLICA Y AMBIENTE SANO</a:t>
            </a:r>
            <a:endParaRPr lang="es-CO" sz="2800" dirty="0">
              <a:solidFill>
                <a:schemeClr val="bg1"/>
              </a:solidFill>
            </a:endParaRPr>
          </a:p>
          <a:p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CO" sz="2800" u="sng" dirty="0">
                <a:solidFill>
                  <a:schemeClr val="bg1"/>
                </a:solidFill>
              </a:rPr>
              <a:t>EMPRESA PRIVADA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Recoger desperdicios y desechos; a mayor peso para facturar.</a:t>
            </a: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CO" sz="2800" u="sng" dirty="0">
                <a:solidFill>
                  <a:schemeClr val="bg1"/>
                </a:solidFill>
              </a:rPr>
              <a:t>EMPRESA SOCIAL ONG/ESAL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Reciclar lo que es rentable o se vende en el mercado.</a:t>
            </a: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CO" sz="2800" u="sng" dirty="0">
                <a:solidFill>
                  <a:schemeClr val="bg1"/>
                </a:solidFill>
              </a:rPr>
              <a:t>ESTADO NACIÓN/REGIÓN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Política pública de estética, sanidad y afectación al medio ambiente. </a:t>
            </a:r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7542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5D0AA2-3C34-F1FA-8F23-C2CE043B4D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6F4FE01-B9DE-42A2-C548-11FF4987B592}"/>
              </a:ext>
            </a:extLst>
          </p:cNvPr>
          <p:cNvSpPr txBox="1"/>
          <p:nvPr/>
        </p:nvSpPr>
        <p:spPr>
          <a:xfrm>
            <a:off x="221942" y="649203"/>
            <a:ext cx="9046345" cy="5878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4000" b="1" dirty="0">
                <a:solidFill>
                  <a:schemeClr val="bg1"/>
                </a:solidFill>
              </a:rPr>
              <a:t>EJEMPLO 3:</a:t>
            </a:r>
          </a:p>
          <a:p>
            <a:endParaRPr lang="es-CO" sz="2800" dirty="0">
              <a:solidFill>
                <a:schemeClr val="bg1"/>
              </a:solidFill>
            </a:endParaRPr>
          </a:p>
          <a:p>
            <a:r>
              <a:rPr lang="es-CO" sz="2800" dirty="0">
                <a:solidFill>
                  <a:schemeClr val="bg1"/>
                </a:solidFill>
              </a:rPr>
              <a:t>EDUCACIÓN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FORMACIÓN PARA LA VIDA Y EL CIUDADANO</a:t>
            </a:r>
            <a:endParaRPr lang="es-CO" sz="2800" dirty="0">
              <a:solidFill>
                <a:schemeClr val="bg1"/>
              </a:solidFill>
            </a:endParaRPr>
          </a:p>
          <a:p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CO" sz="2800" u="sng" dirty="0">
                <a:solidFill>
                  <a:schemeClr val="bg1"/>
                </a:solidFill>
              </a:rPr>
              <a:t>EMPRESA PRIVADA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Educar en destrezas para el mercado laboral según la capacidad de pago privado.</a:t>
            </a: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CO" sz="2800" u="sng" dirty="0">
                <a:solidFill>
                  <a:schemeClr val="bg1"/>
                </a:solidFill>
              </a:rPr>
              <a:t>EMPRESA SOCIAL ONG/ESAL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Subsanar la imposibilidad estatal para formar seres sociales (¿dóciles?).</a:t>
            </a: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s-CO" sz="2800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CO" sz="2800" u="sng" dirty="0">
                <a:solidFill>
                  <a:schemeClr val="bg1"/>
                </a:solidFill>
              </a:rPr>
              <a:t>ESTADO NACIÓN/REGIÓN 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 </a:t>
            </a:r>
            <a:r>
              <a:rPr lang="es-ES" sz="2800" dirty="0">
                <a:solidFill>
                  <a:schemeClr val="bg1"/>
                </a:solidFill>
                <a:sym typeface="Wingdings" panose="05000000000000000000" pitchFamily="2" charset="2"/>
              </a:rPr>
              <a:t>Formación para la vida, la libertad y el ciudadano en colectivo democrático</a:t>
            </a:r>
            <a:r>
              <a:rPr lang="es-CO" sz="2800" dirty="0">
                <a:solidFill>
                  <a:schemeClr val="bg1"/>
                </a:solidFill>
                <a:sym typeface="Wingdings" panose="05000000000000000000" pitchFamily="2" charset="2"/>
              </a:rPr>
              <a:t>. Competencias para el agenciamiento.  </a:t>
            </a:r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643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66654DF-C5F6-408E-801C-AFC79F3E6D2A}"/>
              </a:ext>
            </a:extLst>
          </p:cNvPr>
          <p:cNvSpPr txBox="1"/>
          <p:nvPr/>
        </p:nvSpPr>
        <p:spPr>
          <a:xfrm>
            <a:off x="4083728" y="2479346"/>
            <a:ext cx="736613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5400" dirty="0">
                <a:solidFill>
                  <a:schemeClr val="bg1"/>
                </a:solidFill>
              </a:rPr>
              <a:t>El ESTADO se quiebra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48A9751F-91EF-376B-C61A-2C150E24CD79}"/>
              </a:ext>
            </a:extLst>
          </p:cNvPr>
          <p:cNvSpPr/>
          <p:nvPr/>
        </p:nvSpPr>
        <p:spPr>
          <a:xfrm>
            <a:off x="9295140" y="4030023"/>
            <a:ext cx="2154725" cy="90534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b="1" dirty="0">
                <a:solidFill>
                  <a:schemeClr val="accent6">
                    <a:lumMod val="50000"/>
                  </a:schemeClr>
                </a:solidFill>
              </a:rPr>
              <a:t>MITO 3</a:t>
            </a:r>
          </a:p>
        </p:txBody>
      </p:sp>
    </p:spTree>
    <p:extLst>
      <p:ext uri="{BB962C8B-B14F-4D97-AF65-F5344CB8AC3E}">
        <p14:creationId xmlns:p14="http://schemas.microsoft.com/office/powerpoint/2010/main" val="39358445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8FDCF8A5-D761-74F5-7955-A85EA6B931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803" y="1653617"/>
            <a:ext cx="3829584" cy="312463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CEB9E73A-EEC0-1718-78D1-D53B09536C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2569" y="1639328"/>
            <a:ext cx="3801005" cy="3153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4547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347302-E597-8A9C-1229-E189642EF5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C842536-4A36-FAEA-C825-F98ACB6714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6415" y="747338"/>
            <a:ext cx="7659169" cy="536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5030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960F39AD-5E9F-BE15-1659-D0E80EC9ED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630" y="0"/>
            <a:ext cx="5902447" cy="6858000"/>
          </a:xfrm>
          <a:prstGeom prst="rect">
            <a:avLst/>
          </a:prstGeom>
        </p:spPr>
      </p:pic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FAF3EF32-1602-DAB2-3771-ACB981523347}"/>
              </a:ext>
            </a:extLst>
          </p:cNvPr>
          <p:cNvSpPr/>
          <p:nvPr/>
        </p:nvSpPr>
        <p:spPr>
          <a:xfrm>
            <a:off x="8265111" y="1251751"/>
            <a:ext cx="2513259" cy="1260629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b="1" dirty="0">
                <a:solidFill>
                  <a:schemeClr val="accent6">
                    <a:lumMod val="50000"/>
                  </a:schemeClr>
                </a:solidFill>
              </a:rPr>
              <a:t>El 78% de los países del mundo presentan Déficit</a:t>
            </a:r>
          </a:p>
          <a:p>
            <a:pPr algn="ctr"/>
            <a:endParaRPr lang="es-E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0BEE219A-A388-C4E4-8F46-EF6DDE40303B}"/>
              </a:ext>
            </a:extLst>
          </p:cNvPr>
          <p:cNvSpPr/>
          <p:nvPr/>
        </p:nvSpPr>
        <p:spPr>
          <a:xfrm>
            <a:off x="8382001" y="3286217"/>
            <a:ext cx="2513259" cy="1260629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-3.838.144</a:t>
            </a:r>
            <a:r>
              <a:rPr lang="es-CO" dirty="0"/>
              <a:t> Millones de Euros</a:t>
            </a:r>
            <a:endParaRPr lang="es-ES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2307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37F1E6-3E79-DF69-8ABE-C16D49927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47972F5-9278-D54E-F8A7-A3F843B071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1443" y="1356184"/>
            <a:ext cx="95535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8319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B60693-5DDE-0901-AD7A-7EB70BE041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CACDFB19-AA7C-3B0F-A8AF-147B88BC96C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274541"/>
              </p:ext>
            </p:extLst>
          </p:nvPr>
        </p:nvGraphicFramePr>
        <p:xfrm>
          <a:off x="957963" y="1395569"/>
          <a:ext cx="6373377" cy="40668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9E364AC4-5899-EB07-952B-955F3DCA293B}"/>
              </a:ext>
            </a:extLst>
          </p:cNvPr>
          <p:cNvSpPr txBox="1"/>
          <p:nvPr/>
        </p:nvSpPr>
        <p:spPr>
          <a:xfrm>
            <a:off x="7677338" y="1937441"/>
            <a:ext cx="426418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>
                <a:solidFill>
                  <a:schemeClr val="bg1">
                    <a:lumMod val="95000"/>
                  </a:schemeClr>
                </a:solidFill>
              </a:rPr>
              <a:t>PERO … </a:t>
            </a:r>
          </a:p>
          <a:p>
            <a:endParaRPr lang="es-ES" sz="2800" b="1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s-ES" sz="2800" b="1" dirty="0">
                <a:solidFill>
                  <a:schemeClr val="bg1">
                    <a:lumMod val="95000"/>
                  </a:schemeClr>
                </a:solidFill>
              </a:rPr>
              <a:t>ENTIDADES TERRITORIALES SI PODRÍAN PRESENTAR PROBLEMAS O INSUFICIENCIA DE PAGOS</a:t>
            </a:r>
          </a:p>
        </p:txBody>
      </p:sp>
    </p:spTree>
    <p:extLst>
      <p:ext uri="{BB962C8B-B14F-4D97-AF65-F5344CB8AC3E}">
        <p14:creationId xmlns:p14="http://schemas.microsoft.com/office/powerpoint/2010/main" val="296554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10A7FF19-0D38-3F0B-62C7-3F680C05355B}"/>
              </a:ext>
            </a:extLst>
          </p:cNvPr>
          <p:cNvSpPr txBox="1"/>
          <p:nvPr/>
        </p:nvSpPr>
        <p:spPr>
          <a:xfrm>
            <a:off x="517280" y="2676574"/>
            <a:ext cx="119722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200" dirty="0">
                <a:solidFill>
                  <a:schemeClr val="bg1"/>
                </a:solidFill>
              </a:rPr>
              <a:t>LO PÚBLICO NO ES LO ESTATAL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B404EB45-BAEF-D8B2-EC24-5238E9E359FD}"/>
              </a:ext>
            </a:extLst>
          </p:cNvPr>
          <p:cNvSpPr/>
          <p:nvPr/>
        </p:nvSpPr>
        <p:spPr>
          <a:xfrm>
            <a:off x="8501204" y="4092166"/>
            <a:ext cx="2154725" cy="90534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b="1" dirty="0">
                <a:solidFill>
                  <a:schemeClr val="accent6">
                    <a:lumMod val="50000"/>
                  </a:schemeClr>
                </a:solidFill>
              </a:rPr>
              <a:t>MITO 1</a:t>
            </a:r>
          </a:p>
        </p:txBody>
      </p:sp>
    </p:spTree>
    <p:extLst>
      <p:ext uri="{BB962C8B-B14F-4D97-AF65-F5344CB8AC3E}">
        <p14:creationId xmlns:p14="http://schemas.microsoft.com/office/powerpoint/2010/main" val="6899094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D471B20-9AC8-4673-A287-D4128D919320}"/>
              </a:ext>
            </a:extLst>
          </p:cNvPr>
          <p:cNvSpPr txBox="1"/>
          <p:nvPr/>
        </p:nvSpPr>
        <p:spPr>
          <a:xfrm>
            <a:off x="1" y="4428223"/>
            <a:ext cx="12192000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3100" dirty="0">
                <a:solidFill>
                  <a:schemeClr val="bg1"/>
                </a:solidFill>
              </a:rPr>
              <a:t>LOS GASTOS PÚBLICOS SE DEBEN AJUSTAR A LOS INGRESOS TERRITORIALES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7CE3F659-3492-9957-9849-08F5DCC31EE3}"/>
              </a:ext>
            </a:extLst>
          </p:cNvPr>
          <p:cNvSpPr/>
          <p:nvPr/>
        </p:nvSpPr>
        <p:spPr>
          <a:xfrm>
            <a:off x="7515783" y="5246264"/>
            <a:ext cx="2154725" cy="90534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b="1" dirty="0">
                <a:solidFill>
                  <a:schemeClr val="accent6">
                    <a:lumMod val="50000"/>
                  </a:schemeClr>
                </a:solidFill>
              </a:rPr>
              <a:t>MITO 4</a:t>
            </a:r>
          </a:p>
        </p:txBody>
      </p:sp>
    </p:spTree>
    <p:extLst>
      <p:ext uri="{BB962C8B-B14F-4D97-AF65-F5344CB8AC3E}">
        <p14:creationId xmlns:p14="http://schemas.microsoft.com/office/powerpoint/2010/main" val="32162954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11E488E-3B75-71FF-7D3B-0467A95C6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5EA6A57-73BB-FF61-3EE7-8D74BADA9C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7720" y="466719"/>
            <a:ext cx="6220693" cy="5391902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BE8C063E-CE66-4371-5C8B-57768F24EB68}"/>
              </a:ext>
            </a:extLst>
          </p:cNvPr>
          <p:cNvSpPr txBox="1"/>
          <p:nvPr/>
        </p:nvSpPr>
        <p:spPr>
          <a:xfrm>
            <a:off x="579268" y="5927609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>
                <a:hlinkClick r:id="rId4"/>
              </a:rPr>
              <a:t>https://datosmacro.expansion.com/estado/gasto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100102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1EDEA68-335F-3D9B-02CC-2DE2466FEC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91" y="612923"/>
            <a:ext cx="8317490" cy="558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6015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>
            <a:extLst>
              <a:ext uri="{FF2B5EF4-FFF2-40B4-BE49-F238E27FC236}">
                <a16:creationId xmlns:a16="http://schemas.microsoft.com/office/drawing/2014/main" id="{C36553A6-BBBB-72E8-A915-409B0F79BB57}"/>
              </a:ext>
            </a:extLst>
          </p:cNvPr>
          <p:cNvSpPr txBox="1">
            <a:spLocks noChangeArrowheads="1"/>
          </p:cNvSpPr>
          <p:nvPr/>
        </p:nvSpPr>
        <p:spPr>
          <a:xfrm>
            <a:off x="2752030" y="1145220"/>
            <a:ext cx="9179557" cy="4785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altLang="es-CO" sz="3300" dirty="0">
                <a:solidFill>
                  <a:schemeClr val="bg1"/>
                </a:solidFill>
              </a:rPr>
              <a:t>La mayoría de los países modernos verifican  incrementos importantes del gasto público. Estas necesidades crecientes de gasto se derivan:</a:t>
            </a:r>
          </a:p>
          <a:p>
            <a:pPr lvl="1"/>
            <a:endParaRPr lang="es-ES" altLang="es-CO" sz="3300" dirty="0">
              <a:solidFill>
                <a:schemeClr val="bg1"/>
              </a:solidFill>
            </a:endParaRPr>
          </a:p>
          <a:p>
            <a:pPr lvl="1"/>
            <a:r>
              <a:rPr lang="es-ES" altLang="es-CO" sz="3300" dirty="0">
                <a:solidFill>
                  <a:schemeClr val="bg1"/>
                </a:solidFill>
              </a:rPr>
              <a:t>Envejecimiento de la población (sanidad y pensiones).</a:t>
            </a:r>
          </a:p>
          <a:p>
            <a:pPr lvl="1"/>
            <a:r>
              <a:rPr lang="es-ES" altLang="es-CO" sz="3300" dirty="0">
                <a:solidFill>
                  <a:schemeClr val="bg1"/>
                </a:solidFill>
              </a:rPr>
              <a:t>Mejora de las infraestructuras</a:t>
            </a:r>
          </a:p>
          <a:p>
            <a:pPr lvl="1"/>
            <a:r>
              <a:rPr lang="es-ES" altLang="es-CO" sz="3300" dirty="0">
                <a:solidFill>
                  <a:schemeClr val="bg1"/>
                </a:solidFill>
              </a:rPr>
              <a:t>Demandas de protección, garantías sociales y conservación del medio ambiente.</a:t>
            </a:r>
          </a:p>
        </p:txBody>
      </p:sp>
    </p:spTree>
    <p:extLst>
      <p:ext uri="{BB962C8B-B14F-4D97-AF65-F5344CB8AC3E}">
        <p14:creationId xmlns:p14="http://schemas.microsoft.com/office/powerpoint/2010/main" val="669677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8B6FF3-D6F7-38A5-1FBE-CB65EF0E09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C384981F-50A5-6E1E-9E2C-F54FA02D81B6}"/>
              </a:ext>
            </a:extLst>
          </p:cNvPr>
          <p:cNvSpPr txBox="1">
            <a:spLocks noChangeArrowheads="1"/>
          </p:cNvSpPr>
          <p:nvPr/>
        </p:nvSpPr>
        <p:spPr>
          <a:xfrm>
            <a:off x="2743200" y="310148"/>
            <a:ext cx="9144000" cy="706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altLang="es-CO" dirty="0">
                <a:solidFill>
                  <a:schemeClr val="bg1"/>
                </a:solidFill>
              </a:rPr>
              <a:t>Causas del Crecimiento del Gasto Público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E30C4E7-CC28-FA06-2B32-F74072284CA4}"/>
              </a:ext>
            </a:extLst>
          </p:cNvPr>
          <p:cNvSpPr txBox="1">
            <a:spLocks noChangeArrowheads="1"/>
          </p:cNvSpPr>
          <p:nvPr/>
        </p:nvSpPr>
        <p:spPr>
          <a:xfrm>
            <a:off x="2743200" y="1161048"/>
            <a:ext cx="9144000" cy="4946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es-ES" altLang="es-CO" sz="3600" dirty="0">
                <a:solidFill>
                  <a:schemeClr val="bg1"/>
                </a:solidFill>
              </a:rPr>
              <a:t>Teorías de la demanda:</a:t>
            </a:r>
          </a:p>
          <a:p>
            <a:pPr lvl="1">
              <a:lnSpc>
                <a:spcPct val="80000"/>
              </a:lnSpc>
            </a:pPr>
            <a:endParaRPr lang="es-ES" altLang="es-CO" sz="3200" dirty="0">
              <a:solidFill>
                <a:schemeClr val="bg1"/>
              </a:solidFill>
            </a:endParaRPr>
          </a:p>
          <a:p>
            <a:pPr lvl="1">
              <a:lnSpc>
                <a:spcPct val="80000"/>
              </a:lnSpc>
            </a:pPr>
            <a:r>
              <a:rPr lang="es-ES" altLang="es-CO" sz="3200" dirty="0">
                <a:solidFill>
                  <a:schemeClr val="bg1"/>
                </a:solidFill>
              </a:rPr>
              <a:t>1)Leyes de Wagner I y II. (Crece sociedad o demandas s)</a:t>
            </a:r>
          </a:p>
          <a:p>
            <a:pPr lvl="1">
              <a:lnSpc>
                <a:spcPct val="80000"/>
              </a:lnSpc>
            </a:pPr>
            <a:r>
              <a:rPr lang="es-ES" altLang="es-CO" sz="3200" dirty="0">
                <a:solidFill>
                  <a:schemeClr val="bg1"/>
                </a:solidFill>
              </a:rPr>
              <a:t>2)Efecto desplazamiento (</a:t>
            </a:r>
            <a:r>
              <a:rPr lang="es-ES" altLang="es-CO" sz="3200" dirty="0" err="1">
                <a:solidFill>
                  <a:schemeClr val="bg1"/>
                </a:solidFill>
              </a:rPr>
              <a:t>Peacock</a:t>
            </a:r>
            <a:r>
              <a:rPr lang="es-ES" altLang="es-CO" sz="3200" dirty="0">
                <a:solidFill>
                  <a:schemeClr val="bg1"/>
                </a:solidFill>
              </a:rPr>
              <a:t> y </a:t>
            </a:r>
            <a:r>
              <a:rPr lang="es-ES" altLang="es-CO" sz="3200" dirty="0" err="1">
                <a:solidFill>
                  <a:schemeClr val="bg1"/>
                </a:solidFill>
              </a:rPr>
              <a:t>Wiseman</a:t>
            </a:r>
            <a:r>
              <a:rPr lang="es-ES" altLang="es-CO" sz="3200" dirty="0">
                <a:solidFill>
                  <a:schemeClr val="bg1"/>
                </a:solidFill>
              </a:rPr>
              <a:t>): (guerras, catástrofes).</a:t>
            </a:r>
          </a:p>
          <a:p>
            <a:pPr lvl="1">
              <a:lnSpc>
                <a:spcPct val="80000"/>
              </a:lnSpc>
            </a:pPr>
            <a:r>
              <a:rPr lang="es-ES" altLang="es-CO" sz="3200" dirty="0">
                <a:solidFill>
                  <a:schemeClr val="bg1"/>
                </a:solidFill>
              </a:rPr>
              <a:t>3)Redistribución de la Renta. (Democracia </a:t>
            </a:r>
            <a:r>
              <a:rPr lang="es-ES" altLang="es-CO" sz="3200" dirty="0">
                <a:solidFill>
                  <a:schemeClr val="bg1"/>
                </a:solidFill>
                <a:sym typeface="Wingdings" panose="05000000000000000000" pitchFamily="2" charset="2"/>
              </a:rPr>
              <a:t> Gasto P</a:t>
            </a:r>
            <a:endParaRPr lang="es-ES" altLang="es-CO" sz="3200" dirty="0">
              <a:solidFill>
                <a:schemeClr val="bg1"/>
              </a:solidFill>
            </a:endParaRPr>
          </a:p>
          <a:p>
            <a:pPr lvl="1">
              <a:lnSpc>
                <a:spcPct val="80000"/>
              </a:lnSpc>
            </a:pPr>
            <a:r>
              <a:rPr lang="es-ES" altLang="es-CO" sz="3200" dirty="0">
                <a:solidFill>
                  <a:schemeClr val="bg1"/>
                </a:solidFill>
              </a:rPr>
              <a:t>4)Grupos de interés. (</a:t>
            </a:r>
            <a:r>
              <a:rPr lang="es-ES" altLang="es-CO" sz="3200" dirty="0">
                <a:solidFill>
                  <a:schemeClr val="bg1"/>
                </a:solidFill>
                <a:sym typeface="Wingdings" panose="05000000000000000000" pitchFamily="2" charset="2"/>
              </a:rPr>
              <a:t>Gru. presión   Gasto P)</a:t>
            </a:r>
            <a:endParaRPr lang="es-ES" altLang="es-CO" sz="3200" dirty="0">
              <a:solidFill>
                <a:schemeClr val="bg1"/>
              </a:solidFill>
            </a:endParaRPr>
          </a:p>
          <a:p>
            <a:pPr lvl="1">
              <a:lnSpc>
                <a:spcPct val="80000"/>
              </a:lnSpc>
            </a:pPr>
            <a:r>
              <a:rPr lang="es-ES" altLang="es-CO" sz="3200" dirty="0">
                <a:solidFill>
                  <a:schemeClr val="bg1"/>
                </a:solidFill>
              </a:rPr>
              <a:t>5)</a:t>
            </a:r>
            <a:r>
              <a:rPr lang="es-ES" altLang="es-CO" sz="3200" dirty="0" err="1">
                <a:solidFill>
                  <a:schemeClr val="bg1"/>
                </a:solidFill>
              </a:rPr>
              <a:t>lusión</a:t>
            </a:r>
            <a:r>
              <a:rPr lang="es-ES" altLang="es-CO" sz="3200" dirty="0">
                <a:solidFill>
                  <a:schemeClr val="bg1"/>
                </a:solidFill>
              </a:rPr>
              <a:t> fiscal. (Al aumentar GP </a:t>
            </a:r>
            <a:r>
              <a:rPr lang="es-ES" altLang="es-CO" sz="3200" dirty="0">
                <a:solidFill>
                  <a:schemeClr val="bg1"/>
                </a:solidFill>
                <a:sym typeface="Wingdings" panose="05000000000000000000" pitchFamily="2" charset="2"/>
              </a:rPr>
              <a:t> Aumentan impuestos)</a:t>
            </a:r>
            <a:endParaRPr lang="es-ES" altLang="es-CO" sz="3200" i="1" dirty="0">
              <a:solidFill>
                <a:schemeClr val="bg1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es-ES" altLang="es-CO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9502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0B7A27-C5A1-F6D7-CC42-E92CDB014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96A27461-1277-94F3-E830-75E33F7C82BD}"/>
              </a:ext>
            </a:extLst>
          </p:cNvPr>
          <p:cNvSpPr txBox="1">
            <a:spLocks noChangeArrowheads="1"/>
          </p:cNvSpPr>
          <p:nvPr/>
        </p:nvSpPr>
        <p:spPr>
          <a:xfrm>
            <a:off x="2743200" y="310148"/>
            <a:ext cx="9144000" cy="706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altLang="es-CO" sz="4000" b="1" dirty="0">
                <a:solidFill>
                  <a:schemeClr val="bg1"/>
                </a:solidFill>
              </a:rPr>
              <a:t>Causas del Crecimiento del Gasto Público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0306DF-54B9-7F4E-7EEC-2DD557ACB3CD}"/>
              </a:ext>
            </a:extLst>
          </p:cNvPr>
          <p:cNvSpPr txBox="1">
            <a:spLocks noChangeArrowheads="1"/>
          </p:cNvSpPr>
          <p:nvPr/>
        </p:nvSpPr>
        <p:spPr>
          <a:xfrm>
            <a:off x="2743200" y="1161048"/>
            <a:ext cx="9144000" cy="51864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es-ES" altLang="es-CO" sz="3400" dirty="0">
                <a:solidFill>
                  <a:schemeClr val="bg1"/>
                </a:solidFill>
              </a:rPr>
              <a:t>Teorías de la oferta:</a:t>
            </a:r>
          </a:p>
          <a:p>
            <a:pPr>
              <a:lnSpc>
                <a:spcPct val="80000"/>
              </a:lnSpc>
            </a:pPr>
            <a:endParaRPr lang="es-ES" altLang="es-CO" sz="3400" dirty="0">
              <a:solidFill>
                <a:schemeClr val="bg1"/>
              </a:solidFill>
            </a:endParaRPr>
          </a:p>
          <a:p>
            <a:pPr lvl="1">
              <a:lnSpc>
                <a:spcPct val="80000"/>
              </a:lnSpc>
            </a:pPr>
            <a:r>
              <a:rPr lang="es-ES" altLang="es-CO" sz="3400" dirty="0">
                <a:solidFill>
                  <a:schemeClr val="bg1"/>
                </a:solidFill>
              </a:rPr>
              <a:t>1)Efectos precios relativos y demandas inelásticas. (Trabajadores </a:t>
            </a:r>
            <a:r>
              <a:rPr lang="es-ES" altLang="es-CO" sz="3400" dirty="0" err="1">
                <a:solidFill>
                  <a:schemeClr val="bg1"/>
                </a:solidFill>
              </a:rPr>
              <a:t>Publicos</a:t>
            </a:r>
            <a:r>
              <a:rPr lang="es-ES" altLang="es-CO" sz="3400" dirty="0">
                <a:solidFill>
                  <a:schemeClr val="bg1"/>
                </a:solidFill>
              </a:rPr>
              <a:t>)</a:t>
            </a:r>
          </a:p>
          <a:p>
            <a:pPr lvl="1">
              <a:lnSpc>
                <a:spcPct val="80000"/>
              </a:lnSpc>
            </a:pPr>
            <a:r>
              <a:rPr lang="es-ES" altLang="es-CO" sz="3400" dirty="0">
                <a:solidFill>
                  <a:schemeClr val="bg1"/>
                </a:solidFill>
              </a:rPr>
              <a:t>2)Ciclo político-económico-electoral.</a:t>
            </a:r>
          </a:p>
          <a:p>
            <a:pPr lvl="1">
              <a:lnSpc>
                <a:spcPct val="80000"/>
              </a:lnSpc>
            </a:pPr>
            <a:r>
              <a:rPr lang="es-ES" altLang="es-CO" sz="3400" dirty="0">
                <a:solidFill>
                  <a:schemeClr val="bg1"/>
                </a:solidFill>
              </a:rPr>
              <a:t>3)Burocracia I: maximización del presupuesto.</a:t>
            </a:r>
          </a:p>
          <a:p>
            <a:pPr lvl="1">
              <a:lnSpc>
                <a:spcPct val="80000"/>
              </a:lnSpc>
            </a:pPr>
            <a:r>
              <a:rPr lang="es-ES" altLang="es-CO" sz="3400" dirty="0">
                <a:solidFill>
                  <a:schemeClr val="bg1"/>
                </a:solidFill>
              </a:rPr>
              <a:t>4)Burocracia II: empleados públicos como votantes.</a:t>
            </a:r>
          </a:p>
          <a:p>
            <a:pPr lvl="1">
              <a:lnSpc>
                <a:spcPct val="80000"/>
              </a:lnSpc>
            </a:pPr>
            <a:r>
              <a:rPr lang="es-ES" altLang="es-CO" sz="3400" dirty="0">
                <a:solidFill>
                  <a:schemeClr val="bg1"/>
                </a:solidFill>
              </a:rPr>
              <a:t>5)Ideología del partido dominante.</a:t>
            </a:r>
          </a:p>
          <a:p>
            <a:pPr lvl="1">
              <a:lnSpc>
                <a:spcPct val="80000"/>
              </a:lnSpc>
            </a:pPr>
            <a:r>
              <a:rPr lang="es-ES" altLang="es-CO" sz="3400" dirty="0">
                <a:solidFill>
                  <a:schemeClr val="bg1"/>
                </a:solidFill>
              </a:rPr>
              <a:t>6)Centralización del poder político.</a:t>
            </a:r>
          </a:p>
          <a:p>
            <a:pPr lvl="1">
              <a:lnSpc>
                <a:spcPct val="80000"/>
              </a:lnSpc>
            </a:pPr>
            <a:r>
              <a:rPr lang="es-ES" altLang="es-CO" sz="3400" dirty="0">
                <a:solidFill>
                  <a:schemeClr val="bg1"/>
                </a:solidFill>
              </a:rPr>
              <a:t>7)Presupuestación </a:t>
            </a:r>
            <a:r>
              <a:rPr lang="es-ES" altLang="es-CO" sz="3400" dirty="0" err="1">
                <a:solidFill>
                  <a:schemeClr val="bg1"/>
                </a:solidFill>
              </a:rPr>
              <a:t>incrementalista</a:t>
            </a:r>
            <a:r>
              <a:rPr lang="es-ES" altLang="es-CO" sz="3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092009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BF1BAB6-0F7A-D4B0-10F4-81BB470834AA}"/>
              </a:ext>
            </a:extLst>
          </p:cNvPr>
          <p:cNvSpPr txBox="1"/>
          <p:nvPr/>
        </p:nvSpPr>
        <p:spPr>
          <a:xfrm>
            <a:off x="1374018" y="3027637"/>
            <a:ext cx="919137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>
                <a:solidFill>
                  <a:schemeClr val="bg1"/>
                </a:solidFill>
              </a:rPr>
              <a:t>Conclusión: Las presiones sociales de sociedades más garantistas (lucha de clases) obligan al aumento del gasto público y condiciona la redistribución con políticas tributarias.  </a:t>
            </a:r>
          </a:p>
        </p:txBody>
      </p:sp>
    </p:spTree>
    <p:extLst>
      <p:ext uri="{BB962C8B-B14F-4D97-AF65-F5344CB8AC3E}">
        <p14:creationId xmlns:p14="http://schemas.microsoft.com/office/powerpoint/2010/main" val="30604344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152BCC-EF88-2EBB-6563-6E5C22C2F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F7DE8EBE-9F98-881B-2360-72E1CE95A7CB}"/>
              </a:ext>
            </a:extLst>
          </p:cNvPr>
          <p:cNvSpPr txBox="1"/>
          <p:nvPr/>
        </p:nvSpPr>
        <p:spPr>
          <a:xfrm>
            <a:off x="505588" y="3029307"/>
            <a:ext cx="1091847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dirty="0">
                <a:solidFill>
                  <a:schemeClr val="bg1"/>
                </a:solidFill>
              </a:rPr>
              <a:t>En lo público no es de gastar según lo recaudado, es buscar la financiación de las necesidades sociales. </a:t>
            </a:r>
          </a:p>
        </p:txBody>
      </p:sp>
    </p:spTree>
    <p:extLst>
      <p:ext uri="{BB962C8B-B14F-4D97-AF65-F5344CB8AC3E}">
        <p14:creationId xmlns:p14="http://schemas.microsoft.com/office/powerpoint/2010/main" val="1208432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4">
            <a:extLst>
              <a:ext uri="{FF2B5EF4-FFF2-40B4-BE49-F238E27FC236}">
                <a16:creationId xmlns:a16="http://schemas.microsoft.com/office/drawing/2014/main" id="{BB43E445-C013-2347-21BD-E8A6871597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4426" y="836613"/>
            <a:ext cx="757872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2400" b="1">
                <a:solidFill>
                  <a:srgbClr val="00007D"/>
                </a:solidFill>
              </a:rPr>
              <a:t>EL PAPEL DEL ESTADO CLASICO Y NEOCLASICO</a:t>
            </a:r>
          </a:p>
        </p:txBody>
      </p:sp>
      <p:sp>
        <p:nvSpPr>
          <p:cNvPr id="29699" name="Text Box 5">
            <a:extLst>
              <a:ext uri="{FF2B5EF4-FFF2-40B4-BE49-F238E27FC236}">
                <a16:creationId xmlns:a16="http://schemas.microsoft.com/office/drawing/2014/main" id="{5500589D-A72C-13DA-9ACA-58B2F8823A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8213" y="1700214"/>
            <a:ext cx="793115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00007D"/>
                </a:solidFill>
              </a:rPr>
              <a:t>“LA REALIDAD ACTUAL SON LAS ECONOMÍAS MIXTAS”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ES" altLang="es-CO" sz="1800">
              <a:solidFill>
                <a:srgbClr val="00007D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00007D"/>
                </a:solidFill>
              </a:rPr>
              <a:t>¿CUAL ES EL PAPEL DEL ESTADO EN UNA ECONOMÍA DE MERCADO?</a:t>
            </a:r>
          </a:p>
        </p:txBody>
      </p:sp>
      <p:sp>
        <p:nvSpPr>
          <p:cNvPr id="28678" name="Text Box 6">
            <a:extLst>
              <a:ext uri="{FF2B5EF4-FFF2-40B4-BE49-F238E27FC236}">
                <a16:creationId xmlns:a16="http://schemas.microsoft.com/office/drawing/2014/main" id="{62470E72-AAFC-3961-664C-9FA1991F4E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3" y="4221164"/>
            <a:ext cx="7993062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AutoNum type="arabicPeriod"/>
            </a:pPr>
            <a:endParaRPr lang="es-ES" altLang="es-CO" sz="1800">
              <a:solidFill>
                <a:srgbClr val="00007D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00007D"/>
                </a:solidFill>
              </a:rPr>
              <a:t>2) EXTERNALIDADES: Acciones por fuera del mercado que afectan costos y  precios (Beneficios). Ejemplo principal: Impactos Ambientales.</a:t>
            </a:r>
            <a:endParaRPr lang="es-ES" altLang="es-CO" sz="1800">
              <a:solidFill>
                <a:srgbClr val="000000"/>
              </a:solidFill>
            </a:endParaRPr>
          </a:p>
        </p:txBody>
      </p:sp>
      <p:sp>
        <p:nvSpPr>
          <p:cNvPr id="28679" name="Text Box 7">
            <a:extLst>
              <a:ext uri="{FF2B5EF4-FFF2-40B4-BE49-F238E27FC236}">
                <a16:creationId xmlns:a16="http://schemas.microsoft.com/office/drawing/2014/main" id="{F61550D0-0FDF-2653-DF5A-9D75CEA2F9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3" y="2944813"/>
            <a:ext cx="8424862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00007D"/>
                </a:solidFill>
              </a:rPr>
              <a:t>CORREGIR DISTORCIONES: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s-ES" altLang="es-CO" sz="1800">
              <a:solidFill>
                <a:srgbClr val="00007D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00007D"/>
                </a:solidFill>
              </a:rPr>
              <a:t>1) COMPETENCIA IMPERFECTA: Monopolios hace que los precios sean superiores a los costos reduciendo el consumo que consigue la eficiencia. Monopolios Privados y públicos</a:t>
            </a:r>
            <a:endParaRPr lang="es-ES" altLang="es-CO" sz="1800">
              <a:solidFill>
                <a:srgbClr val="000000"/>
              </a:solidFill>
            </a:endParaRPr>
          </a:p>
        </p:txBody>
      </p:sp>
      <p:sp>
        <p:nvSpPr>
          <p:cNvPr id="28680" name="Text Box 8">
            <a:extLst>
              <a:ext uri="{FF2B5EF4-FFF2-40B4-BE49-F238E27FC236}">
                <a16:creationId xmlns:a16="http://schemas.microsoft.com/office/drawing/2014/main" id="{10395199-A3F9-0D1A-9A42-2CCC1D653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3" y="5373688"/>
            <a:ext cx="8616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00007D"/>
                </a:solidFill>
              </a:rPr>
              <a:t>3)  BIENES PÚBLICOS: </a:t>
            </a:r>
            <a:r>
              <a:rPr lang="es-ES" altLang="es-CO" sz="1800">
                <a:solidFill>
                  <a:srgbClr val="FF0000"/>
                </a:solidFill>
              </a:rPr>
              <a:t>(Externalida Positiva)</a:t>
            </a:r>
            <a:r>
              <a:rPr lang="es-ES" altLang="es-CO" sz="1800">
                <a:solidFill>
                  <a:srgbClr val="00007D"/>
                </a:solidFill>
              </a:rPr>
              <a:t>  Defensa nacional, faros, autopistas.</a:t>
            </a:r>
            <a:endParaRPr lang="es-ES" altLang="es-CO" sz="1800">
              <a:solidFill>
                <a:srgbClr val="000000"/>
              </a:solidFill>
            </a:endParaRPr>
          </a:p>
        </p:txBody>
      </p:sp>
      <p:sp>
        <p:nvSpPr>
          <p:cNvPr id="28681" name="Text Box 9">
            <a:extLst>
              <a:ext uri="{FF2B5EF4-FFF2-40B4-BE49-F238E27FC236}">
                <a16:creationId xmlns:a16="http://schemas.microsoft.com/office/drawing/2014/main" id="{1110970F-E6F2-FA2C-756D-3AF2CF9E9C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3" y="6021388"/>
            <a:ext cx="6318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00007D"/>
                </a:solidFill>
              </a:rPr>
              <a:t>4) IMPUESTOS: Ingresos para financiar el papel del Estado.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  <p:bldP spid="28679" grpId="0"/>
      <p:bldP spid="28680" grpId="0"/>
      <p:bldP spid="2868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4">
            <a:extLst>
              <a:ext uri="{FF2B5EF4-FFF2-40B4-BE49-F238E27FC236}">
                <a16:creationId xmlns:a16="http://schemas.microsoft.com/office/drawing/2014/main" id="{6A252F63-3703-3025-E4B4-976D1FD7C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201" y="692150"/>
            <a:ext cx="6289675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2400" b="1">
                <a:solidFill>
                  <a:srgbClr val="00007D"/>
                </a:solidFill>
              </a:rPr>
              <a:t>EL PAPEL DEL ESTADO POST CLASICOS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2400" b="1">
                <a:solidFill>
                  <a:srgbClr val="00007D"/>
                </a:solidFill>
              </a:rPr>
              <a:t>( Además de los anteriores)</a:t>
            </a:r>
          </a:p>
        </p:txBody>
      </p:sp>
      <p:sp>
        <p:nvSpPr>
          <p:cNvPr id="31747" name="Text Box 5">
            <a:extLst>
              <a:ext uri="{FF2B5EF4-FFF2-40B4-BE49-F238E27FC236}">
                <a16:creationId xmlns:a16="http://schemas.microsoft.com/office/drawing/2014/main" id="{417F7FA0-83FE-0506-E277-5A116F037B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463" y="1700213"/>
            <a:ext cx="8693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00007D"/>
                </a:solidFill>
              </a:rPr>
              <a:t>“DESDE OTROS ENFOQUES EL ESTADO DEBE CUMPLIR OTROS OBJETIVOS”</a:t>
            </a:r>
          </a:p>
        </p:txBody>
      </p:sp>
      <p:sp>
        <p:nvSpPr>
          <p:cNvPr id="31748" name="Text Box 6">
            <a:extLst>
              <a:ext uri="{FF2B5EF4-FFF2-40B4-BE49-F238E27FC236}">
                <a16:creationId xmlns:a16="http://schemas.microsoft.com/office/drawing/2014/main" id="{E93A9F63-5F57-1BB2-7B90-C267AE8797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6988" y="2276476"/>
            <a:ext cx="73469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000000"/>
                </a:solidFill>
              </a:rPr>
              <a:t>“Los mercados no necesariamente producen una distribución justa del ingreso.  Una economía de mercado puede producir desigualdades en el ingreso y en el consumo que no son aceptables para el electorado.“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000000"/>
                </a:solidFill>
              </a:rPr>
              <a:t>				SAMUELSON NORDHAUS (P37) </a:t>
            </a:r>
          </a:p>
        </p:txBody>
      </p:sp>
      <p:sp>
        <p:nvSpPr>
          <p:cNvPr id="91141" name="Text Box 7">
            <a:extLst>
              <a:ext uri="{FF2B5EF4-FFF2-40B4-BE49-F238E27FC236}">
                <a16:creationId xmlns:a16="http://schemas.microsoft.com/office/drawing/2014/main" id="{451D5E44-1D57-C283-998C-6F2755AF7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3114" y="3808413"/>
            <a:ext cx="76533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FF0000"/>
                </a:solidFill>
              </a:rPr>
              <a:t>Motor de Desarrollo:</a:t>
            </a:r>
            <a:r>
              <a:rPr lang="es-ES" altLang="es-CO" sz="1800">
                <a:solidFill>
                  <a:srgbClr val="000000"/>
                </a:solidFill>
              </a:rPr>
              <a:t> Capitalizar, Invertir, Subsidiar, Promover Desarrollo Y en otros casos planear el desarrollo.</a:t>
            </a:r>
          </a:p>
        </p:txBody>
      </p:sp>
      <p:sp>
        <p:nvSpPr>
          <p:cNvPr id="91142" name="Text Box 8">
            <a:extLst>
              <a:ext uri="{FF2B5EF4-FFF2-40B4-BE49-F238E27FC236}">
                <a16:creationId xmlns:a16="http://schemas.microsoft.com/office/drawing/2014/main" id="{A852473F-A453-B1B9-BE0E-AC6C4D9C49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0" y="4581526"/>
            <a:ext cx="3422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FF0000"/>
                </a:solidFill>
              </a:rPr>
              <a:t>Equidad:</a:t>
            </a:r>
            <a:r>
              <a:rPr lang="es-ES" altLang="es-CO" sz="1800">
                <a:solidFill>
                  <a:srgbClr val="000000"/>
                </a:solidFill>
              </a:rPr>
              <a:t> Redistribuir la riqueza.</a:t>
            </a:r>
          </a:p>
        </p:txBody>
      </p:sp>
      <p:sp>
        <p:nvSpPr>
          <p:cNvPr id="91143" name="Text Box 9">
            <a:extLst>
              <a:ext uri="{FF2B5EF4-FFF2-40B4-BE49-F238E27FC236}">
                <a16:creationId xmlns:a16="http://schemas.microsoft.com/office/drawing/2014/main" id="{7AEB770F-070A-7A90-5757-8178A7C369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3113" y="5176838"/>
            <a:ext cx="8013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CO" sz="1800">
                <a:solidFill>
                  <a:srgbClr val="FF0000"/>
                </a:solidFill>
              </a:rPr>
              <a:t>Crecimiento macroeconómico y estabilidad: </a:t>
            </a:r>
            <a:r>
              <a:rPr lang="es-ES" altLang="es-CO" sz="1800">
                <a:solidFill>
                  <a:srgbClr val="000000"/>
                </a:solidFill>
              </a:rPr>
              <a:t>Por medio de la política fiscal y la política monetaria se corrigen desajustes económicos.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/>
      <p:bldP spid="91142" grpId="0"/>
      <p:bldP spid="911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FE83D8-026D-DFF1-6D74-66DA2EDACF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E94A4BF-5E16-73CC-3FCF-108A257F22EB}"/>
              </a:ext>
            </a:extLst>
          </p:cNvPr>
          <p:cNvSpPr txBox="1"/>
          <p:nvPr/>
        </p:nvSpPr>
        <p:spPr>
          <a:xfrm>
            <a:off x="2065065" y="2450238"/>
            <a:ext cx="84635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200" dirty="0">
                <a:solidFill>
                  <a:schemeClr val="bg1"/>
                </a:solidFill>
              </a:rPr>
              <a:t>¿QUE ES LO PÚBLICO?</a:t>
            </a:r>
          </a:p>
        </p:txBody>
      </p:sp>
    </p:spTree>
    <p:extLst>
      <p:ext uri="{BB962C8B-B14F-4D97-AF65-F5344CB8AC3E}">
        <p14:creationId xmlns:p14="http://schemas.microsoft.com/office/powerpoint/2010/main" val="38709406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1BDD7A5-B32C-4EB6-A993-10AA51A65299}"/>
              </a:ext>
            </a:extLst>
          </p:cNvPr>
          <p:cNvSpPr txBox="1"/>
          <p:nvPr/>
        </p:nvSpPr>
        <p:spPr>
          <a:xfrm>
            <a:off x="209549" y="3914775"/>
            <a:ext cx="681990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haroni" panose="02010803020104030203" pitchFamily="2" charset="-79"/>
              </a:rPr>
              <a:t>Agradecemos su atención</a:t>
            </a:r>
          </a:p>
          <a:p>
            <a:endParaRPr lang="es-ES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haroni" panose="02010803020104030203" pitchFamily="2" charset="-79"/>
            </a:endParaRPr>
          </a:p>
          <a:p>
            <a:endParaRPr lang="es-ES" sz="3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Helvetica" panose="020B0604020202020204" pitchFamily="34" charset="0"/>
              <a:cs typeface="Aharoni" panose="02010803020104030203" pitchFamily="2" charset="-79"/>
            </a:endParaRPr>
          </a:p>
          <a:p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NUEVA ESCUELA POPULAR Y OBRERA</a:t>
            </a:r>
          </a:p>
          <a:p>
            <a:r>
              <a:rPr lang="es-ES" sz="1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Helvetica" panose="020B0604020202020204" pitchFamily="34" charset="0"/>
                <a:cs typeface="Arial" panose="020B0604020202020204" pitchFamily="34" charset="0"/>
              </a:rPr>
              <a:t>NEPO.</a:t>
            </a:r>
          </a:p>
        </p:txBody>
      </p:sp>
    </p:spTree>
    <p:extLst>
      <p:ext uri="{BB962C8B-B14F-4D97-AF65-F5344CB8AC3E}">
        <p14:creationId xmlns:p14="http://schemas.microsoft.com/office/powerpoint/2010/main" val="3735060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66654DF-C5F6-408E-801C-AFC79F3E6D2A}"/>
              </a:ext>
            </a:extLst>
          </p:cNvPr>
          <p:cNvSpPr txBox="1"/>
          <p:nvPr/>
        </p:nvSpPr>
        <p:spPr>
          <a:xfrm>
            <a:off x="4808166" y="1662602"/>
            <a:ext cx="681037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4800" dirty="0">
                <a:solidFill>
                  <a:schemeClr val="bg1"/>
                </a:solidFill>
              </a:rPr>
              <a:t>Propiedad y Control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sz="48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4800" dirty="0">
                <a:solidFill>
                  <a:schemeClr val="bg1"/>
                </a:solidFill>
              </a:rPr>
              <a:t>Finalidad y Objetivos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CO" sz="48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CO" sz="4800" dirty="0">
                <a:solidFill>
                  <a:schemeClr val="bg1"/>
                </a:solidFill>
              </a:rPr>
              <a:t>Financiamiento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D0281410-427A-A3B2-5361-7A19D67304C9}"/>
              </a:ext>
            </a:extLst>
          </p:cNvPr>
          <p:cNvSpPr txBox="1"/>
          <p:nvPr/>
        </p:nvSpPr>
        <p:spPr>
          <a:xfrm>
            <a:off x="3642231" y="488273"/>
            <a:ext cx="87115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800" b="1" dirty="0">
                <a:solidFill>
                  <a:schemeClr val="bg1"/>
                </a:solidFill>
              </a:rPr>
              <a:t>Alusión Definición de lo Público:</a:t>
            </a:r>
          </a:p>
        </p:txBody>
      </p:sp>
    </p:spTree>
    <p:extLst>
      <p:ext uri="{BB962C8B-B14F-4D97-AF65-F5344CB8AC3E}">
        <p14:creationId xmlns:p14="http://schemas.microsoft.com/office/powerpoint/2010/main" val="2494350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5F03FFA-ECDA-0160-F440-B13156996D11}"/>
              </a:ext>
            </a:extLst>
          </p:cNvPr>
          <p:cNvSpPr txBox="1"/>
          <p:nvPr/>
        </p:nvSpPr>
        <p:spPr>
          <a:xfrm>
            <a:off x="5241343" y="1701612"/>
            <a:ext cx="58401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6600" b="1" dirty="0">
                <a:solidFill>
                  <a:schemeClr val="bg1"/>
                </a:solidFill>
              </a:rPr>
              <a:t>Lo Común en pro de la vida digna humana</a:t>
            </a:r>
          </a:p>
        </p:txBody>
      </p:sp>
    </p:spTree>
    <p:extLst>
      <p:ext uri="{BB962C8B-B14F-4D97-AF65-F5344CB8AC3E}">
        <p14:creationId xmlns:p14="http://schemas.microsoft.com/office/powerpoint/2010/main" val="3643209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D471B20-9AC8-4673-A287-D4128D919320}"/>
              </a:ext>
            </a:extLst>
          </p:cNvPr>
          <p:cNvSpPr txBox="1"/>
          <p:nvPr/>
        </p:nvSpPr>
        <p:spPr>
          <a:xfrm>
            <a:off x="426128" y="3948829"/>
            <a:ext cx="10892900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3600" dirty="0">
                <a:solidFill>
                  <a:schemeClr val="bg1"/>
                </a:solidFill>
              </a:rPr>
              <a:t>Actualmente en discusión: </a:t>
            </a:r>
          </a:p>
          <a:p>
            <a:r>
              <a:rPr lang="es-CO" sz="6000" dirty="0">
                <a:solidFill>
                  <a:schemeClr val="bg1"/>
                </a:solidFill>
              </a:rPr>
              <a:t>No todo lo del Estado es público</a:t>
            </a:r>
          </a:p>
          <a:p>
            <a:r>
              <a:rPr lang="es-CO" sz="6000" dirty="0">
                <a:solidFill>
                  <a:schemeClr val="bg1"/>
                </a:solidFill>
              </a:rPr>
              <a:t>No todo lo privado es privado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2C7CE1DB-5586-DBDC-6280-78EC46EFD975}"/>
              </a:ext>
            </a:extLst>
          </p:cNvPr>
          <p:cNvSpPr txBox="1"/>
          <p:nvPr/>
        </p:nvSpPr>
        <p:spPr>
          <a:xfrm>
            <a:off x="5805996" y="4119239"/>
            <a:ext cx="2362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(en aras a la definición)</a:t>
            </a:r>
          </a:p>
        </p:txBody>
      </p:sp>
    </p:spTree>
    <p:extLst>
      <p:ext uri="{BB962C8B-B14F-4D97-AF65-F5344CB8AC3E}">
        <p14:creationId xmlns:p14="http://schemas.microsoft.com/office/powerpoint/2010/main" val="756401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29DB903F-D811-CE6A-2812-3AD42530345A}"/>
              </a:ext>
            </a:extLst>
          </p:cNvPr>
          <p:cNvSpPr/>
          <p:nvPr/>
        </p:nvSpPr>
        <p:spPr>
          <a:xfrm>
            <a:off x="5112059" y="1630899"/>
            <a:ext cx="2948866" cy="101205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4400" dirty="0">
                <a:solidFill>
                  <a:schemeClr val="accent6">
                    <a:lumMod val="50000"/>
                  </a:schemeClr>
                </a:solidFill>
              </a:rPr>
              <a:t>PROPIEDAD</a:t>
            </a:r>
          </a:p>
        </p:txBody>
      </p:sp>
      <p:sp>
        <p:nvSpPr>
          <p:cNvPr id="4" name="Flecha: hacia abajo 3">
            <a:extLst>
              <a:ext uri="{FF2B5EF4-FFF2-40B4-BE49-F238E27FC236}">
                <a16:creationId xmlns:a16="http://schemas.microsoft.com/office/drawing/2014/main" id="{D71FB44C-593E-7226-B105-F3BB2E3CD036}"/>
              </a:ext>
            </a:extLst>
          </p:cNvPr>
          <p:cNvSpPr/>
          <p:nvPr/>
        </p:nvSpPr>
        <p:spPr>
          <a:xfrm>
            <a:off x="5477522" y="3036163"/>
            <a:ext cx="618478" cy="1404893"/>
          </a:xfrm>
          <a:prstGeom prst="down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B5E4F17F-9D6F-9634-D823-E8460168F23B}"/>
              </a:ext>
            </a:extLst>
          </p:cNvPr>
          <p:cNvSpPr/>
          <p:nvPr/>
        </p:nvSpPr>
        <p:spPr>
          <a:xfrm>
            <a:off x="9096651" y="3110285"/>
            <a:ext cx="1819922" cy="9144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200" dirty="0">
                <a:solidFill>
                  <a:schemeClr val="accent6">
                    <a:lumMod val="50000"/>
                  </a:schemeClr>
                </a:solidFill>
              </a:rPr>
              <a:t>PÚBLICO</a:t>
            </a: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51751BF3-D2AD-3FDD-A8FC-FB89F2FD4DFC}"/>
              </a:ext>
            </a:extLst>
          </p:cNvPr>
          <p:cNvSpPr/>
          <p:nvPr/>
        </p:nvSpPr>
        <p:spPr>
          <a:xfrm>
            <a:off x="4876800" y="4786543"/>
            <a:ext cx="1819922" cy="9144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200" dirty="0">
                <a:solidFill>
                  <a:schemeClr val="accent6">
                    <a:lumMod val="50000"/>
                  </a:schemeClr>
                </a:solidFill>
              </a:rPr>
              <a:t>PRIVADA</a:t>
            </a:r>
          </a:p>
        </p:txBody>
      </p:sp>
      <p:sp>
        <p:nvSpPr>
          <p:cNvPr id="10" name="Flecha: doblada 9">
            <a:extLst>
              <a:ext uri="{FF2B5EF4-FFF2-40B4-BE49-F238E27FC236}">
                <a16:creationId xmlns:a16="http://schemas.microsoft.com/office/drawing/2014/main" id="{CD6DE9A8-EBED-3917-123D-475B5DF10F0A}"/>
              </a:ext>
            </a:extLst>
          </p:cNvPr>
          <p:cNvSpPr/>
          <p:nvPr/>
        </p:nvSpPr>
        <p:spPr>
          <a:xfrm flipV="1">
            <a:off x="7501631" y="3036162"/>
            <a:ext cx="1278384" cy="2664779"/>
          </a:xfrm>
          <a:prstGeom prst="bent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1" name="Flecha: a la derecha con bandas 10">
            <a:extLst>
              <a:ext uri="{FF2B5EF4-FFF2-40B4-BE49-F238E27FC236}">
                <a16:creationId xmlns:a16="http://schemas.microsoft.com/office/drawing/2014/main" id="{9B91CF7A-8C0F-7B9A-7FEE-384F4F99DAAE}"/>
              </a:ext>
            </a:extLst>
          </p:cNvPr>
          <p:cNvSpPr/>
          <p:nvPr/>
        </p:nvSpPr>
        <p:spPr>
          <a:xfrm rot="5400000">
            <a:off x="8742284" y="1443362"/>
            <a:ext cx="2528657" cy="656948"/>
          </a:xfrm>
          <a:prstGeom prst="stripedRight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597EB210-07F0-6E90-7BE2-A754E104F73D}"/>
              </a:ext>
            </a:extLst>
          </p:cNvPr>
          <p:cNvSpPr/>
          <p:nvPr/>
        </p:nvSpPr>
        <p:spPr>
          <a:xfrm>
            <a:off x="9096651" y="4972970"/>
            <a:ext cx="1819922" cy="9144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200" dirty="0">
                <a:solidFill>
                  <a:schemeClr val="accent6">
                    <a:lumMod val="50000"/>
                  </a:schemeClr>
                </a:solidFill>
              </a:rPr>
              <a:t>ESTATAL</a:t>
            </a:r>
          </a:p>
        </p:txBody>
      </p:sp>
      <p:sp>
        <p:nvSpPr>
          <p:cNvPr id="7" name="Flecha: hacia abajo 6">
            <a:extLst>
              <a:ext uri="{FF2B5EF4-FFF2-40B4-BE49-F238E27FC236}">
                <a16:creationId xmlns:a16="http://schemas.microsoft.com/office/drawing/2014/main" id="{B94BF664-55DC-EB29-4F09-8805A146B6BB}"/>
              </a:ext>
            </a:extLst>
          </p:cNvPr>
          <p:cNvSpPr/>
          <p:nvPr/>
        </p:nvSpPr>
        <p:spPr>
          <a:xfrm>
            <a:off x="9716609" y="4098805"/>
            <a:ext cx="618478" cy="784678"/>
          </a:xfrm>
          <a:prstGeom prst="down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11937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FFA0C4B2-5FD3-293C-7CC6-99D03A93A5C8}"/>
              </a:ext>
            </a:extLst>
          </p:cNvPr>
          <p:cNvSpPr/>
          <p:nvPr/>
        </p:nvSpPr>
        <p:spPr>
          <a:xfrm>
            <a:off x="1757778" y="3401335"/>
            <a:ext cx="2263805" cy="9144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600" dirty="0">
                <a:solidFill>
                  <a:schemeClr val="accent6">
                    <a:lumMod val="50000"/>
                  </a:schemeClr>
                </a:solidFill>
              </a:rPr>
              <a:t>ESTADO</a:t>
            </a: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F838D0C2-9CBD-F02E-E1EE-06804D831C35}"/>
              </a:ext>
            </a:extLst>
          </p:cNvPr>
          <p:cNvSpPr/>
          <p:nvPr/>
        </p:nvSpPr>
        <p:spPr>
          <a:xfrm>
            <a:off x="5646197" y="2263806"/>
            <a:ext cx="2077375" cy="9144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b="1" dirty="0">
                <a:solidFill>
                  <a:schemeClr val="accent6">
                    <a:lumMod val="50000"/>
                  </a:schemeClr>
                </a:solidFill>
              </a:rPr>
              <a:t>ADMINISTRA</a:t>
            </a: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80BB0740-435B-3FFE-3F6A-113C3D615FC2}"/>
              </a:ext>
            </a:extLst>
          </p:cNvPr>
          <p:cNvSpPr/>
          <p:nvPr/>
        </p:nvSpPr>
        <p:spPr>
          <a:xfrm>
            <a:off x="5717219" y="4731798"/>
            <a:ext cx="2006353" cy="9144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400" b="1" dirty="0">
                <a:solidFill>
                  <a:schemeClr val="accent6">
                    <a:lumMod val="50000"/>
                  </a:schemeClr>
                </a:solidFill>
              </a:rPr>
              <a:t>REGULA</a:t>
            </a: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7F3EBFC5-E87C-B8CB-3B50-530324659447}"/>
              </a:ext>
            </a:extLst>
          </p:cNvPr>
          <p:cNvSpPr/>
          <p:nvPr/>
        </p:nvSpPr>
        <p:spPr>
          <a:xfrm>
            <a:off x="9152880" y="2254928"/>
            <a:ext cx="1828800" cy="9144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800" b="1" dirty="0">
                <a:solidFill>
                  <a:schemeClr val="accent6">
                    <a:lumMod val="50000"/>
                  </a:schemeClr>
                </a:solidFill>
              </a:rPr>
              <a:t>PÚBLICO</a:t>
            </a:r>
          </a:p>
        </p:txBody>
      </p: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E81C4330-88C1-3A3A-10E9-63A5D72AEE2C}"/>
              </a:ext>
            </a:extLst>
          </p:cNvPr>
          <p:cNvSpPr/>
          <p:nvPr/>
        </p:nvSpPr>
        <p:spPr>
          <a:xfrm>
            <a:off x="9215018" y="4731798"/>
            <a:ext cx="1828799" cy="9144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800" b="1" dirty="0">
                <a:solidFill>
                  <a:schemeClr val="accent6">
                    <a:lumMod val="50000"/>
                  </a:schemeClr>
                </a:solidFill>
              </a:rPr>
              <a:t>PRIVADO</a:t>
            </a:r>
          </a:p>
        </p:txBody>
      </p:sp>
      <p:sp>
        <p:nvSpPr>
          <p:cNvPr id="8" name="Flecha: doblada 7">
            <a:extLst>
              <a:ext uri="{FF2B5EF4-FFF2-40B4-BE49-F238E27FC236}">
                <a16:creationId xmlns:a16="http://schemas.microsoft.com/office/drawing/2014/main" id="{7FCCB0E0-E4D5-7C96-9F0D-DBBB018989BD}"/>
              </a:ext>
            </a:extLst>
          </p:cNvPr>
          <p:cNvSpPr/>
          <p:nvPr/>
        </p:nvSpPr>
        <p:spPr>
          <a:xfrm>
            <a:off x="3497802" y="2337662"/>
            <a:ext cx="1731146" cy="914400"/>
          </a:xfrm>
          <a:prstGeom prst="bent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9" name="Flecha: doblada 8">
            <a:extLst>
              <a:ext uri="{FF2B5EF4-FFF2-40B4-BE49-F238E27FC236}">
                <a16:creationId xmlns:a16="http://schemas.microsoft.com/office/drawing/2014/main" id="{B266F3A6-AC26-9B03-571C-5D783FC09DFD}"/>
              </a:ext>
            </a:extLst>
          </p:cNvPr>
          <p:cNvSpPr/>
          <p:nvPr/>
        </p:nvSpPr>
        <p:spPr>
          <a:xfrm flipV="1">
            <a:off x="3497802" y="4539319"/>
            <a:ext cx="1731146" cy="914402"/>
          </a:xfrm>
          <a:prstGeom prst="bent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0" name="Flecha: a la derecha 9">
            <a:extLst>
              <a:ext uri="{FF2B5EF4-FFF2-40B4-BE49-F238E27FC236}">
                <a16:creationId xmlns:a16="http://schemas.microsoft.com/office/drawing/2014/main" id="{AAF4E707-F4C6-1F67-1A71-7195B4F930BF}"/>
              </a:ext>
            </a:extLst>
          </p:cNvPr>
          <p:cNvSpPr/>
          <p:nvPr/>
        </p:nvSpPr>
        <p:spPr>
          <a:xfrm>
            <a:off x="8140821" y="2423604"/>
            <a:ext cx="603682" cy="577048"/>
          </a:xfrm>
          <a:prstGeom prst="right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lecha: a la derecha 10">
            <a:extLst>
              <a:ext uri="{FF2B5EF4-FFF2-40B4-BE49-F238E27FC236}">
                <a16:creationId xmlns:a16="http://schemas.microsoft.com/office/drawing/2014/main" id="{E00DA468-4F40-DA37-E37D-4E7A522F5B91}"/>
              </a:ext>
            </a:extLst>
          </p:cNvPr>
          <p:cNvSpPr/>
          <p:nvPr/>
        </p:nvSpPr>
        <p:spPr>
          <a:xfrm>
            <a:off x="8273991" y="4896035"/>
            <a:ext cx="692456" cy="585925"/>
          </a:xfrm>
          <a:prstGeom prst="right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FCC935ED-A84D-F264-29C4-EF26A5DDA137}"/>
              </a:ext>
            </a:extLst>
          </p:cNvPr>
          <p:cNvSpPr/>
          <p:nvPr/>
        </p:nvSpPr>
        <p:spPr>
          <a:xfrm>
            <a:off x="5717219" y="3666478"/>
            <a:ext cx="5175681" cy="337351"/>
          </a:xfrm>
          <a:prstGeom prst="roundRect">
            <a:avLst/>
          </a:prstGeom>
          <a:pattFill prst="pct80">
            <a:fgClr>
              <a:schemeClr val="lt1"/>
            </a:fgClr>
            <a:bgClr>
              <a:schemeClr val="accent2">
                <a:lumMod val="50000"/>
              </a:schemeClr>
            </a:bgClr>
          </a:patt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TENSIÓN</a:t>
            </a:r>
          </a:p>
        </p:txBody>
      </p:sp>
    </p:spTree>
    <p:extLst>
      <p:ext uri="{BB962C8B-B14F-4D97-AF65-F5344CB8AC3E}">
        <p14:creationId xmlns:p14="http://schemas.microsoft.com/office/powerpoint/2010/main" val="1770221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707C3D4-3790-B7A7-86C2-8D70D7FD69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0075" y="614461"/>
            <a:ext cx="6411220" cy="5458587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02DC04EA-2B5E-38E5-7428-A60EEEC4D0E8}"/>
              </a:ext>
            </a:extLst>
          </p:cNvPr>
          <p:cNvSpPr txBox="1"/>
          <p:nvPr/>
        </p:nvSpPr>
        <p:spPr>
          <a:xfrm>
            <a:off x="2059620" y="6073048"/>
            <a:ext cx="5164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hlinkClick r:id="rId4" tooltip="Click para leer el artículo"/>
              </a:rPr>
              <a:t>https://hbr.org/1996/01/a-country-is-not-a-company</a:t>
            </a:r>
            <a:endParaRPr lang="es-ES" dirty="0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24FBBC8F-8BC1-BD66-809D-461418B32435}"/>
              </a:ext>
            </a:extLst>
          </p:cNvPr>
          <p:cNvSpPr/>
          <p:nvPr/>
        </p:nvSpPr>
        <p:spPr>
          <a:xfrm>
            <a:off x="9578566" y="1557196"/>
            <a:ext cx="2154725" cy="90534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b="1" dirty="0">
                <a:solidFill>
                  <a:schemeClr val="accent6">
                    <a:lumMod val="50000"/>
                  </a:schemeClr>
                </a:solidFill>
              </a:rPr>
              <a:t>MITO 2</a:t>
            </a:r>
          </a:p>
        </p:txBody>
      </p:sp>
    </p:spTree>
    <p:extLst>
      <p:ext uri="{BB962C8B-B14F-4D97-AF65-F5344CB8AC3E}">
        <p14:creationId xmlns:p14="http://schemas.microsoft.com/office/powerpoint/2010/main" val="364754738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702</TotalTime>
  <Words>829</Words>
  <Application>Microsoft Office PowerPoint</Application>
  <PresentationFormat>Panorámica</PresentationFormat>
  <Paragraphs>132</Paragraphs>
  <Slides>30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6" baseType="lpstr">
      <vt:lpstr>Arial</vt:lpstr>
      <vt:lpstr>Calibri</vt:lpstr>
      <vt:lpstr>Calibri Light</vt:lpstr>
      <vt:lpstr>Helvetica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Orjuela Acuña Armando</dc:creator>
  <cp:lastModifiedBy>Luis Guillermo Rodriguez Escribano</cp:lastModifiedBy>
  <cp:revision>3</cp:revision>
  <dcterms:created xsi:type="dcterms:W3CDTF">2022-02-17T20:10:11Z</dcterms:created>
  <dcterms:modified xsi:type="dcterms:W3CDTF">2024-02-20T22:24:42Z</dcterms:modified>
</cp:coreProperties>
</file>