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500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73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351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386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2053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048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4410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267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788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460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099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AA3A7-2A32-4D8C-AD3A-0DBD7C8B5954}" type="datetimeFigureOut">
              <a:rPr lang="es-CO" smtClean="0"/>
              <a:t>22/04/2024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E0182-9E6B-4A23-813B-5B0BB58767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537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ea.lat/ensenanza-liberadora-segun-paulo-freire-principios-y-practicas/#1._Di%C3%A1logo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2800" dirty="0"/>
              <a:t>La educación </a:t>
            </a:r>
            <a:r>
              <a:rPr lang="es-ES" sz="2800" dirty="0" smtClean="0"/>
              <a:t>popular y obrera, </a:t>
            </a:r>
            <a:r>
              <a:rPr lang="es-ES" sz="2800" dirty="0"/>
              <a:t>parte desde la gente, desde el diálogo y los procesos participativos. Se parte de la practica de los propios participantes y no de las practicas y realidades ajenas. Es una educación que construye conciencia, sujetos, protagonismo social y político, que construye ciudadanía crítica.</a:t>
            </a:r>
            <a:endParaRPr lang="es-CO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Historica</a:t>
            </a:r>
            <a:r>
              <a:rPr lang="es-ES" dirty="0" smtClean="0"/>
              <a:t>  concreta y </a:t>
            </a:r>
            <a:r>
              <a:rPr lang="es-ES" dirty="0" err="1" smtClean="0"/>
              <a:t>democratica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97743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0" y="172084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0" i="0" dirty="0" smtClean="0">
                <a:solidFill>
                  <a:srgbClr val="434343"/>
                </a:solidFill>
                <a:effectLst/>
                <a:latin typeface="Open Sans"/>
              </a:rPr>
              <a:t>La educación obrera, como mecanismo de empoderamiento de las y los trabajadores en pro de la transformación efectiva de sus realidades, debe entonces estar orientada no solo a la población sindicalizada, sino a todos en general. Cada obrero es un maestro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30" y="301920"/>
            <a:ext cx="2086752" cy="88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84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0" y="1166843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0" i="0" dirty="0" smtClean="0">
                <a:solidFill>
                  <a:srgbClr val="434343"/>
                </a:solidFill>
                <a:effectLst/>
                <a:latin typeface="Open Sans"/>
              </a:rPr>
              <a:t> los procesos de educación obrera deben tener en cuenta las realidades en las cuales las y los trabajadores se desenvuelven, no sólo en la dimensión laboral, sino también en lo social, lo cultural y lo político, pues es desde la interacción de estos elementos, que el individuo forma sus paradigmas de percepción e interpretación de la realidad. Es por ello que la educación obrera, en los términos propuestos en este texto, debe partir de lo social hacia lo individual y viceversa, convirtiendo al contexto, al territorio y la construcción que los individuos y colectivos hacen de ellos, como actores fundamentales en los procesos de formación; lo que incluye los aspectos relacionados con la sindicalización, la libertad sindical, el fortalecimiento de la organización sindical, entre otros, que impactan de manera positiva a las y los trabajadores.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08" y="385469"/>
            <a:ext cx="2085013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22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0" y="241333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0" i="0" dirty="0" smtClean="0">
                <a:solidFill>
                  <a:srgbClr val="222222"/>
                </a:solidFill>
                <a:effectLst/>
                <a:latin typeface="Work Sans"/>
              </a:rPr>
              <a:t>El diálogo es fundamental en la enseñanza obrera liberadora. Freire creía que el diálogo entre el los obreros era la mejor manera de fomentar la reflexión crítica y la conciencia social. El diálogo permite a los obreros expresar sus ideas y puntos de vista, y al mismo tiempo, les da al educador la oportunidad de desafiar y cuestionar esas ideas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01" y="295316"/>
            <a:ext cx="2085013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57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0" y="2274838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i="0" dirty="0" smtClean="0">
                <a:solidFill>
                  <a:srgbClr val="222222"/>
                </a:solidFill>
                <a:effectLst/>
                <a:latin typeface="Work Sans"/>
              </a:rPr>
              <a:t>3. Praxis</a:t>
            </a:r>
          </a:p>
          <a:p>
            <a:pPr algn="just"/>
            <a:r>
              <a:rPr lang="es-ES" b="0" i="0" dirty="0" smtClean="0">
                <a:solidFill>
                  <a:srgbClr val="222222"/>
                </a:solidFill>
                <a:effectLst/>
                <a:latin typeface="Work Sans"/>
              </a:rPr>
              <a:t>La praxis se refiere a la conexión entre la teoría y la práctica. Freire argumentó que la educación tradicional se centra demasiado en la teoría y no fomenta la aplicación práctica de los conocimientos adquiridos. La enseñanza liberadora busca fomentar la praxis, permitiendo a los estudiantes aplicar sus conocimientos para resolver problemas en sus propias comunidades.</a:t>
            </a:r>
          </a:p>
          <a:p>
            <a:pPr algn="just"/>
            <a:r>
              <a:rPr lang="es-ES" dirty="0" smtClean="0">
                <a:solidFill>
                  <a:srgbClr val="222222"/>
                </a:solidFill>
                <a:latin typeface="Work Sans"/>
              </a:rPr>
              <a:t>Organización y </a:t>
            </a:r>
            <a:r>
              <a:rPr lang="es-ES" dirty="0" err="1" smtClean="0">
                <a:solidFill>
                  <a:srgbClr val="222222"/>
                </a:solidFill>
                <a:latin typeface="Work Sans"/>
              </a:rPr>
              <a:t>participacion</a:t>
            </a:r>
            <a:endParaRPr lang="es-ES" b="0" i="0" dirty="0">
              <a:solidFill>
                <a:srgbClr val="222222"/>
              </a:solidFill>
              <a:effectLst/>
              <a:latin typeface="Work San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87" y="333953"/>
            <a:ext cx="2085013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36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0" y="213633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b="1" i="0" dirty="0" smtClean="0">
                <a:solidFill>
                  <a:srgbClr val="222222"/>
                </a:solidFill>
                <a:effectLst/>
                <a:latin typeface="Work Sans"/>
              </a:rPr>
              <a:t>4. Humanización</a:t>
            </a:r>
          </a:p>
          <a:p>
            <a:pPr algn="just"/>
            <a:r>
              <a:rPr lang="es-ES" b="0" i="0" dirty="0" smtClean="0">
                <a:solidFill>
                  <a:srgbClr val="222222"/>
                </a:solidFill>
                <a:effectLst/>
                <a:latin typeface="Work Sans"/>
              </a:rPr>
              <a:t>La humanización es el proceso de liberación de las personas de la opresión y la deshumanización. Freire argumentó que la educación tradicional deshumaniza a los estudiantes al obligarlos a aceptar la realidad tal como es, en lugar de permitirles cuestionarla y transformarla. La enseñanza liberadora busca fomentar la humanización, permitiendo a los obreros convertirse en seres humanos más completos y libres.</a:t>
            </a:r>
            <a:endParaRPr lang="es-ES" dirty="0">
              <a:solidFill>
                <a:srgbClr val="222222"/>
              </a:solidFill>
              <a:latin typeface="Work Sans"/>
            </a:endParaRPr>
          </a:p>
          <a:p>
            <a:pPr algn="just"/>
            <a:endParaRPr lang="es-ES" b="0" i="0" dirty="0" smtClean="0">
              <a:solidFill>
                <a:srgbClr val="222222"/>
              </a:solidFill>
              <a:effectLst/>
              <a:latin typeface="Work Sans"/>
            </a:endParaRPr>
          </a:p>
          <a:p>
            <a:pPr algn="just"/>
            <a:r>
              <a:rPr lang="es-ES" dirty="0" smtClean="0">
                <a:hlinkClick r:id="rId2"/>
              </a:rPr>
              <a:t>Enseñanza liberadora según Paulo Freire: principios y prácticas (</a:t>
            </a:r>
            <a:r>
              <a:rPr lang="es-ES" dirty="0" err="1" smtClean="0">
                <a:hlinkClick r:id="rId2"/>
              </a:rPr>
              <a:t>gea.lat</a:t>
            </a:r>
            <a:r>
              <a:rPr lang="es-ES" dirty="0" smtClean="0">
                <a:hlinkClick r:id="rId2"/>
              </a:rPr>
              <a:t>)</a:t>
            </a:r>
            <a:endParaRPr lang="es-ES" b="0" i="0" dirty="0">
              <a:solidFill>
                <a:srgbClr val="222222"/>
              </a:solidFill>
              <a:effectLst/>
              <a:latin typeface="Work San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9301" y="611013"/>
            <a:ext cx="2086752" cy="88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19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nepoescuela.org/wp-content/uploads/2022/02/nepo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609" y="-2537792"/>
            <a:ext cx="15367749" cy="102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061" y="972323"/>
            <a:ext cx="8560904" cy="304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413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414</Words>
  <Application>Microsoft Office PowerPoint</Application>
  <PresentationFormat>Panorámica</PresentationFormat>
  <Paragraphs>12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Work Sans</vt:lpstr>
      <vt:lpstr>Tema de Office</vt:lpstr>
      <vt:lpstr>La educación popular y obrera, parte desde la gente, desde el diálogo y los procesos participativos. Se parte de la practica de los propios participantes y no de las practicas y realidades ajenas. Es una educación que construye conciencia, sujetos, protagonismo social y político, que construye ciudadanía crítica.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 educación popular y obrera, parte desde la gente, desde el diálogo y los procesos participativos. Se parte de la practica de los propios participantes y no de las practicas y realidades ajenas. Es una educación que construye conciencia, sujetos, protagonismo social y político, que construye ciudadanía crítica.</dc:title>
  <dc:creator>user</dc:creator>
  <cp:lastModifiedBy>user</cp:lastModifiedBy>
  <cp:revision>6</cp:revision>
  <dcterms:created xsi:type="dcterms:W3CDTF">2024-04-22T13:26:54Z</dcterms:created>
  <dcterms:modified xsi:type="dcterms:W3CDTF">2024-04-22T14:27:53Z</dcterms:modified>
</cp:coreProperties>
</file>