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48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</p:sldIdLst>
  <p:sldSz cy="6858000" cx="12192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GoogleSlidesCustomDataVersion2">
      <go:slidesCustomData xmlns:go="http://customooxmlschemas.google.com/" r:id="rId24" roundtripDataSignature="AMtx7mhKvWxRLFptj15sAjjP6rchOtisXQ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6.xml"/><Relationship Id="rId11" Type="http://schemas.openxmlformats.org/officeDocument/2006/relationships/slide" Target="slides/slide7.xml"/><Relationship Id="rId22" Type="http://schemas.openxmlformats.org/officeDocument/2006/relationships/slide" Target="slides/slide18.xml"/><Relationship Id="rId10" Type="http://schemas.openxmlformats.org/officeDocument/2006/relationships/slide" Target="slides/slide6.xml"/><Relationship Id="rId21" Type="http://schemas.openxmlformats.org/officeDocument/2006/relationships/slide" Target="slides/slide17.xml"/><Relationship Id="rId13" Type="http://schemas.openxmlformats.org/officeDocument/2006/relationships/slide" Target="slides/slide9.xml"/><Relationship Id="rId24" Type="http://customschemas.google.com/relationships/presentationmetadata" Target="metadata"/><Relationship Id="rId12" Type="http://schemas.openxmlformats.org/officeDocument/2006/relationships/slide" Target="slides/slide8.xml"/><Relationship Id="rId23" Type="http://schemas.openxmlformats.org/officeDocument/2006/relationships/slide" Target="slides/slide19.xml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5" Type="http://schemas.openxmlformats.org/officeDocument/2006/relationships/slide" Target="slides/slide1.xml"/><Relationship Id="rId19" Type="http://schemas.openxmlformats.org/officeDocument/2006/relationships/slide" Target="slides/slide15.xml"/><Relationship Id="rId6" Type="http://schemas.openxmlformats.org/officeDocument/2006/relationships/slide" Target="slides/slide2.xml"/><Relationship Id="rId18" Type="http://schemas.openxmlformats.org/officeDocument/2006/relationships/slide" Target="slides/slide14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s-MX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3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5" name="Google Shape;145;p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8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Google Shape;219;p10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0" name="Google Shape;220;p1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6" name="Shape 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Google Shape;227;p1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8" name="Google Shape;228;p1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4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Google Shape;235;p1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6" name="Google Shape;236;p1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2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" name="Google Shape;243;p13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4" name="Google Shape;244;p1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0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" name="Google Shape;251;p9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2" name="Google Shape;252;p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8" name="Shape 2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" name="Google Shape;259;p14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0" name="Google Shape;260;p1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6" name="Shape 2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" name="Google Shape;267;p15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8" name="Google Shape;268;p1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4" name="Shape 2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" name="Google Shape;275;g1f7bc431949_0_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6" name="Google Shape;276;g1f7bc431949_0_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7" name="Google Shape;277;g1f7bc431949_0_0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s-MX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3" name="Shape 2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" name="Google Shape;284;p16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5" name="Google Shape;285;p1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1" name="Shape 2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" name="Google Shape;292;p17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3" name="Google Shape;293;p1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3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g1f7bc431949_0_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5" name="Google Shape;155;g1f7bc431949_0_7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6" name="Google Shape;156;g1f7bc431949_0_7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s-MX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p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3" name="Google Shape;163;p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9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p3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1" name="Google Shape;171;p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8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p4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0" name="Google Shape;180;p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6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p5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8" name="Google Shape;188;p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4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p6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6" name="Google Shape;196;p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2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Google Shape;203;p7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4" name="Google Shape;204;p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0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Google Shape;211;p8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2" name="Google Shape;212;p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En blanco" type="blank">
  <p:cSld name="BLANK">
    <p:spTree>
      <p:nvGrpSpPr>
        <p:cNvPr id="26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Google Shape;27;p19"/>
          <p:cNvSpPr txBox="1"/>
          <p:nvPr>
            <p:ph idx="10" type="dt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" name="Google Shape;28;p19"/>
          <p:cNvSpPr txBox="1"/>
          <p:nvPr>
            <p:ph idx="11" type="ftr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9" name="Google Shape;29;p19"/>
          <p:cNvSpPr txBox="1"/>
          <p:nvPr>
            <p:ph idx="12" type="sldNum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MX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ítulo y descripción">
  <p:cSld name="Título y descripción"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28"/>
          <p:cNvSpPr txBox="1"/>
          <p:nvPr>
            <p:ph type="title"/>
          </p:nvPr>
        </p:nvSpPr>
        <p:spPr>
          <a:xfrm>
            <a:off x="677335" y="609600"/>
            <a:ext cx="8596668" cy="340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400"/>
              <a:buFont typeface="Trebuchet MS"/>
              <a:buNone/>
              <a:defRPr b="0" sz="4400" cap="none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6" name="Google Shape;96;p28"/>
          <p:cNvSpPr txBox="1"/>
          <p:nvPr>
            <p:ph idx="1" type="body"/>
          </p:nvPr>
        </p:nvSpPr>
        <p:spPr>
          <a:xfrm>
            <a:off x="677335" y="4470400"/>
            <a:ext cx="8596668" cy="157096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1000"/>
              </a:spcBef>
              <a:spcAft>
                <a:spcPts val="0"/>
              </a:spcAft>
              <a:buSzPts val="1440"/>
              <a:buNone/>
              <a:defRPr sz="1800">
                <a:solidFill>
                  <a:srgbClr val="3F3F3F"/>
                </a:solidFill>
              </a:defRPr>
            </a:lvl1pPr>
            <a:lvl2pPr indent="-228600" lvl="1" marL="914400" algn="l">
              <a:spcBef>
                <a:spcPts val="1000"/>
              </a:spcBef>
              <a:spcAft>
                <a:spcPts val="0"/>
              </a:spcAft>
              <a:buSzPts val="1440"/>
              <a:buNone/>
              <a:defRPr sz="1800">
                <a:solidFill>
                  <a:srgbClr val="888888"/>
                </a:solidFill>
              </a:defRPr>
            </a:lvl2pPr>
            <a:lvl3pPr indent="-228600" lvl="2" marL="1371600" algn="l">
              <a:spcBef>
                <a:spcPts val="1000"/>
              </a:spcBef>
              <a:spcAft>
                <a:spcPts val="0"/>
              </a:spcAft>
              <a:buSzPts val="1280"/>
              <a:buNone/>
              <a:defRPr sz="1600">
                <a:solidFill>
                  <a:srgbClr val="888888"/>
                </a:solidFill>
              </a:defRPr>
            </a:lvl3pPr>
            <a:lvl4pPr indent="-228600" lvl="3" marL="18288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4pPr>
            <a:lvl5pPr indent="-228600" lvl="4" marL="22860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5pPr>
            <a:lvl6pPr indent="-228600" lvl="5" marL="27432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6pPr>
            <a:lvl7pPr indent="-228600" lvl="6" marL="32004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7pPr>
            <a:lvl8pPr indent="-228600" lvl="7" marL="3657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8pPr>
            <a:lvl9pPr indent="-228600" lvl="8" marL="41148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97" name="Google Shape;97;p28"/>
          <p:cNvSpPr txBox="1"/>
          <p:nvPr>
            <p:ph idx="10" type="dt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8" name="Google Shape;98;p28"/>
          <p:cNvSpPr txBox="1"/>
          <p:nvPr>
            <p:ph idx="11" type="ftr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9" name="Google Shape;99;p28"/>
          <p:cNvSpPr txBox="1"/>
          <p:nvPr>
            <p:ph idx="12" type="sldNum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MX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ita con descripción">
  <p:cSld name="Cita con descripción"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29"/>
          <p:cNvSpPr txBox="1"/>
          <p:nvPr>
            <p:ph type="title"/>
          </p:nvPr>
        </p:nvSpPr>
        <p:spPr>
          <a:xfrm>
            <a:off x="931334" y="609600"/>
            <a:ext cx="8094134" cy="3022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400"/>
              <a:buFont typeface="Trebuchet MS"/>
              <a:buNone/>
              <a:defRPr b="0" sz="4400" cap="none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2" name="Google Shape;102;p29"/>
          <p:cNvSpPr txBox="1"/>
          <p:nvPr>
            <p:ph idx="1" type="body"/>
          </p:nvPr>
        </p:nvSpPr>
        <p:spPr>
          <a:xfrm>
            <a:off x="1366139" y="3632200"/>
            <a:ext cx="7224524" cy="381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1000"/>
              </a:spcBef>
              <a:spcAft>
                <a:spcPts val="0"/>
              </a:spcAft>
              <a:buSzPts val="1280"/>
              <a:buFont typeface="Trebuchet MS"/>
              <a:buNone/>
              <a:defRPr sz="1600">
                <a:solidFill>
                  <a:srgbClr val="7F7F7F"/>
                </a:solidFill>
              </a:defRPr>
            </a:lvl1pPr>
            <a:lvl2pPr indent="-228600" lvl="1" marL="914400" algn="l">
              <a:spcBef>
                <a:spcPts val="1000"/>
              </a:spcBef>
              <a:spcAft>
                <a:spcPts val="0"/>
              </a:spcAft>
              <a:buSzPts val="1280"/>
              <a:buFont typeface="Trebuchet MS"/>
              <a:buNone/>
              <a:defRPr/>
            </a:lvl2pPr>
            <a:lvl3pPr indent="-228600" lvl="2" marL="1371600" algn="l">
              <a:spcBef>
                <a:spcPts val="1000"/>
              </a:spcBef>
              <a:spcAft>
                <a:spcPts val="0"/>
              </a:spcAft>
              <a:buSzPts val="1120"/>
              <a:buFont typeface="Trebuchet MS"/>
              <a:buNone/>
              <a:defRPr/>
            </a:lvl3pPr>
            <a:lvl4pPr indent="-228600" lvl="3" marL="1828800" algn="l">
              <a:spcBef>
                <a:spcPts val="1000"/>
              </a:spcBef>
              <a:spcAft>
                <a:spcPts val="0"/>
              </a:spcAft>
              <a:buSzPts val="960"/>
              <a:buFont typeface="Trebuchet MS"/>
              <a:buNone/>
              <a:defRPr/>
            </a:lvl4pPr>
            <a:lvl5pPr indent="-228600" lvl="4" marL="2286000" algn="l">
              <a:spcBef>
                <a:spcPts val="1000"/>
              </a:spcBef>
              <a:spcAft>
                <a:spcPts val="0"/>
              </a:spcAft>
              <a:buSzPts val="960"/>
              <a:buFont typeface="Trebuchet MS"/>
              <a:buNone/>
              <a:defRPr/>
            </a:lvl5pPr>
            <a:lvl6pPr indent="-320039" lvl="5" marL="27432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6pPr>
            <a:lvl7pPr indent="-320039" lvl="6" marL="32004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7pPr>
            <a:lvl8pPr indent="-320040" lvl="7" marL="36576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8pPr>
            <a:lvl9pPr indent="-320040" lvl="8" marL="41148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9pPr>
          </a:lstStyle>
          <a:p/>
        </p:txBody>
      </p:sp>
      <p:sp>
        <p:nvSpPr>
          <p:cNvPr id="103" name="Google Shape;103;p29"/>
          <p:cNvSpPr txBox="1"/>
          <p:nvPr>
            <p:ph idx="2" type="body"/>
          </p:nvPr>
        </p:nvSpPr>
        <p:spPr>
          <a:xfrm>
            <a:off x="677335" y="4470400"/>
            <a:ext cx="8596668" cy="157096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1000"/>
              </a:spcBef>
              <a:spcAft>
                <a:spcPts val="0"/>
              </a:spcAft>
              <a:buSzPts val="1440"/>
              <a:buNone/>
              <a:defRPr sz="1800">
                <a:solidFill>
                  <a:srgbClr val="3F3F3F"/>
                </a:solidFill>
              </a:defRPr>
            </a:lvl1pPr>
            <a:lvl2pPr indent="-228600" lvl="1" marL="914400" algn="l">
              <a:spcBef>
                <a:spcPts val="1000"/>
              </a:spcBef>
              <a:spcAft>
                <a:spcPts val="0"/>
              </a:spcAft>
              <a:buSzPts val="1440"/>
              <a:buNone/>
              <a:defRPr sz="1800">
                <a:solidFill>
                  <a:srgbClr val="888888"/>
                </a:solidFill>
              </a:defRPr>
            </a:lvl2pPr>
            <a:lvl3pPr indent="-228600" lvl="2" marL="1371600" algn="l">
              <a:spcBef>
                <a:spcPts val="1000"/>
              </a:spcBef>
              <a:spcAft>
                <a:spcPts val="0"/>
              </a:spcAft>
              <a:buSzPts val="1280"/>
              <a:buNone/>
              <a:defRPr sz="1600">
                <a:solidFill>
                  <a:srgbClr val="888888"/>
                </a:solidFill>
              </a:defRPr>
            </a:lvl3pPr>
            <a:lvl4pPr indent="-228600" lvl="3" marL="18288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4pPr>
            <a:lvl5pPr indent="-228600" lvl="4" marL="22860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5pPr>
            <a:lvl6pPr indent="-228600" lvl="5" marL="27432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6pPr>
            <a:lvl7pPr indent="-228600" lvl="6" marL="32004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7pPr>
            <a:lvl8pPr indent="-228600" lvl="7" marL="3657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8pPr>
            <a:lvl9pPr indent="-228600" lvl="8" marL="41148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104" name="Google Shape;104;p29"/>
          <p:cNvSpPr txBox="1"/>
          <p:nvPr>
            <p:ph idx="10" type="dt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5" name="Google Shape;105;p29"/>
          <p:cNvSpPr txBox="1"/>
          <p:nvPr>
            <p:ph idx="11" type="ftr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6" name="Google Shape;106;p29"/>
          <p:cNvSpPr txBox="1"/>
          <p:nvPr>
            <p:ph idx="12" type="sldNum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MX"/>
              <a:t>‹#›</a:t>
            </a:fld>
            <a:endParaRPr/>
          </a:p>
        </p:txBody>
      </p:sp>
      <p:sp>
        <p:nvSpPr>
          <p:cNvPr id="107" name="Google Shape;107;p2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-MX" sz="8000">
                <a:solidFill>
                  <a:srgbClr val="BFE471"/>
                </a:solidFill>
                <a:latin typeface="Arial"/>
                <a:ea typeface="Arial"/>
                <a:cs typeface="Arial"/>
                <a:sym typeface="Arial"/>
              </a:rPr>
              <a:t>“</a:t>
            </a:r>
            <a:endParaRPr/>
          </a:p>
        </p:txBody>
      </p:sp>
      <p:sp>
        <p:nvSpPr>
          <p:cNvPr id="108" name="Google Shape;108;p29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-MX" sz="8000">
                <a:solidFill>
                  <a:srgbClr val="BFE471"/>
                </a:solidFill>
                <a:latin typeface="Arial"/>
                <a:ea typeface="Arial"/>
                <a:cs typeface="Arial"/>
                <a:sym typeface="Arial"/>
              </a:rPr>
              <a:t>”</a:t>
            </a:r>
            <a:endParaRPr sz="1800">
              <a:solidFill>
                <a:srgbClr val="BFE47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arjeta de nombre">
  <p:cSld name="Tarjeta de nombre"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30"/>
          <p:cNvSpPr txBox="1"/>
          <p:nvPr>
            <p:ph type="title"/>
          </p:nvPr>
        </p:nvSpPr>
        <p:spPr>
          <a:xfrm>
            <a:off x="677335" y="1931988"/>
            <a:ext cx="8596668" cy="259546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400"/>
              <a:buFont typeface="Trebuchet MS"/>
              <a:buNone/>
              <a:defRPr b="0" sz="4400" cap="none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1" name="Google Shape;111;p30"/>
          <p:cNvSpPr txBox="1"/>
          <p:nvPr>
            <p:ph idx="1" type="body"/>
          </p:nvPr>
        </p:nvSpPr>
        <p:spPr>
          <a:xfrm>
            <a:off x="677335" y="4527448"/>
            <a:ext cx="8596668" cy="151391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1000"/>
              </a:spcBef>
              <a:spcAft>
                <a:spcPts val="0"/>
              </a:spcAft>
              <a:buSzPts val="1440"/>
              <a:buNone/>
              <a:defRPr sz="1800">
                <a:solidFill>
                  <a:srgbClr val="3F3F3F"/>
                </a:solidFill>
              </a:defRPr>
            </a:lvl1pPr>
            <a:lvl2pPr indent="-228600" lvl="1" marL="914400" algn="l">
              <a:spcBef>
                <a:spcPts val="1000"/>
              </a:spcBef>
              <a:spcAft>
                <a:spcPts val="0"/>
              </a:spcAft>
              <a:buSzPts val="1440"/>
              <a:buNone/>
              <a:defRPr sz="1800">
                <a:solidFill>
                  <a:srgbClr val="888888"/>
                </a:solidFill>
              </a:defRPr>
            </a:lvl2pPr>
            <a:lvl3pPr indent="-228600" lvl="2" marL="1371600" algn="l">
              <a:spcBef>
                <a:spcPts val="1000"/>
              </a:spcBef>
              <a:spcAft>
                <a:spcPts val="0"/>
              </a:spcAft>
              <a:buSzPts val="1280"/>
              <a:buNone/>
              <a:defRPr sz="1600">
                <a:solidFill>
                  <a:srgbClr val="888888"/>
                </a:solidFill>
              </a:defRPr>
            </a:lvl3pPr>
            <a:lvl4pPr indent="-228600" lvl="3" marL="18288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4pPr>
            <a:lvl5pPr indent="-228600" lvl="4" marL="22860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5pPr>
            <a:lvl6pPr indent="-228600" lvl="5" marL="27432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6pPr>
            <a:lvl7pPr indent="-228600" lvl="6" marL="32004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7pPr>
            <a:lvl8pPr indent="-228600" lvl="7" marL="3657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8pPr>
            <a:lvl9pPr indent="-228600" lvl="8" marL="41148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112" name="Google Shape;112;p30"/>
          <p:cNvSpPr txBox="1"/>
          <p:nvPr>
            <p:ph idx="10" type="dt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3" name="Google Shape;113;p30"/>
          <p:cNvSpPr txBox="1"/>
          <p:nvPr>
            <p:ph idx="11" type="ftr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4" name="Google Shape;114;p30"/>
          <p:cNvSpPr txBox="1"/>
          <p:nvPr>
            <p:ph idx="12" type="sldNum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MX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itar la tarjeta de nombre">
  <p:cSld name="Citar la tarjeta de nombre"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31"/>
          <p:cNvSpPr txBox="1"/>
          <p:nvPr>
            <p:ph type="title"/>
          </p:nvPr>
        </p:nvSpPr>
        <p:spPr>
          <a:xfrm>
            <a:off x="931334" y="609600"/>
            <a:ext cx="8094134" cy="3022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400"/>
              <a:buFont typeface="Trebuchet MS"/>
              <a:buNone/>
              <a:defRPr b="0" sz="4400" cap="none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7" name="Google Shape;117;p31"/>
          <p:cNvSpPr txBox="1"/>
          <p:nvPr>
            <p:ph idx="1" type="body"/>
          </p:nvPr>
        </p:nvSpPr>
        <p:spPr>
          <a:xfrm>
            <a:off x="677332" y="4013200"/>
            <a:ext cx="8596669" cy="514248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1000"/>
              </a:spcBef>
              <a:spcAft>
                <a:spcPts val="0"/>
              </a:spcAft>
              <a:buSzPts val="1920"/>
              <a:buFont typeface="Trebuchet MS"/>
              <a:buNone/>
              <a:defRPr sz="2400">
                <a:solidFill>
                  <a:srgbClr val="3F3F3F"/>
                </a:solidFill>
              </a:defRPr>
            </a:lvl1pPr>
            <a:lvl2pPr indent="-228600" lvl="1" marL="914400" algn="l">
              <a:spcBef>
                <a:spcPts val="1000"/>
              </a:spcBef>
              <a:spcAft>
                <a:spcPts val="0"/>
              </a:spcAft>
              <a:buSzPts val="1280"/>
              <a:buFont typeface="Trebuchet MS"/>
              <a:buNone/>
              <a:defRPr/>
            </a:lvl2pPr>
            <a:lvl3pPr indent="-228600" lvl="2" marL="1371600" algn="l">
              <a:spcBef>
                <a:spcPts val="1000"/>
              </a:spcBef>
              <a:spcAft>
                <a:spcPts val="0"/>
              </a:spcAft>
              <a:buSzPts val="1120"/>
              <a:buFont typeface="Trebuchet MS"/>
              <a:buNone/>
              <a:defRPr/>
            </a:lvl3pPr>
            <a:lvl4pPr indent="-228600" lvl="3" marL="1828800" algn="l">
              <a:spcBef>
                <a:spcPts val="1000"/>
              </a:spcBef>
              <a:spcAft>
                <a:spcPts val="0"/>
              </a:spcAft>
              <a:buSzPts val="960"/>
              <a:buFont typeface="Trebuchet MS"/>
              <a:buNone/>
              <a:defRPr/>
            </a:lvl4pPr>
            <a:lvl5pPr indent="-228600" lvl="4" marL="2286000" algn="l">
              <a:spcBef>
                <a:spcPts val="1000"/>
              </a:spcBef>
              <a:spcAft>
                <a:spcPts val="0"/>
              </a:spcAft>
              <a:buSzPts val="960"/>
              <a:buFont typeface="Trebuchet MS"/>
              <a:buNone/>
              <a:defRPr/>
            </a:lvl5pPr>
            <a:lvl6pPr indent="-320039" lvl="5" marL="27432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6pPr>
            <a:lvl7pPr indent="-320039" lvl="6" marL="32004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7pPr>
            <a:lvl8pPr indent="-320040" lvl="7" marL="36576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8pPr>
            <a:lvl9pPr indent="-320040" lvl="8" marL="41148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9pPr>
          </a:lstStyle>
          <a:p/>
        </p:txBody>
      </p:sp>
      <p:sp>
        <p:nvSpPr>
          <p:cNvPr id="118" name="Google Shape;118;p31"/>
          <p:cNvSpPr txBox="1"/>
          <p:nvPr>
            <p:ph idx="2" type="body"/>
          </p:nvPr>
        </p:nvSpPr>
        <p:spPr>
          <a:xfrm>
            <a:off x="677335" y="4527448"/>
            <a:ext cx="8596668" cy="151391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1000"/>
              </a:spcBef>
              <a:spcAft>
                <a:spcPts val="0"/>
              </a:spcAft>
              <a:buSzPts val="1440"/>
              <a:buNone/>
              <a:defRPr sz="1800">
                <a:solidFill>
                  <a:srgbClr val="7F7F7F"/>
                </a:solidFill>
              </a:defRPr>
            </a:lvl1pPr>
            <a:lvl2pPr indent="-228600" lvl="1" marL="914400" algn="l">
              <a:spcBef>
                <a:spcPts val="1000"/>
              </a:spcBef>
              <a:spcAft>
                <a:spcPts val="0"/>
              </a:spcAft>
              <a:buSzPts val="1440"/>
              <a:buNone/>
              <a:defRPr sz="1800">
                <a:solidFill>
                  <a:srgbClr val="888888"/>
                </a:solidFill>
              </a:defRPr>
            </a:lvl2pPr>
            <a:lvl3pPr indent="-228600" lvl="2" marL="1371600" algn="l">
              <a:spcBef>
                <a:spcPts val="1000"/>
              </a:spcBef>
              <a:spcAft>
                <a:spcPts val="0"/>
              </a:spcAft>
              <a:buSzPts val="1280"/>
              <a:buNone/>
              <a:defRPr sz="1600">
                <a:solidFill>
                  <a:srgbClr val="888888"/>
                </a:solidFill>
              </a:defRPr>
            </a:lvl3pPr>
            <a:lvl4pPr indent="-228600" lvl="3" marL="18288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4pPr>
            <a:lvl5pPr indent="-228600" lvl="4" marL="22860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5pPr>
            <a:lvl6pPr indent="-228600" lvl="5" marL="27432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6pPr>
            <a:lvl7pPr indent="-228600" lvl="6" marL="32004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7pPr>
            <a:lvl8pPr indent="-228600" lvl="7" marL="3657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8pPr>
            <a:lvl9pPr indent="-228600" lvl="8" marL="41148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119" name="Google Shape;119;p31"/>
          <p:cNvSpPr txBox="1"/>
          <p:nvPr>
            <p:ph idx="10" type="dt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0" name="Google Shape;120;p31"/>
          <p:cNvSpPr txBox="1"/>
          <p:nvPr>
            <p:ph idx="11" type="ftr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1" name="Google Shape;121;p31"/>
          <p:cNvSpPr txBox="1"/>
          <p:nvPr>
            <p:ph idx="12" type="sldNum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MX"/>
              <a:t>‹#›</a:t>
            </a:fld>
            <a:endParaRPr/>
          </a:p>
        </p:txBody>
      </p:sp>
      <p:sp>
        <p:nvSpPr>
          <p:cNvPr id="122" name="Google Shape;122;p31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-MX" sz="8000">
                <a:solidFill>
                  <a:srgbClr val="BFE471"/>
                </a:solidFill>
                <a:latin typeface="Arial"/>
                <a:ea typeface="Arial"/>
                <a:cs typeface="Arial"/>
                <a:sym typeface="Arial"/>
              </a:rPr>
              <a:t>“</a:t>
            </a:r>
            <a:endParaRPr/>
          </a:p>
        </p:txBody>
      </p:sp>
      <p:sp>
        <p:nvSpPr>
          <p:cNvPr id="123" name="Google Shape;123;p3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-MX" sz="8000">
                <a:solidFill>
                  <a:srgbClr val="BFE471"/>
                </a:solidFill>
                <a:latin typeface="Arial"/>
                <a:ea typeface="Arial"/>
                <a:cs typeface="Arial"/>
                <a:sym typeface="Arial"/>
              </a:rPr>
              <a:t>”</a:t>
            </a:r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dadero o falso">
  <p:cSld name="Verdadero o falso"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32"/>
          <p:cNvSpPr txBox="1"/>
          <p:nvPr>
            <p:ph type="title"/>
          </p:nvPr>
        </p:nvSpPr>
        <p:spPr>
          <a:xfrm>
            <a:off x="685799" y="609600"/>
            <a:ext cx="8588203" cy="3022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400"/>
              <a:buFont typeface="Trebuchet MS"/>
              <a:buNone/>
              <a:defRPr b="0" sz="4400" cap="none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6" name="Google Shape;126;p32"/>
          <p:cNvSpPr txBox="1"/>
          <p:nvPr>
            <p:ph idx="1" type="body"/>
          </p:nvPr>
        </p:nvSpPr>
        <p:spPr>
          <a:xfrm>
            <a:off x="677332" y="4013200"/>
            <a:ext cx="8596669" cy="514248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1000"/>
              </a:spcBef>
              <a:spcAft>
                <a:spcPts val="0"/>
              </a:spcAft>
              <a:buSzPts val="1920"/>
              <a:buFont typeface="Trebuchet MS"/>
              <a:buNone/>
              <a:defRPr sz="2400">
                <a:solidFill>
                  <a:schemeClr val="accent1"/>
                </a:solidFill>
              </a:defRPr>
            </a:lvl1pPr>
            <a:lvl2pPr indent="-228600" lvl="1" marL="914400" algn="l">
              <a:spcBef>
                <a:spcPts val="1000"/>
              </a:spcBef>
              <a:spcAft>
                <a:spcPts val="0"/>
              </a:spcAft>
              <a:buSzPts val="1280"/>
              <a:buFont typeface="Trebuchet MS"/>
              <a:buNone/>
              <a:defRPr/>
            </a:lvl2pPr>
            <a:lvl3pPr indent="-228600" lvl="2" marL="1371600" algn="l">
              <a:spcBef>
                <a:spcPts val="1000"/>
              </a:spcBef>
              <a:spcAft>
                <a:spcPts val="0"/>
              </a:spcAft>
              <a:buSzPts val="1120"/>
              <a:buFont typeface="Trebuchet MS"/>
              <a:buNone/>
              <a:defRPr/>
            </a:lvl3pPr>
            <a:lvl4pPr indent="-228600" lvl="3" marL="1828800" algn="l">
              <a:spcBef>
                <a:spcPts val="1000"/>
              </a:spcBef>
              <a:spcAft>
                <a:spcPts val="0"/>
              </a:spcAft>
              <a:buSzPts val="960"/>
              <a:buFont typeface="Trebuchet MS"/>
              <a:buNone/>
              <a:defRPr/>
            </a:lvl4pPr>
            <a:lvl5pPr indent="-228600" lvl="4" marL="2286000" algn="l">
              <a:spcBef>
                <a:spcPts val="1000"/>
              </a:spcBef>
              <a:spcAft>
                <a:spcPts val="0"/>
              </a:spcAft>
              <a:buSzPts val="960"/>
              <a:buFont typeface="Trebuchet MS"/>
              <a:buNone/>
              <a:defRPr/>
            </a:lvl5pPr>
            <a:lvl6pPr indent="-320039" lvl="5" marL="27432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6pPr>
            <a:lvl7pPr indent="-320039" lvl="6" marL="32004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7pPr>
            <a:lvl8pPr indent="-320040" lvl="7" marL="36576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8pPr>
            <a:lvl9pPr indent="-320040" lvl="8" marL="41148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9pPr>
          </a:lstStyle>
          <a:p/>
        </p:txBody>
      </p:sp>
      <p:sp>
        <p:nvSpPr>
          <p:cNvPr id="127" name="Google Shape;127;p32"/>
          <p:cNvSpPr txBox="1"/>
          <p:nvPr>
            <p:ph idx="2" type="body"/>
          </p:nvPr>
        </p:nvSpPr>
        <p:spPr>
          <a:xfrm>
            <a:off x="677335" y="4527448"/>
            <a:ext cx="8596668" cy="151391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1000"/>
              </a:spcBef>
              <a:spcAft>
                <a:spcPts val="0"/>
              </a:spcAft>
              <a:buSzPts val="1440"/>
              <a:buNone/>
              <a:defRPr sz="1800">
                <a:solidFill>
                  <a:srgbClr val="7F7F7F"/>
                </a:solidFill>
              </a:defRPr>
            </a:lvl1pPr>
            <a:lvl2pPr indent="-228600" lvl="1" marL="914400" algn="l">
              <a:spcBef>
                <a:spcPts val="1000"/>
              </a:spcBef>
              <a:spcAft>
                <a:spcPts val="0"/>
              </a:spcAft>
              <a:buSzPts val="1440"/>
              <a:buNone/>
              <a:defRPr sz="1800">
                <a:solidFill>
                  <a:srgbClr val="888888"/>
                </a:solidFill>
              </a:defRPr>
            </a:lvl2pPr>
            <a:lvl3pPr indent="-228600" lvl="2" marL="1371600" algn="l">
              <a:spcBef>
                <a:spcPts val="1000"/>
              </a:spcBef>
              <a:spcAft>
                <a:spcPts val="0"/>
              </a:spcAft>
              <a:buSzPts val="1280"/>
              <a:buNone/>
              <a:defRPr sz="1600">
                <a:solidFill>
                  <a:srgbClr val="888888"/>
                </a:solidFill>
              </a:defRPr>
            </a:lvl3pPr>
            <a:lvl4pPr indent="-228600" lvl="3" marL="18288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4pPr>
            <a:lvl5pPr indent="-228600" lvl="4" marL="22860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5pPr>
            <a:lvl6pPr indent="-228600" lvl="5" marL="27432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6pPr>
            <a:lvl7pPr indent="-228600" lvl="6" marL="32004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7pPr>
            <a:lvl8pPr indent="-228600" lvl="7" marL="3657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8pPr>
            <a:lvl9pPr indent="-228600" lvl="8" marL="41148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128" name="Google Shape;128;p32"/>
          <p:cNvSpPr txBox="1"/>
          <p:nvPr>
            <p:ph idx="10" type="dt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9" name="Google Shape;129;p32"/>
          <p:cNvSpPr txBox="1"/>
          <p:nvPr>
            <p:ph idx="11" type="ftr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0" name="Google Shape;130;p32"/>
          <p:cNvSpPr txBox="1"/>
          <p:nvPr>
            <p:ph idx="12" type="sldNum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MX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ítulo y texto vertical" type="vertTx">
  <p:cSld name="VERTICAL_TEXT"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33"/>
          <p:cNvSpPr txBox="1"/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3" name="Google Shape;133;p33"/>
          <p:cNvSpPr txBox="1"/>
          <p:nvPr>
            <p:ph idx="1" type="body"/>
          </p:nvPr>
        </p:nvSpPr>
        <p:spPr>
          <a:xfrm rot="5400000">
            <a:off x="3035281" y="-197358"/>
            <a:ext cx="3880773" cy="859666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20040" lvl="0" marL="4572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1pPr>
            <a:lvl2pPr indent="-320040" lvl="1" marL="9144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2pPr>
            <a:lvl3pPr indent="-320039" lvl="2" marL="13716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3pPr>
            <a:lvl4pPr indent="-320039" lvl="3" marL="18288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4pPr>
            <a:lvl5pPr indent="-320039" lvl="4" marL="22860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5pPr>
            <a:lvl6pPr indent="-320039" lvl="5" marL="27432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6pPr>
            <a:lvl7pPr indent="-320039" lvl="6" marL="32004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7pPr>
            <a:lvl8pPr indent="-320040" lvl="7" marL="36576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8pPr>
            <a:lvl9pPr indent="-320040" lvl="8" marL="41148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9pPr>
          </a:lstStyle>
          <a:p/>
        </p:txBody>
      </p:sp>
      <p:sp>
        <p:nvSpPr>
          <p:cNvPr id="134" name="Google Shape;134;p33"/>
          <p:cNvSpPr txBox="1"/>
          <p:nvPr>
            <p:ph idx="10" type="dt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5" name="Google Shape;135;p33"/>
          <p:cNvSpPr txBox="1"/>
          <p:nvPr>
            <p:ph idx="11" type="ftr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6" name="Google Shape;136;p33"/>
          <p:cNvSpPr txBox="1"/>
          <p:nvPr>
            <p:ph idx="12" type="sldNum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MX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ítulo vertical y texto" type="vertTitleAndTx">
  <p:cSld name="VERTICAL_TITLE_AND_VERTICAL_TEXT"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34"/>
          <p:cNvSpPr txBox="1"/>
          <p:nvPr>
            <p:ph type="title"/>
          </p:nvPr>
        </p:nvSpPr>
        <p:spPr>
          <a:xfrm rot="5400000">
            <a:off x="5994319" y="2582953"/>
            <a:ext cx="5251451" cy="130474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9" name="Google Shape;139;p34"/>
          <p:cNvSpPr txBox="1"/>
          <p:nvPr>
            <p:ph idx="1" type="body"/>
          </p:nvPr>
        </p:nvSpPr>
        <p:spPr>
          <a:xfrm rot="5400000">
            <a:off x="1581685" y="-294750"/>
            <a:ext cx="5251450" cy="70601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20040" lvl="0" marL="4572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1pPr>
            <a:lvl2pPr indent="-320040" lvl="1" marL="9144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2pPr>
            <a:lvl3pPr indent="-320039" lvl="2" marL="13716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3pPr>
            <a:lvl4pPr indent="-320039" lvl="3" marL="18288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4pPr>
            <a:lvl5pPr indent="-320039" lvl="4" marL="22860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5pPr>
            <a:lvl6pPr indent="-320039" lvl="5" marL="27432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6pPr>
            <a:lvl7pPr indent="-320039" lvl="6" marL="32004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7pPr>
            <a:lvl8pPr indent="-320040" lvl="7" marL="36576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8pPr>
            <a:lvl9pPr indent="-320040" lvl="8" marL="41148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9pPr>
          </a:lstStyle>
          <a:p/>
        </p:txBody>
      </p:sp>
      <p:sp>
        <p:nvSpPr>
          <p:cNvPr id="140" name="Google Shape;140;p34"/>
          <p:cNvSpPr txBox="1"/>
          <p:nvPr>
            <p:ph idx="10" type="dt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1" name="Google Shape;141;p34"/>
          <p:cNvSpPr txBox="1"/>
          <p:nvPr>
            <p:ph idx="11" type="ftr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2" name="Google Shape;142;p34"/>
          <p:cNvSpPr txBox="1"/>
          <p:nvPr>
            <p:ph idx="12" type="sldNum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MX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ítulo y objetos" type="obj">
  <p:cSld name="OBJECT">
    <p:spTree>
      <p:nvGrpSpPr>
        <p:cNvPr id="30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20"/>
          <p:cNvSpPr txBox="1"/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Trebuchet MS"/>
              <a:buNone/>
              <a:defRPr sz="3600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2" name="Google Shape;32;p20"/>
          <p:cNvSpPr txBox="1"/>
          <p:nvPr>
            <p:ph idx="1" type="body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20040" lvl="0" marL="4572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1pPr>
            <a:lvl2pPr indent="-320040" lvl="1" marL="9144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2pPr>
            <a:lvl3pPr indent="-320039" lvl="2" marL="13716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3pPr>
            <a:lvl4pPr indent="-320039" lvl="3" marL="18288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4pPr>
            <a:lvl5pPr indent="-320039" lvl="4" marL="22860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5pPr>
            <a:lvl6pPr indent="-320039" lvl="5" marL="27432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6pPr>
            <a:lvl7pPr indent="-320039" lvl="6" marL="32004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7pPr>
            <a:lvl8pPr indent="-320040" lvl="7" marL="36576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8pPr>
            <a:lvl9pPr indent="-320040" lvl="8" marL="41148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9pPr>
          </a:lstStyle>
          <a:p/>
        </p:txBody>
      </p:sp>
      <p:sp>
        <p:nvSpPr>
          <p:cNvPr id="33" name="Google Shape;33;p20"/>
          <p:cNvSpPr txBox="1"/>
          <p:nvPr>
            <p:ph idx="10" type="dt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4" name="Google Shape;34;p20"/>
          <p:cNvSpPr txBox="1"/>
          <p:nvPr>
            <p:ph idx="11" type="ftr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20"/>
          <p:cNvSpPr txBox="1"/>
          <p:nvPr>
            <p:ph idx="12" type="sldNum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MX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iapositiva de título" showMasterSp="0" type="title">
  <p:cSld name="TITLE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" name="Google Shape;37;p21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8" name="Google Shape;38;p21"/>
            <p:cNvCxnSpPr/>
            <p:nvPr/>
          </p:nvCxnSpPr>
          <p:spPr>
            <a:xfrm>
              <a:off x="9371012" y="0"/>
              <a:ext cx="1219200" cy="6858000"/>
            </a:xfrm>
            <a:prstGeom prst="straightConnector1">
              <a:avLst/>
            </a:prstGeom>
            <a:noFill/>
            <a:ln cap="flat" cmpd="sng" w="9525">
              <a:solidFill>
                <a:srgbClr val="BFBFBF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39" name="Google Shape;39;p21"/>
            <p:cNvCxnSpPr/>
            <p:nvPr/>
          </p:nvCxnSpPr>
          <p:spPr>
            <a:xfrm flipH="1">
              <a:off x="7425267" y="3681413"/>
              <a:ext cx="4763558" cy="3176587"/>
            </a:xfrm>
            <a:prstGeom prst="straightConnector1">
              <a:avLst/>
            </a:prstGeom>
            <a:noFill/>
            <a:ln cap="flat" cmpd="sng" w="9525">
              <a:solidFill>
                <a:srgbClr val="D8D8D8"/>
              </a:solidFill>
              <a:prstDash val="solid"/>
              <a:round/>
              <a:headEnd len="sm" w="sm" type="none"/>
              <a:tailEnd len="sm" w="sm" type="none"/>
            </a:ln>
          </p:spPr>
        </p:cxnSp>
        <p:sp>
          <p:nvSpPr>
            <p:cNvPr id="40" name="Google Shape;40;p21"/>
            <p:cNvSpPr/>
            <p:nvPr/>
          </p:nvSpPr>
          <p:spPr>
            <a:xfrm>
              <a:off x="9181476" y="-8467"/>
              <a:ext cx="3007349" cy="6866467"/>
            </a:xfrm>
            <a:custGeom>
              <a:rect b="b" l="l" r="r" t="t"/>
              <a:pathLst>
                <a:path extrusionOk="0" h="6866467" w="3007349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29803"/>
              </a:schemeClr>
            </a:solidFill>
            <a:ln>
              <a:noFill/>
            </a:ln>
          </p:spPr>
        </p:sp>
        <p:sp>
          <p:nvSpPr>
            <p:cNvPr id="41" name="Google Shape;41;p21"/>
            <p:cNvSpPr/>
            <p:nvPr/>
          </p:nvSpPr>
          <p:spPr>
            <a:xfrm>
              <a:off x="9603442" y="-8467"/>
              <a:ext cx="2588558" cy="6866467"/>
            </a:xfrm>
            <a:custGeom>
              <a:rect b="b" l="l" r="r" t="t"/>
              <a:pathLst>
                <a:path extrusionOk="0" h="6866467" w="2573311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</p:spPr>
        </p:sp>
        <p:sp>
          <p:nvSpPr>
            <p:cNvPr id="42" name="Google Shape;42;p21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fmla="val 100000" name="adj"/>
              </a:avLst>
            </a:prstGeom>
            <a:solidFill>
              <a:schemeClr val="accent2">
                <a:alpha val="71764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" name="Google Shape;43;p21"/>
            <p:cNvSpPr/>
            <p:nvPr/>
          </p:nvSpPr>
          <p:spPr>
            <a:xfrm>
              <a:off x="9334500" y="-8467"/>
              <a:ext cx="2854326" cy="6866467"/>
            </a:xfrm>
            <a:custGeom>
              <a:rect b="b" l="l" r="r" t="t"/>
              <a:pathLst>
                <a:path extrusionOk="0" h="6866467" w="2858013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F7818">
                <a:alpha val="69803"/>
              </a:srgbClr>
            </a:solidFill>
            <a:ln>
              <a:noFill/>
            </a:ln>
          </p:spPr>
        </p:sp>
        <p:sp>
          <p:nvSpPr>
            <p:cNvPr id="44" name="Google Shape;44;p21"/>
            <p:cNvSpPr/>
            <p:nvPr/>
          </p:nvSpPr>
          <p:spPr>
            <a:xfrm>
              <a:off x="10898730" y="-8467"/>
              <a:ext cx="1290094" cy="6866467"/>
            </a:xfrm>
            <a:custGeom>
              <a:rect b="b" l="l" r="r" t="t"/>
              <a:pathLst>
                <a:path extrusionOk="0" h="6858000" w="1290094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rgbClr val="BFE471">
                <a:alpha val="69803"/>
              </a:srgbClr>
            </a:solidFill>
            <a:ln>
              <a:noFill/>
            </a:ln>
          </p:spPr>
        </p:sp>
        <p:sp>
          <p:nvSpPr>
            <p:cNvPr id="45" name="Google Shape;45;p21"/>
            <p:cNvSpPr/>
            <p:nvPr/>
          </p:nvSpPr>
          <p:spPr>
            <a:xfrm>
              <a:off x="10938999" y="-8467"/>
              <a:ext cx="1249825" cy="6866467"/>
            </a:xfrm>
            <a:custGeom>
              <a:rect b="b" l="l" r="r" t="t"/>
              <a:pathLst>
                <a:path extrusionOk="0" h="6858000" w="1249825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4705"/>
              </a:schemeClr>
            </a:solidFill>
            <a:ln>
              <a:noFill/>
            </a:ln>
          </p:spPr>
        </p:sp>
        <p:sp>
          <p:nvSpPr>
            <p:cNvPr id="46" name="Google Shape;46;p21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fmla="val 100000" name="adj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7" name="Google Shape;47;p21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fmla="val 100000" name="adj"/>
              </a:avLst>
            </a:prstGeom>
            <a:solidFill>
              <a:schemeClr val="accent1">
                <a:alpha val="84705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48" name="Google Shape;48;p21"/>
          <p:cNvSpPr txBox="1"/>
          <p:nvPr>
            <p:ph type="ctrTitle"/>
          </p:nvPr>
        </p:nvSpPr>
        <p:spPr>
          <a:xfrm>
            <a:off x="1507067" y="2404534"/>
            <a:ext cx="7766936" cy="164630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5400"/>
              <a:buFont typeface="Trebuchet MS"/>
              <a:buNone/>
              <a:defRPr sz="5400">
                <a:solidFill>
                  <a:schemeClr val="accent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9" name="Google Shape;49;p21"/>
          <p:cNvSpPr txBox="1"/>
          <p:nvPr>
            <p:ph idx="1" type="subTitle"/>
          </p:nvPr>
        </p:nvSpPr>
        <p:spPr>
          <a:xfrm>
            <a:off x="1507067" y="4050833"/>
            <a:ext cx="7766936" cy="10968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r">
              <a:spcBef>
                <a:spcPts val="1000"/>
              </a:spcBef>
              <a:spcAft>
                <a:spcPts val="0"/>
              </a:spcAft>
              <a:buSzPts val="1440"/>
              <a:buNone/>
              <a:defRPr>
                <a:solidFill>
                  <a:srgbClr val="7F7F7F"/>
                </a:solidFill>
              </a:defRPr>
            </a:lvl1pPr>
            <a:lvl2pPr lvl="1" algn="ctr">
              <a:spcBef>
                <a:spcPts val="1000"/>
              </a:spcBef>
              <a:spcAft>
                <a:spcPts val="0"/>
              </a:spcAft>
              <a:buSzPts val="1280"/>
              <a:buNone/>
              <a:defRPr>
                <a:solidFill>
                  <a:srgbClr val="888888"/>
                </a:solidFill>
              </a:defRPr>
            </a:lvl2pPr>
            <a:lvl3pPr lvl="2" algn="ctr">
              <a:spcBef>
                <a:spcPts val="1000"/>
              </a:spcBef>
              <a:spcAft>
                <a:spcPts val="0"/>
              </a:spcAft>
              <a:buSzPts val="1120"/>
              <a:buNone/>
              <a:defRPr>
                <a:solidFill>
                  <a:srgbClr val="888888"/>
                </a:solidFill>
              </a:defRPr>
            </a:lvl3pPr>
            <a:lvl4pPr lvl="3" algn="ctr">
              <a:spcBef>
                <a:spcPts val="1000"/>
              </a:spcBef>
              <a:spcAft>
                <a:spcPts val="0"/>
              </a:spcAft>
              <a:buSzPts val="960"/>
              <a:buNone/>
              <a:defRPr>
                <a:solidFill>
                  <a:srgbClr val="888888"/>
                </a:solidFill>
              </a:defRPr>
            </a:lvl4pPr>
            <a:lvl5pPr lvl="4" algn="ctr">
              <a:spcBef>
                <a:spcPts val="1000"/>
              </a:spcBef>
              <a:spcAft>
                <a:spcPts val="0"/>
              </a:spcAft>
              <a:buSzPts val="960"/>
              <a:buNone/>
              <a:defRPr>
                <a:solidFill>
                  <a:srgbClr val="888888"/>
                </a:solidFill>
              </a:defRPr>
            </a:lvl5pPr>
            <a:lvl6pPr lvl="5" algn="ctr">
              <a:spcBef>
                <a:spcPts val="1000"/>
              </a:spcBef>
              <a:spcAft>
                <a:spcPts val="0"/>
              </a:spcAft>
              <a:buSzPts val="960"/>
              <a:buNone/>
              <a:defRPr>
                <a:solidFill>
                  <a:srgbClr val="888888"/>
                </a:solidFill>
              </a:defRPr>
            </a:lvl6pPr>
            <a:lvl7pPr lvl="6" algn="ctr">
              <a:spcBef>
                <a:spcPts val="1000"/>
              </a:spcBef>
              <a:spcAft>
                <a:spcPts val="0"/>
              </a:spcAft>
              <a:buSzPts val="960"/>
              <a:buNone/>
              <a:defRPr>
                <a:solidFill>
                  <a:srgbClr val="888888"/>
                </a:solidFill>
              </a:defRPr>
            </a:lvl7pPr>
            <a:lvl8pPr lvl="7" algn="ctr">
              <a:spcBef>
                <a:spcPts val="1000"/>
              </a:spcBef>
              <a:spcAft>
                <a:spcPts val="0"/>
              </a:spcAft>
              <a:buSzPts val="960"/>
              <a:buNone/>
              <a:defRPr>
                <a:solidFill>
                  <a:srgbClr val="888888"/>
                </a:solidFill>
              </a:defRPr>
            </a:lvl8pPr>
            <a:lvl9pPr lvl="8" algn="ctr">
              <a:spcBef>
                <a:spcPts val="1000"/>
              </a:spcBef>
              <a:spcAft>
                <a:spcPts val="0"/>
              </a:spcAft>
              <a:buSzPts val="960"/>
              <a:buNone/>
              <a:defRPr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50" name="Google Shape;50;p21"/>
          <p:cNvSpPr txBox="1"/>
          <p:nvPr>
            <p:ph idx="10" type="dt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1" name="Google Shape;51;p21"/>
          <p:cNvSpPr txBox="1"/>
          <p:nvPr>
            <p:ph idx="11" type="ftr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21"/>
          <p:cNvSpPr txBox="1"/>
          <p:nvPr>
            <p:ph idx="12" type="sldNum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MX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Encabezado de sección" type="secHead">
  <p:cSld name="SECTION_HEADER"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22"/>
          <p:cNvSpPr txBox="1"/>
          <p:nvPr>
            <p:ph type="title"/>
          </p:nvPr>
        </p:nvSpPr>
        <p:spPr>
          <a:xfrm>
            <a:off x="677335" y="2700867"/>
            <a:ext cx="8596668" cy="1826581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000"/>
              <a:buFont typeface="Trebuchet MS"/>
              <a:buNone/>
              <a:defRPr b="0" sz="4000" cap="none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5" name="Google Shape;55;p22"/>
          <p:cNvSpPr txBox="1"/>
          <p:nvPr>
            <p:ph idx="1" type="body"/>
          </p:nvPr>
        </p:nvSpPr>
        <p:spPr>
          <a:xfrm>
            <a:off x="677335" y="4527448"/>
            <a:ext cx="8596668" cy="860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1000"/>
              </a:spcBef>
              <a:spcAft>
                <a:spcPts val="0"/>
              </a:spcAft>
              <a:buSzPts val="1600"/>
              <a:buNone/>
              <a:defRPr sz="2000">
                <a:solidFill>
                  <a:srgbClr val="7F7F7F"/>
                </a:solidFill>
              </a:defRPr>
            </a:lvl1pPr>
            <a:lvl2pPr indent="-228600" lvl="1" marL="914400" algn="l">
              <a:spcBef>
                <a:spcPts val="1000"/>
              </a:spcBef>
              <a:spcAft>
                <a:spcPts val="0"/>
              </a:spcAft>
              <a:buSzPts val="1440"/>
              <a:buNone/>
              <a:defRPr sz="1800">
                <a:solidFill>
                  <a:srgbClr val="888888"/>
                </a:solidFill>
              </a:defRPr>
            </a:lvl2pPr>
            <a:lvl3pPr indent="-228600" lvl="2" marL="1371600" algn="l">
              <a:spcBef>
                <a:spcPts val="1000"/>
              </a:spcBef>
              <a:spcAft>
                <a:spcPts val="0"/>
              </a:spcAft>
              <a:buSzPts val="1280"/>
              <a:buNone/>
              <a:defRPr sz="1600">
                <a:solidFill>
                  <a:srgbClr val="888888"/>
                </a:solidFill>
              </a:defRPr>
            </a:lvl3pPr>
            <a:lvl4pPr indent="-228600" lvl="3" marL="18288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4pPr>
            <a:lvl5pPr indent="-228600" lvl="4" marL="22860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5pPr>
            <a:lvl6pPr indent="-228600" lvl="5" marL="27432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6pPr>
            <a:lvl7pPr indent="-228600" lvl="6" marL="32004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7pPr>
            <a:lvl8pPr indent="-228600" lvl="7" marL="3657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8pPr>
            <a:lvl9pPr indent="-228600" lvl="8" marL="41148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56" name="Google Shape;56;p22"/>
          <p:cNvSpPr txBox="1"/>
          <p:nvPr>
            <p:ph idx="10" type="dt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7" name="Google Shape;57;p22"/>
          <p:cNvSpPr txBox="1"/>
          <p:nvPr>
            <p:ph idx="11" type="ftr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8" name="Google Shape;58;p22"/>
          <p:cNvSpPr txBox="1"/>
          <p:nvPr>
            <p:ph idx="12" type="sldNum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MX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os objetos" type="twoObj">
  <p:cSld name="TWO_OBJECTS"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23"/>
          <p:cNvSpPr txBox="1"/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1" name="Google Shape;61;p23"/>
          <p:cNvSpPr txBox="1"/>
          <p:nvPr>
            <p:ph idx="1" type="body"/>
          </p:nvPr>
        </p:nvSpPr>
        <p:spPr>
          <a:xfrm>
            <a:off x="677334" y="2160589"/>
            <a:ext cx="4184035" cy="388077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20040" lvl="0" marL="4572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1pPr>
            <a:lvl2pPr indent="-320040" lvl="1" marL="9144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2pPr>
            <a:lvl3pPr indent="-320039" lvl="2" marL="13716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3pPr>
            <a:lvl4pPr indent="-320039" lvl="3" marL="18288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4pPr>
            <a:lvl5pPr indent="-320039" lvl="4" marL="22860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5pPr>
            <a:lvl6pPr indent="-320039" lvl="5" marL="27432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6pPr>
            <a:lvl7pPr indent="-320039" lvl="6" marL="32004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7pPr>
            <a:lvl8pPr indent="-320040" lvl="7" marL="36576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8pPr>
            <a:lvl9pPr indent="-320040" lvl="8" marL="41148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9pPr>
          </a:lstStyle>
          <a:p/>
        </p:txBody>
      </p:sp>
      <p:sp>
        <p:nvSpPr>
          <p:cNvPr id="62" name="Google Shape;62;p23"/>
          <p:cNvSpPr txBox="1"/>
          <p:nvPr>
            <p:ph idx="2" type="body"/>
          </p:nvPr>
        </p:nvSpPr>
        <p:spPr>
          <a:xfrm>
            <a:off x="5089970" y="2160589"/>
            <a:ext cx="4184034" cy="388077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20040" lvl="0" marL="4572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1pPr>
            <a:lvl2pPr indent="-320040" lvl="1" marL="9144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2pPr>
            <a:lvl3pPr indent="-320039" lvl="2" marL="13716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3pPr>
            <a:lvl4pPr indent="-320039" lvl="3" marL="18288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4pPr>
            <a:lvl5pPr indent="-320039" lvl="4" marL="22860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5pPr>
            <a:lvl6pPr indent="-320039" lvl="5" marL="27432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6pPr>
            <a:lvl7pPr indent="-320039" lvl="6" marL="32004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7pPr>
            <a:lvl8pPr indent="-320040" lvl="7" marL="36576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8pPr>
            <a:lvl9pPr indent="-320040" lvl="8" marL="41148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9pPr>
          </a:lstStyle>
          <a:p/>
        </p:txBody>
      </p:sp>
      <p:sp>
        <p:nvSpPr>
          <p:cNvPr id="63" name="Google Shape;63;p23"/>
          <p:cNvSpPr txBox="1"/>
          <p:nvPr>
            <p:ph idx="10" type="dt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4" name="Google Shape;64;p23"/>
          <p:cNvSpPr txBox="1"/>
          <p:nvPr>
            <p:ph idx="11" type="ftr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5" name="Google Shape;65;p23"/>
          <p:cNvSpPr txBox="1"/>
          <p:nvPr>
            <p:ph idx="12" type="sldNum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MX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ación" type="twoTxTwoObj">
  <p:cSld name="TWO_OBJECTS_WITH_TEXT"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24"/>
          <p:cNvSpPr txBox="1"/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Trebuchet MS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8" name="Google Shape;68;p24"/>
          <p:cNvSpPr txBox="1"/>
          <p:nvPr>
            <p:ph idx="1" type="body"/>
          </p:nvPr>
        </p:nvSpPr>
        <p:spPr>
          <a:xfrm>
            <a:off x="675745" y="2160983"/>
            <a:ext cx="4185623" cy="5762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1000"/>
              </a:spcBef>
              <a:spcAft>
                <a:spcPts val="0"/>
              </a:spcAft>
              <a:buSzPts val="1920"/>
              <a:buNone/>
              <a:defRPr b="0" sz="2400"/>
            </a:lvl1pPr>
            <a:lvl2pPr indent="-228600" lvl="1" marL="914400" algn="l">
              <a:spcBef>
                <a:spcPts val="1000"/>
              </a:spcBef>
              <a:spcAft>
                <a:spcPts val="0"/>
              </a:spcAft>
              <a:buSzPts val="1600"/>
              <a:buNone/>
              <a:defRPr b="1" sz="2000"/>
            </a:lvl2pPr>
            <a:lvl3pPr indent="-228600" lvl="2" marL="1371600" algn="l">
              <a:spcBef>
                <a:spcPts val="1000"/>
              </a:spcBef>
              <a:spcAft>
                <a:spcPts val="0"/>
              </a:spcAft>
              <a:buSzPts val="1440"/>
              <a:buNone/>
              <a:defRPr b="1" sz="1800"/>
            </a:lvl3pPr>
            <a:lvl4pPr indent="-228600" lvl="3" marL="1828800" algn="l">
              <a:spcBef>
                <a:spcPts val="1000"/>
              </a:spcBef>
              <a:spcAft>
                <a:spcPts val="0"/>
              </a:spcAft>
              <a:buSzPts val="1280"/>
              <a:buNone/>
              <a:defRPr b="1" sz="1600"/>
            </a:lvl4pPr>
            <a:lvl5pPr indent="-228600" lvl="4" marL="2286000" algn="l">
              <a:spcBef>
                <a:spcPts val="1000"/>
              </a:spcBef>
              <a:spcAft>
                <a:spcPts val="0"/>
              </a:spcAft>
              <a:buSzPts val="1280"/>
              <a:buNone/>
              <a:defRPr b="1" sz="1600"/>
            </a:lvl5pPr>
            <a:lvl6pPr indent="-228600" lvl="5" marL="2743200" algn="l">
              <a:spcBef>
                <a:spcPts val="1000"/>
              </a:spcBef>
              <a:spcAft>
                <a:spcPts val="0"/>
              </a:spcAft>
              <a:buSzPts val="1280"/>
              <a:buNone/>
              <a:defRPr b="1" sz="1600"/>
            </a:lvl6pPr>
            <a:lvl7pPr indent="-228600" lvl="6" marL="3200400" algn="l">
              <a:spcBef>
                <a:spcPts val="1000"/>
              </a:spcBef>
              <a:spcAft>
                <a:spcPts val="0"/>
              </a:spcAft>
              <a:buSzPts val="1280"/>
              <a:buNone/>
              <a:defRPr b="1" sz="1600"/>
            </a:lvl7pPr>
            <a:lvl8pPr indent="-228600" lvl="7" marL="3657600" algn="l">
              <a:spcBef>
                <a:spcPts val="1000"/>
              </a:spcBef>
              <a:spcAft>
                <a:spcPts val="0"/>
              </a:spcAft>
              <a:buSzPts val="1280"/>
              <a:buNone/>
              <a:defRPr b="1" sz="1600"/>
            </a:lvl8pPr>
            <a:lvl9pPr indent="-228600" lvl="8" marL="4114800" algn="l">
              <a:spcBef>
                <a:spcPts val="1000"/>
              </a:spcBef>
              <a:spcAft>
                <a:spcPts val="0"/>
              </a:spcAft>
              <a:buSzPts val="1280"/>
              <a:buNone/>
              <a:defRPr b="1" sz="1600"/>
            </a:lvl9pPr>
          </a:lstStyle>
          <a:p/>
        </p:txBody>
      </p:sp>
      <p:sp>
        <p:nvSpPr>
          <p:cNvPr id="69" name="Google Shape;69;p24"/>
          <p:cNvSpPr txBox="1"/>
          <p:nvPr>
            <p:ph idx="2" type="body"/>
          </p:nvPr>
        </p:nvSpPr>
        <p:spPr>
          <a:xfrm>
            <a:off x="675745" y="2737245"/>
            <a:ext cx="4185623" cy="330411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20040" lvl="0" marL="4572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1pPr>
            <a:lvl2pPr indent="-320040" lvl="1" marL="9144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2pPr>
            <a:lvl3pPr indent="-320039" lvl="2" marL="13716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3pPr>
            <a:lvl4pPr indent="-320039" lvl="3" marL="18288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4pPr>
            <a:lvl5pPr indent="-320039" lvl="4" marL="22860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5pPr>
            <a:lvl6pPr indent="-320039" lvl="5" marL="27432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6pPr>
            <a:lvl7pPr indent="-320039" lvl="6" marL="32004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7pPr>
            <a:lvl8pPr indent="-320040" lvl="7" marL="36576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8pPr>
            <a:lvl9pPr indent="-320040" lvl="8" marL="41148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9pPr>
          </a:lstStyle>
          <a:p/>
        </p:txBody>
      </p:sp>
      <p:sp>
        <p:nvSpPr>
          <p:cNvPr id="70" name="Google Shape;70;p24"/>
          <p:cNvSpPr txBox="1"/>
          <p:nvPr>
            <p:ph idx="3" type="body"/>
          </p:nvPr>
        </p:nvSpPr>
        <p:spPr>
          <a:xfrm>
            <a:off x="5088383" y="2160983"/>
            <a:ext cx="4185618" cy="5762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1000"/>
              </a:spcBef>
              <a:spcAft>
                <a:spcPts val="0"/>
              </a:spcAft>
              <a:buSzPts val="1920"/>
              <a:buNone/>
              <a:defRPr b="0" sz="2400"/>
            </a:lvl1pPr>
            <a:lvl2pPr indent="-228600" lvl="1" marL="914400" algn="l">
              <a:spcBef>
                <a:spcPts val="1000"/>
              </a:spcBef>
              <a:spcAft>
                <a:spcPts val="0"/>
              </a:spcAft>
              <a:buSzPts val="1600"/>
              <a:buNone/>
              <a:defRPr b="1" sz="2000"/>
            </a:lvl2pPr>
            <a:lvl3pPr indent="-228600" lvl="2" marL="1371600" algn="l">
              <a:spcBef>
                <a:spcPts val="1000"/>
              </a:spcBef>
              <a:spcAft>
                <a:spcPts val="0"/>
              </a:spcAft>
              <a:buSzPts val="1440"/>
              <a:buNone/>
              <a:defRPr b="1" sz="1800"/>
            </a:lvl3pPr>
            <a:lvl4pPr indent="-228600" lvl="3" marL="1828800" algn="l">
              <a:spcBef>
                <a:spcPts val="1000"/>
              </a:spcBef>
              <a:spcAft>
                <a:spcPts val="0"/>
              </a:spcAft>
              <a:buSzPts val="1280"/>
              <a:buNone/>
              <a:defRPr b="1" sz="1600"/>
            </a:lvl4pPr>
            <a:lvl5pPr indent="-228600" lvl="4" marL="2286000" algn="l">
              <a:spcBef>
                <a:spcPts val="1000"/>
              </a:spcBef>
              <a:spcAft>
                <a:spcPts val="0"/>
              </a:spcAft>
              <a:buSzPts val="1280"/>
              <a:buNone/>
              <a:defRPr b="1" sz="1600"/>
            </a:lvl5pPr>
            <a:lvl6pPr indent="-228600" lvl="5" marL="2743200" algn="l">
              <a:spcBef>
                <a:spcPts val="1000"/>
              </a:spcBef>
              <a:spcAft>
                <a:spcPts val="0"/>
              </a:spcAft>
              <a:buSzPts val="1280"/>
              <a:buNone/>
              <a:defRPr b="1" sz="1600"/>
            </a:lvl6pPr>
            <a:lvl7pPr indent="-228600" lvl="6" marL="3200400" algn="l">
              <a:spcBef>
                <a:spcPts val="1000"/>
              </a:spcBef>
              <a:spcAft>
                <a:spcPts val="0"/>
              </a:spcAft>
              <a:buSzPts val="1280"/>
              <a:buNone/>
              <a:defRPr b="1" sz="1600"/>
            </a:lvl7pPr>
            <a:lvl8pPr indent="-228600" lvl="7" marL="3657600" algn="l">
              <a:spcBef>
                <a:spcPts val="1000"/>
              </a:spcBef>
              <a:spcAft>
                <a:spcPts val="0"/>
              </a:spcAft>
              <a:buSzPts val="1280"/>
              <a:buNone/>
              <a:defRPr b="1" sz="1600"/>
            </a:lvl8pPr>
            <a:lvl9pPr indent="-228600" lvl="8" marL="4114800" algn="l">
              <a:spcBef>
                <a:spcPts val="1000"/>
              </a:spcBef>
              <a:spcAft>
                <a:spcPts val="0"/>
              </a:spcAft>
              <a:buSzPts val="1280"/>
              <a:buNone/>
              <a:defRPr b="1" sz="1600"/>
            </a:lvl9pPr>
          </a:lstStyle>
          <a:p/>
        </p:txBody>
      </p:sp>
      <p:sp>
        <p:nvSpPr>
          <p:cNvPr id="71" name="Google Shape;71;p24"/>
          <p:cNvSpPr txBox="1"/>
          <p:nvPr>
            <p:ph idx="4" type="body"/>
          </p:nvPr>
        </p:nvSpPr>
        <p:spPr>
          <a:xfrm>
            <a:off x="5088384" y="2737245"/>
            <a:ext cx="4185617" cy="330411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20040" lvl="0" marL="4572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1pPr>
            <a:lvl2pPr indent="-320040" lvl="1" marL="9144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2pPr>
            <a:lvl3pPr indent="-320039" lvl="2" marL="13716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3pPr>
            <a:lvl4pPr indent="-320039" lvl="3" marL="18288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4pPr>
            <a:lvl5pPr indent="-320039" lvl="4" marL="22860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5pPr>
            <a:lvl6pPr indent="-320039" lvl="5" marL="27432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6pPr>
            <a:lvl7pPr indent="-320039" lvl="6" marL="32004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7pPr>
            <a:lvl8pPr indent="-320040" lvl="7" marL="36576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8pPr>
            <a:lvl9pPr indent="-320040" lvl="8" marL="41148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9pPr>
          </a:lstStyle>
          <a:p/>
        </p:txBody>
      </p:sp>
      <p:sp>
        <p:nvSpPr>
          <p:cNvPr id="72" name="Google Shape;72;p24"/>
          <p:cNvSpPr txBox="1"/>
          <p:nvPr>
            <p:ph idx="10" type="dt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24"/>
          <p:cNvSpPr txBox="1"/>
          <p:nvPr>
            <p:ph idx="11" type="ftr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4" name="Google Shape;74;p24"/>
          <p:cNvSpPr txBox="1"/>
          <p:nvPr>
            <p:ph idx="12" type="sldNum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MX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olo el título" type="titleOnly">
  <p:cSld name="TITLE_ONLY"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25"/>
          <p:cNvSpPr txBox="1"/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7" name="Google Shape;77;p25"/>
          <p:cNvSpPr txBox="1"/>
          <p:nvPr>
            <p:ph idx="10" type="dt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25"/>
          <p:cNvSpPr txBox="1"/>
          <p:nvPr>
            <p:ph idx="11" type="ftr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9" name="Google Shape;79;p25"/>
          <p:cNvSpPr txBox="1"/>
          <p:nvPr>
            <p:ph idx="12" type="sldNum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MX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ido con título" type="objTx">
  <p:cSld name="OBJECT_WITH_CAPTION_TEXT"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26"/>
          <p:cNvSpPr txBox="1"/>
          <p:nvPr>
            <p:ph type="title"/>
          </p:nvPr>
        </p:nvSpPr>
        <p:spPr>
          <a:xfrm>
            <a:off x="677334" y="1498604"/>
            <a:ext cx="3854528" cy="1278466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Trebuchet MS"/>
              <a:buNone/>
              <a:defRPr sz="2000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2" name="Google Shape;82;p26"/>
          <p:cNvSpPr txBox="1"/>
          <p:nvPr>
            <p:ph idx="1" type="body"/>
          </p:nvPr>
        </p:nvSpPr>
        <p:spPr>
          <a:xfrm>
            <a:off x="4760461" y="514924"/>
            <a:ext cx="4513541" cy="552643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20040" lvl="0" marL="4572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1pPr>
            <a:lvl2pPr indent="-320040" lvl="1" marL="9144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2pPr>
            <a:lvl3pPr indent="-320039" lvl="2" marL="13716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3pPr>
            <a:lvl4pPr indent="-320039" lvl="3" marL="18288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4pPr>
            <a:lvl5pPr indent="-320039" lvl="4" marL="22860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5pPr>
            <a:lvl6pPr indent="-320039" lvl="5" marL="27432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6pPr>
            <a:lvl7pPr indent="-320039" lvl="6" marL="32004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7pPr>
            <a:lvl8pPr indent="-320040" lvl="7" marL="36576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8pPr>
            <a:lvl9pPr indent="-320040" lvl="8" marL="41148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9pPr>
          </a:lstStyle>
          <a:p/>
        </p:txBody>
      </p:sp>
      <p:sp>
        <p:nvSpPr>
          <p:cNvPr id="83" name="Google Shape;83;p26"/>
          <p:cNvSpPr txBox="1"/>
          <p:nvPr>
            <p:ph idx="2" type="body"/>
          </p:nvPr>
        </p:nvSpPr>
        <p:spPr>
          <a:xfrm>
            <a:off x="677334" y="2777069"/>
            <a:ext cx="3854528" cy="258444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/>
            </a:lvl1pPr>
            <a:lvl2pPr indent="-228600" lvl="1" marL="9144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/>
            </a:lvl2pPr>
            <a:lvl3pPr indent="-228600" lvl="2" marL="1371600" algn="l">
              <a:spcBef>
                <a:spcPts val="1000"/>
              </a:spcBef>
              <a:spcAft>
                <a:spcPts val="0"/>
              </a:spcAft>
              <a:buSzPts val="960"/>
              <a:buNone/>
              <a:defRPr sz="1200"/>
            </a:lvl3pPr>
            <a:lvl4pPr indent="-228600" lvl="3" marL="1828800" algn="l">
              <a:spcBef>
                <a:spcPts val="1000"/>
              </a:spcBef>
              <a:spcAft>
                <a:spcPts val="0"/>
              </a:spcAft>
              <a:buSzPts val="800"/>
              <a:buNone/>
              <a:defRPr sz="1000"/>
            </a:lvl4pPr>
            <a:lvl5pPr indent="-228600" lvl="4" marL="2286000" algn="l">
              <a:spcBef>
                <a:spcPts val="1000"/>
              </a:spcBef>
              <a:spcAft>
                <a:spcPts val="0"/>
              </a:spcAft>
              <a:buSzPts val="800"/>
              <a:buNone/>
              <a:defRPr sz="1000"/>
            </a:lvl5pPr>
            <a:lvl6pPr indent="-228600" lvl="5" marL="2743200" algn="l">
              <a:spcBef>
                <a:spcPts val="1000"/>
              </a:spcBef>
              <a:spcAft>
                <a:spcPts val="0"/>
              </a:spcAft>
              <a:buSzPts val="800"/>
              <a:buNone/>
              <a:defRPr sz="1000"/>
            </a:lvl6pPr>
            <a:lvl7pPr indent="-228600" lvl="6" marL="3200400" algn="l">
              <a:spcBef>
                <a:spcPts val="1000"/>
              </a:spcBef>
              <a:spcAft>
                <a:spcPts val="0"/>
              </a:spcAft>
              <a:buSzPts val="800"/>
              <a:buNone/>
              <a:defRPr sz="1000"/>
            </a:lvl7pPr>
            <a:lvl8pPr indent="-228600" lvl="7" marL="3657600" algn="l">
              <a:spcBef>
                <a:spcPts val="1000"/>
              </a:spcBef>
              <a:spcAft>
                <a:spcPts val="0"/>
              </a:spcAft>
              <a:buSzPts val="800"/>
              <a:buNone/>
              <a:defRPr sz="1000"/>
            </a:lvl8pPr>
            <a:lvl9pPr indent="-228600" lvl="8" marL="4114800" algn="l">
              <a:spcBef>
                <a:spcPts val="1000"/>
              </a:spcBef>
              <a:spcAft>
                <a:spcPts val="0"/>
              </a:spcAft>
              <a:buSzPts val="800"/>
              <a:buNone/>
              <a:defRPr sz="1000"/>
            </a:lvl9pPr>
          </a:lstStyle>
          <a:p/>
        </p:txBody>
      </p:sp>
      <p:sp>
        <p:nvSpPr>
          <p:cNvPr id="84" name="Google Shape;84;p26"/>
          <p:cNvSpPr txBox="1"/>
          <p:nvPr>
            <p:ph idx="10" type="dt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5" name="Google Shape;85;p26"/>
          <p:cNvSpPr txBox="1"/>
          <p:nvPr>
            <p:ph idx="11" type="ftr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6" name="Google Shape;86;p26"/>
          <p:cNvSpPr txBox="1"/>
          <p:nvPr>
            <p:ph idx="12" type="sldNum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MX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Imagen con título" type="picTx">
  <p:cSld name="PICTURE_WITH_CAPTION_TEXT"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27"/>
          <p:cNvSpPr txBox="1"/>
          <p:nvPr>
            <p:ph type="title"/>
          </p:nvPr>
        </p:nvSpPr>
        <p:spPr>
          <a:xfrm>
            <a:off x="677334" y="4800600"/>
            <a:ext cx="8596667" cy="566738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Trebuchet MS"/>
              <a:buNone/>
              <a:defRPr b="0" sz="2400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9" name="Google Shape;89;p27"/>
          <p:cNvSpPr/>
          <p:nvPr>
            <p:ph idx="2" type="pic"/>
          </p:nvPr>
        </p:nvSpPr>
        <p:spPr>
          <a:xfrm>
            <a:off x="677334" y="609600"/>
            <a:ext cx="8596668" cy="3845718"/>
          </a:xfrm>
          <a:prstGeom prst="rect">
            <a:avLst/>
          </a:prstGeom>
          <a:noFill/>
          <a:ln>
            <a:noFill/>
          </a:ln>
        </p:spPr>
      </p:sp>
      <p:sp>
        <p:nvSpPr>
          <p:cNvPr id="90" name="Google Shape;90;p27"/>
          <p:cNvSpPr txBox="1"/>
          <p:nvPr>
            <p:ph idx="1" type="body"/>
          </p:nvPr>
        </p:nvSpPr>
        <p:spPr>
          <a:xfrm>
            <a:off x="677334" y="5367338"/>
            <a:ext cx="8596667" cy="67402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1000"/>
              </a:spcBef>
              <a:spcAft>
                <a:spcPts val="0"/>
              </a:spcAft>
              <a:buSzPts val="960"/>
              <a:buNone/>
              <a:defRPr sz="1200"/>
            </a:lvl1pPr>
            <a:lvl2pPr indent="-228600" lvl="1" marL="914400" algn="l">
              <a:spcBef>
                <a:spcPts val="1000"/>
              </a:spcBef>
              <a:spcAft>
                <a:spcPts val="0"/>
              </a:spcAft>
              <a:buSzPts val="960"/>
              <a:buNone/>
              <a:defRPr sz="1200"/>
            </a:lvl2pPr>
            <a:lvl3pPr indent="-228600" lvl="2" marL="1371600" algn="l">
              <a:spcBef>
                <a:spcPts val="1000"/>
              </a:spcBef>
              <a:spcAft>
                <a:spcPts val="0"/>
              </a:spcAft>
              <a:buSzPts val="800"/>
              <a:buNone/>
              <a:defRPr sz="1000"/>
            </a:lvl3pPr>
            <a:lvl4pPr indent="-228600" lvl="3" marL="18288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4pPr>
            <a:lvl5pPr indent="-228600" lvl="4" marL="22860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5pPr>
            <a:lvl6pPr indent="-228600" lvl="5" marL="27432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6pPr>
            <a:lvl7pPr indent="-228600" lvl="6" marL="32004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7pPr>
            <a:lvl8pPr indent="-228600" lvl="7" marL="36576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8pPr>
            <a:lvl9pPr indent="-228600" lvl="8" marL="41148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9pPr>
          </a:lstStyle>
          <a:p/>
        </p:txBody>
      </p:sp>
      <p:sp>
        <p:nvSpPr>
          <p:cNvPr id="91" name="Google Shape;91;p27"/>
          <p:cNvSpPr txBox="1"/>
          <p:nvPr>
            <p:ph idx="10" type="dt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2" name="Google Shape;92;p27"/>
          <p:cNvSpPr txBox="1"/>
          <p:nvPr>
            <p:ph idx="11" type="ftr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3" name="Google Shape;93;p27"/>
          <p:cNvSpPr txBox="1"/>
          <p:nvPr>
            <p:ph idx="12" type="sldNum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MX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7" Type="http://schemas.openxmlformats.org/officeDocument/2006/relationships/theme" Target="../theme/theme2.xml"/><Relationship Id="rId1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oogle Shape;10;p18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1" name="Google Shape;11;p18"/>
            <p:cNvCxnSpPr/>
            <p:nvPr/>
          </p:nvCxnSpPr>
          <p:spPr>
            <a:xfrm>
              <a:off x="9371012" y="0"/>
              <a:ext cx="1219200" cy="6858000"/>
            </a:xfrm>
            <a:prstGeom prst="straightConnector1">
              <a:avLst/>
            </a:prstGeom>
            <a:noFill/>
            <a:ln cap="flat" cmpd="sng" w="9525">
              <a:solidFill>
                <a:srgbClr val="BFBFBF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2" name="Google Shape;12;p18"/>
            <p:cNvCxnSpPr/>
            <p:nvPr/>
          </p:nvCxnSpPr>
          <p:spPr>
            <a:xfrm flipH="1">
              <a:off x="7425267" y="3681413"/>
              <a:ext cx="4763558" cy="3176587"/>
            </a:xfrm>
            <a:prstGeom prst="straightConnector1">
              <a:avLst/>
            </a:prstGeom>
            <a:noFill/>
            <a:ln cap="flat" cmpd="sng" w="9525">
              <a:solidFill>
                <a:srgbClr val="D8D8D8"/>
              </a:solidFill>
              <a:prstDash val="solid"/>
              <a:round/>
              <a:headEnd len="sm" w="sm" type="none"/>
              <a:tailEnd len="sm" w="sm" type="none"/>
            </a:ln>
          </p:spPr>
        </p:cxnSp>
        <p:sp>
          <p:nvSpPr>
            <p:cNvPr id="13" name="Google Shape;13;p18"/>
            <p:cNvSpPr/>
            <p:nvPr/>
          </p:nvSpPr>
          <p:spPr>
            <a:xfrm>
              <a:off x="9181476" y="-8467"/>
              <a:ext cx="3007349" cy="6866467"/>
            </a:xfrm>
            <a:custGeom>
              <a:rect b="b" l="l" r="r" t="t"/>
              <a:pathLst>
                <a:path extrusionOk="0" h="6866467" w="3007349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29803"/>
              </a:schemeClr>
            </a:solidFill>
            <a:ln>
              <a:noFill/>
            </a:ln>
          </p:spPr>
        </p:sp>
        <p:sp>
          <p:nvSpPr>
            <p:cNvPr id="14" name="Google Shape;14;p18"/>
            <p:cNvSpPr/>
            <p:nvPr/>
          </p:nvSpPr>
          <p:spPr>
            <a:xfrm>
              <a:off x="9603442" y="-8467"/>
              <a:ext cx="2588558" cy="6866467"/>
            </a:xfrm>
            <a:custGeom>
              <a:rect b="b" l="l" r="r" t="t"/>
              <a:pathLst>
                <a:path extrusionOk="0" h="6866467" w="2573311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</p:spPr>
        </p:sp>
        <p:sp>
          <p:nvSpPr>
            <p:cNvPr id="15" name="Google Shape;15;p18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fmla="val 100000" name="adj"/>
              </a:avLst>
            </a:prstGeom>
            <a:solidFill>
              <a:schemeClr val="accent2">
                <a:alpha val="71764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" name="Google Shape;16;p18"/>
            <p:cNvSpPr/>
            <p:nvPr/>
          </p:nvSpPr>
          <p:spPr>
            <a:xfrm>
              <a:off x="9334500" y="-8467"/>
              <a:ext cx="2854326" cy="6866467"/>
            </a:xfrm>
            <a:custGeom>
              <a:rect b="b" l="l" r="r" t="t"/>
              <a:pathLst>
                <a:path extrusionOk="0" h="6866467" w="2858013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F7818">
                <a:alpha val="69803"/>
              </a:srgbClr>
            </a:solidFill>
            <a:ln>
              <a:noFill/>
            </a:ln>
          </p:spPr>
        </p:sp>
        <p:sp>
          <p:nvSpPr>
            <p:cNvPr id="17" name="Google Shape;17;p18"/>
            <p:cNvSpPr/>
            <p:nvPr/>
          </p:nvSpPr>
          <p:spPr>
            <a:xfrm>
              <a:off x="10898730" y="-8467"/>
              <a:ext cx="1290094" cy="6866467"/>
            </a:xfrm>
            <a:custGeom>
              <a:rect b="b" l="l" r="r" t="t"/>
              <a:pathLst>
                <a:path extrusionOk="0" h="6858000" w="1290094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rgbClr val="BFE471">
                <a:alpha val="69803"/>
              </a:srgbClr>
            </a:solidFill>
            <a:ln>
              <a:noFill/>
            </a:ln>
          </p:spPr>
        </p:sp>
        <p:sp>
          <p:nvSpPr>
            <p:cNvPr id="18" name="Google Shape;18;p18"/>
            <p:cNvSpPr/>
            <p:nvPr/>
          </p:nvSpPr>
          <p:spPr>
            <a:xfrm>
              <a:off x="10938999" y="-8467"/>
              <a:ext cx="1249825" cy="6866467"/>
            </a:xfrm>
            <a:custGeom>
              <a:rect b="b" l="l" r="r" t="t"/>
              <a:pathLst>
                <a:path extrusionOk="0" h="6858000" w="1249825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4705"/>
              </a:schemeClr>
            </a:solidFill>
            <a:ln>
              <a:noFill/>
            </a:ln>
          </p:spPr>
        </p:sp>
        <p:sp>
          <p:nvSpPr>
            <p:cNvPr id="19" name="Google Shape;19;p18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fmla="val 100000" name="adj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" name="Google Shape;20;p1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fmla="val 0" name="adj"/>
              </a:avLst>
            </a:prstGeom>
            <a:solidFill>
              <a:schemeClr val="accent1">
                <a:alpha val="84705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21" name="Google Shape;21;p18"/>
          <p:cNvSpPr txBox="1"/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Trebuchet MS"/>
              <a:buNone/>
              <a:defRPr b="0" i="0" sz="3600" u="none" cap="none" strike="noStrik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2"/>
                </a:solidFill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2"/>
                </a:solidFill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2"/>
                </a:solidFill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2"/>
                </a:solidFill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2"/>
                </a:solidFill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2"/>
                </a:solidFill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2"/>
                </a:solidFill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22" name="Google Shape;22;p18"/>
          <p:cNvSpPr txBox="1"/>
          <p:nvPr>
            <p:ph idx="1" type="body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20040" lvl="0" marL="4572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440"/>
              <a:buFont typeface="Noto Sans Symbols"/>
              <a:buChar char="►"/>
              <a:defRPr b="0" i="0" sz="180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indent="-309880" lvl="1" marL="9144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280"/>
              <a:buFont typeface="Noto Sans Symbols"/>
              <a:buChar char="►"/>
              <a:defRPr b="0" i="0" sz="160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indent="-299719" lvl="2" marL="13716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120"/>
              <a:buFont typeface="Noto Sans Symbols"/>
              <a:buChar char="►"/>
              <a:defRPr b="0" i="0" sz="140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indent="-289560" lvl="3" marL="18288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960"/>
              <a:buFont typeface="Noto Sans Symbols"/>
              <a:buChar char="►"/>
              <a:defRPr b="0" i="0" sz="120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indent="-289560" lvl="4" marL="22860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960"/>
              <a:buFont typeface="Noto Sans Symbols"/>
              <a:buChar char="►"/>
              <a:defRPr b="0" i="0" sz="120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indent="-289560" lvl="5" marL="27432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960"/>
              <a:buFont typeface="Noto Sans Symbols"/>
              <a:buChar char="►"/>
              <a:defRPr b="0" i="0" sz="120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indent="-289560" lvl="6" marL="32004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960"/>
              <a:buFont typeface="Noto Sans Symbols"/>
              <a:buChar char="►"/>
              <a:defRPr b="0" i="0" sz="120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indent="-289559" lvl="7" marL="36576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960"/>
              <a:buFont typeface="Noto Sans Symbols"/>
              <a:buChar char="►"/>
              <a:defRPr b="0" i="0" sz="120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indent="-289559" lvl="8" marL="41148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960"/>
              <a:buFont typeface="Noto Sans Symbols"/>
              <a:buChar char="►"/>
              <a:defRPr b="0" i="0" sz="120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  <p:sp>
        <p:nvSpPr>
          <p:cNvPr id="23" name="Google Shape;23;p18"/>
          <p:cNvSpPr txBox="1"/>
          <p:nvPr>
            <p:ph idx="10" type="dt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900" u="none" cap="none" strike="noStrike">
                <a:solidFill>
                  <a:srgbClr val="888888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  <p:sp>
        <p:nvSpPr>
          <p:cNvPr id="24" name="Google Shape;24;p18"/>
          <p:cNvSpPr txBox="1"/>
          <p:nvPr>
            <p:ph idx="11" type="ftr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900" u="none" cap="none" strike="noStrike">
                <a:solidFill>
                  <a:srgbClr val="888888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  <p:sp>
        <p:nvSpPr>
          <p:cNvPr id="25" name="Google Shape;25;p18"/>
          <p:cNvSpPr txBox="1"/>
          <p:nvPr>
            <p:ph idx="12" type="sldNum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MX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3.jp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3.jp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3.jp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3.jp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1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3.jp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1.pn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1.pn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3.jp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.jp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5.jpg"/><Relationship Id="rId4" Type="http://schemas.openxmlformats.org/officeDocument/2006/relationships/image" Target="../media/image3.jp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3.jp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3.jp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6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p1"/>
          <p:cNvSpPr txBox="1"/>
          <p:nvPr/>
        </p:nvSpPr>
        <p:spPr>
          <a:xfrm>
            <a:off x="609600" y="306536"/>
            <a:ext cx="10346691" cy="5847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200">
              <a:solidFill>
                <a:srgbClr val="48432A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148" name="Google Shape;148;p1"/>
          <p:cNvSpPr txBox="1"/>
          <p:nvPr/>
        </p:nvSpPr>
        <p:spPr>
          <a:xfrm>
            <a:off x="518150" y="1560313"/>
            <a:ext cx="9753600" cy="708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-MX" sz="400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Administración y Organización Sindical</a:t>
            </a:r>
            <a:endParaRPr sz="4000">
              <a:solidFill>
                <a:schemeClr val="dk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149" name="Google Shape;149;p1"/>
          <p:cNvSpPr txBox="1"/>
          <p:nvPr/>
        </p:nvSpPr>
        <p:spPr>
          <a:xfrm>
            <a:off x="224145" y="2199199"/>
            <a:ext cx="9537300" cy="585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-MX" sz="320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Nueva Escuela Popular y Obrera </a:t>
            </a:r>
            <a:r>
              <a:rPr lang="es-MX" sz="320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- </a:t>
            </a:r>
            <a:r>
              <a:rPr b="1" lang="es-MX" sz="320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NEPO</a:t>
            </a:r>
            <a:endParaRPr b="1" sz="3200">
              <a:solidFill>
                <a:schemeClr val="dk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150" name="Google Shape;150;p1"/>
          <p:cNvSpPr txBox="1"/>
          <p:nvPr/>
        </p:nvSpPr>
        <p:spPr>
          <a:xfrm>
            <a:off x="1098647" y="3351280"/>
            <a:ext cx="7788300" cy="1262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-MX" sz="360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Facilitador: </a:t>
            </a:r>
            <a:endParaRPr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-MX" sz="400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Jhon James Góngora Escobar</a:t>
            </a:r>
            <a:endParaRPr sz="4000">
              <a:solidFill>
                <a:schemeClr val="dk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pic>
        <p:nvPicPr>
          <p:cNvPr id="151" name="Google Shape;151;p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887453" y="5696358"/>
            <a:ext cx="1424294" cy="1176340"/>
          </a:xfrm>
          <a:prstGeom prst="rect">
            <a:avLst/>
          </a:prstGeom>
          <a:noFill/>
          <a:ln>
            <a:noFill/>
          </a:ln>
        </p:spPr>
      </p:pic>
      <p:sp>
        <p:nvSpPr>
          <p:cNvPr id="152" name="Google Shape;152;p1"/>
          <p:cNvSpPr txBox="1"/>
          <p:nvPr>
            <p:ph idx="11" type="ftr"/>
          </p:nvPr>
        </p:nvSpPr>
        <p:spPr>
          <a:xfrm>
            <a:off x="609600" y="5812482"/>
            <a:ext cx="629761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-MX"/>
              <a:t>Administración y Organización Sindical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-MX"/>
              <a:t>Jhon James Góngora Escobar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Google Shape;222;p10"/>
          <p:cNvSpPr txBox="1"/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Trebuchet MS"/>
              <a:buNone/>
            </a:pPr>
            <a:r>
              <a:rPr lang="es-MX"/>
              <a:t>¿Que debería tener en cuenta el presidente o representante legal?</a:t>
            </a:r>
            <a:endParaRPr/>
          </a:p>
        </p:txBody>
      </p:sp>
      <p:sp>
        <p:nvSpPr>
          <p:cNvPr id="223" name="Google Shape;223;p10"/>
          <p:cNvSpPr txBox="1"/>
          <p:nvPr>
            <p:ph idx="1" type="body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lnSpcReduction="10000"/>
          </a:bodyPr>
          <a:lstStyle/>
          <a:p>
            <a:pPr indent="-342900" lvl="0" marL="342900" rtl="0" algn="l">
              <a:spcBef>
                <a:spcPts val="0"/>
              </a:spcBef>
              <a:spcAft>
                <a:spcPts val="0"/>
              </a:spcAft>
              <a:buSzPts val="1440"/>
              <a:buChar char="►"/>
            </a:pPr>
            <a:r>
              <a:rPr lang="es-MX"/>
              <a:t>Sus funciones están establecidas en los estatutos</a:t>
            </a:r>
            <a:endParaRPr/>
          </a:p>
          <a:p>
            <a:pPr indent="-342900" lvl="0" marL="342900" rtl="0" algn="l">
              <a:spcBef>
                <a:spcPts val="1000"/>
              </a:spcBef>
              <a:spcAft>
                <a:spcPts val="0"/>
              </a:spcAft>
              <a:buSzPts val="1440"/>
              <a:buChar char="►"/>
            </a:pPr>
            <a:r>
              <a:rPr lang="es-MX"/>
              <a:t>Entender que su labor esta inmersa dentro de la contradicción capital versus trabajo en la que, su trabajo es fundamental para el movimiento sindical en su conjunto</a:t>
            </a:r>
            <a:endParaRPr/>
          </a:p>
          <a:p>
            <a:pPr indent="-342900" lvl="0" marL="342900" rtl="0" algn="l">
              <a:spcBef>
                <a:spcPts val="1000"/>
              </a:spcBef>
              <a:spcAft>
                <a:spcPts val="0"/>
              </a:spcAft>
              <a:buSzPts val="1440"/>
              <a:buChar char="►"/>
            </a:pPr>
            <a:r>
              <a:rPr lang="es-MX"/>
              <a:t>Debe ante todo liderar equipos de trabajo</a:t>
            </a:r>
            <a:endParaRPr/>
          </a:p>
          <a:p>
            <a:pPr indent="-342900" lvl="0" marL="342900" rtl="0" algn="l">
              <a:spcBef>
                <a:spcPts val="1000"/>
              </a:spcBef>
              <a:spcAft>
                <a:spcPts val="0"/>
              </a:spcAft>
              <a:buSzPts val="1440"/>
              <a:buChar char="►"/>
            </a:pPr>
            <a:r>
              <a:rPr lang="es-MX"/>
              <a:t>Adoptar un estilo de trabajo para afrontar las responsabilidades administrativas y estratégicas de la organización sindical, al respecto se recomienda implementar por ejemplo el ciclo PHVA, que es: Planear, Hacer, Verificar y Actuar</a:t>
            </a:r>
            <a:endParaRPr/>
          </a:p>
          <a:p>
            <a:pPr indent="-342900" lvl="0" marL="342900" rtl="0" algn="l">
              <a:spcBef>
                <a:spcPts val="1000"/>
              </a:spcBef>
              <a:spcAft>
                <a:spcPts val="0"/>
              </a:spcAft>
              <a:buSzPts val="1440"/>
              <a:buChar char="►"/>
            </a:pPr>
            <a:r>
              <a:rPr lang="es-MX"/>
              <a:t>También puede hacer uso del circulo virtuoso, que consiste en cuatro etapas que son: creencia, acción, resultados y programación, las cuales se pueden configurar de acuerdo al estilo de dirección de cada quien </a:t>
            </a:r>
            <a:endParaRPr/>
          </a:p>
          <a:p>
            <a:pPr indent="-251459" lvl="0" marL="342900" rtl="0" algn="l">
              <a:spcBef>
                <a:spcPts val="1000"/>
              </a:spcBef>
              <a:spcAft>
                <a:spcPts val="0"/>
              </a:spcAft>
              <a:buSzPts val="1440"/>
              <a:buNone/>
            </a:pPr>
            <a:r>
              <a:t/>
            </a:r>
            <a:endParaRPr/>
          </a:p>
          <a:p>
            <a:pPr indent="-251459" lvl="0" marL="342900" rtl="0" algn="l">
              <a:spcBef>
                <a:spcPts val="1000"/>
              </a:spcBef>
              <a:spcAft>
                <a:spcPts val="0"/>
              </a:spcAft>
              <a:buSzPts val="1440"/>
              <a:buNone/>
            </a:pPr>
            <a:r>
              <a:t/>
            </a:r>
            <a:endParaRPr/>
          </a:p>
        </p:txBody>
      </p:sp>
      <p:sp>
        <p:nvSpPr>
          <p:cNvPr id="224" name="Google Shape;224;p10"/>
          <p:cNvSpPr txBox="1"/>
          <p:nvPr>
            <p:ph idx="11" type="ftr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-MX"/>
              <a:t>Administración y Organización Sindical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-MX"/>
              <a:t>Jhon James Góngora Escobar</a:t>
            </a:r>
            <a:endParaRPr/>
          </a:p>
        </p:txBody>
      </p:sp>
      <p:pic>
        <p:nvPicPr>
          <p:cNvPr id="225" name="Google Shape;225;p1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071858" y="6041362"/>
            <a:ext cx="2259381" cy="81555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9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Google Shape;230;p11"/>
          <p:cNvSpPr txBox="1"/>
          <p:nvPr>
            <p:ph type="title"/>
          </p:nvPr>
        </p:nvSpPr>
        <p:spPr>
          <a:xfrm>
            <a:off x="1126513" y="553113"/>
            <a:ext cx="8596668" cy="1320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Trebuchet MS"/>
              <a:buNone/>
            </a:pPr>
            <a:r>
              <a:rPr lang="es-MX"/>
              <a:t>Elementos para la dirección de equipos de trabajo:</a:t>
            </a:r>
            <a:endParaRPr/>
          </a:p>
        </p:txBody>
      </p:sp>
      <p:sp>
        <p:nvSpPr>
          <p:cNvPr id="231" name="Google Shape;231;p11"/>
          <p:cNvSpPr txBox="1"/>
          <p:nvPr>
            <p:ph idx="1" type="body"/>
          </p:nvPr>
        </p:nvSpPr>
        <p:spPr>
          <a:xfrm>
            <a:off x="1126513" y="1873913"/>
            <a:ext cx="8915400" cy="377762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lnSpcReduction="10000"/>
          </a:bodyPr>
          <a:lstStyle/>
          <a:p>
            <a:pPr indent="-342900" lvl="0" marL="342900" rtl="0" algn="l">
              <a:spcBef>
                <a:spcPts val="0"/>
              </a:spcBef>
              <a:spcAft>
                <a:spcPts val="0"/>
              </a:spcAft>
              <a:buSzPts val="1440"/>
              <a:buChar char="►"/>
            </a:pPr>
            <a:r>
              <a:rPr lang="es-MX"/>
              <a:t>Buena comunicación </a:t>
            </a:r>
            <a:endParaRPr/>
          </a:p>
          <a:p>
            <a:pPr indent="-342900" lvl="0" marL="342900" rtl="0" algn="l">
              <a:spcBef>
                <a:spcPts val="1000"/>
              </a:spcBef>
              <a:spcAft>
                <a:spcPts val="0"/>
              </a:spcAft>
              <a:buSzPts val="1440"/>
              <a:buChar char="►"/>
            </a:pPr>
            <a:r>
              <a:rPr lang="es-MX"/>
              <a:t>Fijar objetivos</a:t>
            </a:r>
            <a:endParaRPr/>
          </a:p>
          <a:p>
            <a:pPr indent="-342900" lvl="0" marL="342900" rtl="0" algn="l">
              <a:spcBef>
                <a:spcPts val="1000"/>
              </a:spcBef>
              <a:spcAft>
                <a:spcPts val="0"/>
              </a:spcAft>
              <a:buSzPts val="1440"/>
              <a:buChar char="►"/>
            </a:pPr>
            <a:r>
              <a:rPr lang="es-MX"/>
              <a:t>Aprovechar las fortalezas de cada miembro del equipo</a:t>
            </a:r>
            <a:endParaRPr/>
          </a:p>
          <a:p>
            <a:pPr indent="-342900" lvl="0" marL="342900" rtl="0" algn="l">
              <a:spcBef>
                <a:spcPts val="1000"/>
              </a:spcBef>
              <a:spcAft>
                <a:spcPts val="0"/>
              </a:spcAft>
              <a:buSzPts val="1440"/>
              <a:buChar char="►"/>
            </a:pPr>
            <a:r>
              <a:rPr lang="es-MX"/>
              <a:t>Reconocer y recompensar logros</a:t>
            </a:r>
            <a:endParaRPr/>
          </a:p>
          <a:p>
            <a:pPr indent="-342900" lvl="0" marL="342900" rtl="0" algn="l">
              <a:spcBef>
                <a:spcPts val="1000"/>
              </a:spcBef>
              <a:spcAft>
                <a:spcPts val="0"/>
              </a:spcAft>
              <a:buSzPts val="1440"/>
              <a:buChar char="►"/>
            </a:pPr>
            <a:r>
              <a:rPr lang="es-MX"/>
              <a:t>Apoyar al equipo y revisar el avance de los objetivos</a:t>
            </a:r>
            <a:endParaRPr/>
          </a:p>
          <a:p>
            <a:pPr indent="-342900" lvl="0" marL="342900" rtl="0" algn="l">
              <a:spcBef>
                <a:spcPts val="1000"/>
              </a:spcBef>
              <a:spcAft>
                <a:spcPts val="0"/>
              </a:spcAft>
              <a:buSzPts val="1440"/>
              <a:buChar char="►"/>
            </a:pPr>
            <a:r>
              <a:rPr lang="es-MX"/>
              <a:t>Desarrollar las habilidades</a:t>
            </a:r>
            <a:endParaRPr/>
          </a:p>
          <a:p>
            <a:pPr indent="-342900" lvl="0" marL="342900" rtl="0" algn="l">
              <a:spcBef>
                <a:spcPts val="1000"/>
              </a:spcBef>
              <a:spcAft>
                <a:spcPts val="0"/>
              </a:spcAft>
              <a:buSzPts val="1440"/>
              <a:buChar char="►"/>
            </a:pPr>
            <a:r>
              <a:rPr lang="es-MX"/>
              <a:t>Inspirar </a:t>
            </a:r>
            <a:endParaRPr/>
          </a:p>
          <a:p>
            <a:pPr indent="-342900" lvl="0" marL="342900" rtl="0" algn="l">
              <a:spcBef>
                <a:spcPts val="1000"/>
              </a:spcBef>
              <a:spcAft>
                <a:spcPts val="0"/>
              </a:spcAft>
              <a:buSzPts val="1440"/>
              <a:buChar char="►"/>
            </a:pPr>
            <a:r>
              <a:rPr lang="es-MX"/>
              <a:t>Atender los conflictos de manera oportuna</a:t>
            </a:r>
            <a:endParaRPr/>
          </a:p>
          <a:p>
            <a:pPr indent="-342900" lvl="0" marL="342900" rtl="0" algn="l">
              <a:spcBef>
                <a:spcPts val="1000"/>
              </a:spcBef>
              <a:spcAft>
                <a:spcPts val="0"/>
              </a:spcAft>
              <a:buSzPts val="1440"/>
              <a:buChar char="►"/>
            </a:pPr>
            <a:r>
              <a:rPr lang="es-MX"/>
              <a:t>Tomar decisiones firmes e inspirar respeto</a:t>
            </a:r>
            <a:endParaRPr/>
          </a:p>
          <a:p>
            <a:pPr indent="-342900" lvl="0" marL="342900" rtl="0" algn="l">
              <a:spcBef>
                <a:spcPts val="1000"/>
              </a:spcBef>
              <a:spcAft>
                <a:spcPts val="0"/>
              </a:spcAft>
              <a:buSzPts val="1440"/>
              <a:buChar char="►"/>
            </a:pPr>
            <a:r>
              <a:rPr lang="es-MX"/>
              <a:t>Formar a partir de ejemplo</a:t>
            </a:r>
            <a:endParaRPr/>
          </a:p>
          <a:p>
            <a:pPr indent="-251459" lvl="0" marL="342900" rtl="0" algn="l">
              <a:spcBef>
                <a:spcPts val="1000"/>
              </a:spcBef>
              <a:spcAft>
                <a:spcPts val="0"/>
              </a:spcAft>
              <a:buSzPts val="1440"/>
              <a:buNone/>
            </a:pPr>
            <a:r>
              <a:t/>
            </a:r>
            <a:endParaRPr/>
          </a:p>
        </p:txBody>
      </p:sp>
      <p:sp>
        <p:nvSpPr>
          <p:cNvPr id="232" name="Google Shape;232;p11"/>
          <p:cNvSpPr txBox="1"/>
          <p:nvPr>
            <p:ph idx="11" type="ftr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-MX"/>
              <a:t>Administración y Organización Sindical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-MX"/>
              <a:t>Jhon James Góngora Escobar</a:t>
            </a:r>
            <a:endParaRPr/>
          </a:p>
        </p:txBody>
      </p:sp>
      <p:pic>
        <p:nvPicPr>
          <p:cNvPr id="233" name="Google Shape;233;p1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128084" y="5883280"/>
            <a:ext cx="1176338" cy="9715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7" name="Shape 2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Google Shape;238;p12"/>
          <p:cNvSpPr txBox="1"/>
          <p:nvPr>
            <p:ph type="title"/>
          </p:nvPr>
        </p:nvSpPr>
        <p:spPr>
          <a:xfrm>
            <a:off x="853798" y="609599"/>
            <a:ext cx="8596668" cy="1320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Trebuchet MS"/>
              <a:buNone/>
            </a:pPr>
            <a:r>
              <a:rPr lang="es-MX"/>
              <a:t>Elementos de la secretaría, administración y archivo documental</a:t>
            </a:r>
            <a:endParaRPr/>
          </a:p>
        </p:txBody>
      </p:sp>
      <p:sp>
        <p:nvSpPr>
          <p:cNvPr id="239" name="Google Shape;239;p12"/>
          <p:cNvSpPr txBox="1"/>
          <p:nvPr>
            <p:ph idx="1" type="body"/>
          </p:nvPr>
        </p:nvSpPr>
        <p:spPr>
          <a:xfrm>
            <a:off x="853798" y="2045494"/>
            <a:ext cx="8596668" cy="388077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lnSpcReduction="10000"/>
          </a:bodyPr>
          <a:lstStyle/>
          <a:p>
            <a:pPr indent="-342900" lvl="0" marL="342900" rtl="0" algn="l">
              <a:spcBef>
                <a:spcPts val="0"/>
              </a:spcBef>
              <a:spcAft>
                <a:spcPts val="0"/>
              </a:spcAft>
              <a:buSzPts val="1440"/>
              <a:buChar char="►"/>
            </a:pPr>
            <a:r>
              <a:rPr lang="es-MX"/>
              <a:t>¿Cómo se elaboran las actas, las convocatorias y eventos como: elección de junta, reforma de estatutos, etc?</a:t>
            </a:r>
            <a:endParaRPr/>
          </a:p>
          <a:p>
            <a:pPr indent="-342900" lvl="0" marL="342900" rtl="0" algn="l">
              <a:spcBef>
                <a:spcPts val="1000"/>
              </a:spcBef>
              <a:spcAft>
                <a:spcPts val="0"/>
              </a:spcAft>
              <a:buSzPts val="1440"/>
              <a:buChar char="►"/>
            </a:pPr>
            <a:r>
              <a:rPr lang="es-MX"/>
              <a:t>¿Esta correctamente almacenado y organizado el archivo de la organización sindical?</a:t>
            </a:r>
            <a:endParaRPr/>
          </a:p>
          <a:p>
            <a:pPr indent="-342900" lvl="0" marL="342900" rtl="0" algn="l">
              <a:spcBef>
                <a:spcPts val="1000"/>
              </a:spcBef>
              <a:spcAft>
                <a:spcPts val="0"/>
              </a:spcAft>
              <a:buSzPts val="1440"/>
              <a:buChar char="►"/>
            </a:pPr>
            <a:r>
              <a:rPr lang="es-MX"/>
              <a:t>¿Existen archivos virtuales de la información del sindicato, hay back ups?</a:t>
            </a:r>
            <a:endParaRPr/>
          </a:p>
          <a:p>
            <a:pPr indent="-342900" lvl="0" marL="342900" rtl="0" algn="l">
              <a:spcBef>
                <a:spcPts val="1000"/>
              </a:spcBef>
              <a:spcAft>
                <a:spcPts val="0"/>
              </a:spcAft>
              <a:buSzPts val="1440"/>
              <a:buChar char="►"/>
            </a:pPr>
            <a:r>
              <a:rPr lang="es-MX"/>
              <a:t>¿El archivo sindical esta correctamente climatizado y asegurado en caso de incendio u otro tipo de riesgo?</a:t>
            </a:r>
            <a:endParaRPr/>
          </a:p>
          <a:p>
            <a:pPr indent="-342900" lvl="0" marL="342900" rtl="0" algn="l">
              <a:spcBef>
                <a:spcPts val="1000"/>
              </a:spcBef>
              <a:spcAft>
                <a:spcPts val="0"/>
              </a:spcAft>
              <a:buSzPts val="1440"/>
              <a:buChar char="►"/>
            </a:pPr>
            <a:r>
              <a:rPr lang="es-MX"/>
              <a:t>¿Cómo se llevan las actas y los registros de asistencia a las diferentes actividades del sindicato, tales como: juntas, asambleas, reuniones de las comisiones, etc?</a:t>
            </a:r>
            <a:endParaRPr/>
          </a:p>
          <a:p>
            <a:pPr indent="-342900" lvl="0" marL="342900" rtl="0" algn="l">
              <a:spcBef>
                <a:spcPts val="1000"/>
              </a:spcBef>
              <a:spcAft>
                <a:spcPts val="0"/>
              </a:spcAft>
              <a:buSzPts val="1440"/>
              <a:buChar char="►"/>
            </a:pPr>
            <a:r>
              <a:rPr lang="es-MX"/>
              <a:t>¿Quiénes son los responsables de la custodia de esa información y como se gestionan las ausencias y los cambios en la junta directiva?</a:t>
            </a:r>
            <a:endParaRPr/>
          </a:p>
          <a:p>
            <a:pPr indent="-251459" lvl="0" marL="342900" rtl="0" algn="l">
              <a:spcBef>
                <a:spcPts val="1000"/>
              </a:spcBef>
              <a:spcAft>
                <a:spcPts val="0"/>
              </a:spcAft>
              <a:buSzPts val="1440"/>
              <a:buNone/>
            </a:pPr>
            <a:r>
              <a:t/>
            </a:r>
            <a:endParaRPr/>
          </a:p>
        </p:txBody>
      </p:sp>
      <p:sp>
        <p:nvSpPr>
          <p:cNvPr id="240" name="Google Shape;240;p12"/>
          <p:cNvSpPr txBox="1"/>
          <p:nvPr>
            <p:ph idx="11" type="ftr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-MX"/>
              <a:t>Administración y Organización Sindical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-MX"/>
              <a:t>Jhon James Góngora Escobar</a:t>
            </a:r>
            <a:endParaRPr/>
          </a:p>
        </p:txBody>
      </p:sp>
      <p:pic>
        <p:nvPicPr>
          <p:cNvPr id="241" name="Google Shape;241;p1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018508" y="6041362"/>
            <a:ext cx="2232520" cy="80585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5" name="Shape 2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Google Shape;246;p13"/>
          <p:cNvSpPr txBox="1"/>
          <p:nvPr>
            <p:ph type="title"/>
          </p:nvPr>
        </p:nvSpPr>
        <p:spPr>
          <a:xfrm>
            <a:off x="875750" y="816638"/>
            <a:ext cx="8596668" cy="1320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Trebuchet MS"/>
              <a:buNone/>
            </a:pPr>
            <a:r>
              <a:rPr lang="es-MX"/>
              <a:t>De la tesorería:</a:t>
            </a:r>
            <a:endParaRPr/>
          </a:p>
        </p:txBody>
      </p:sp>
      <p:sp>
        <p:nvSpPr>
          <p:cNvPr id="247" name="Google Shape;247;p13"/>
          <p:cNvSpPr txBox="1"/>
          <p:nvPr>
            <p:ph idx="1" type="body"/>
          </p:nvPr>
        </p:nvSpPr>
        <p:spPr>
          <a:xfrm>
            <a:off x="875750" y="1606420"/>
            <a:ext cx="9088820" cy="443494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92500" lnSpcReduction="10000"/>
          </a:bodyPr>
          <a:lstStyle/>
          <a:p>
            <a:pPr indent="-342900" lvl="0" marL="342900" rtl="0" algn="l">
              <a:spcBef>
                <a:spcPts val="0"/>
              </a:spcBef>
              <a:spcAft>
                <a:spcPts val="0"/>
              </a:spcAft>
              <a:buSzPct val="79999"/>
              <a:buChar char="►"/>
            </a:pPr>
            <a:r>
              <a:rPr lang="es-MX"/>
              <a:t>¿Quién o quienes son los responsables del manejo de las cuentas del sindicato?</a:t>
            </a:r>
            <a:endParaRPr/>
          </a:p>
          <a:p>
            <a:pPr indent="-342900" lvl="0" marL="342900" rtl="0" algn="l">
              <a:spcBef>
                <a:spcPts val="1000"/>
              </a:spcBef>
              <a:spcAft>
                <a:spcPts val="0"/>
              </a:spcAft>
              <a:buSzPct val="79999"/>
              <a:buChar char="►"/>
            </a:pPr>
            <a:r>
              <a:rPr lang="es-MX"/>
              <a:t>¿Cómo es la gestión de entrenamiento y reentrenamiento de estos compañeros?</a:t>
            </a:r>
            <a:endParaRPr/>
          </a:p>
          <a:p>
            <a:pPr indent="-342900" lvl="0" marL="342900" rtl="0" algn="l">
              <a:spcBef>
                <a:spcPts val="1000"/>
              </a:spcBef>
              <a:spcAft>
                <a:spcPts val="0"/>
              </a:spcAft>
              <a:buSzPct val="79999"/>
              <a:buChar char="►"/>
            </a:pPr>
            <a:r>
              <a:rPr lang="es-MX"/>
              <a:t>¿Existen limites a los montos que estos compañeros pueden manejar en un momento dado, hay pólizas para los compañeros responsables de mover estos recursos?</a:t>
            </a:r>
            <a:endParaRPr/>
          </a:p>
          <a:p>
            <a:pPr indent="-342900" lvl="0" marL="342900" rtl="0" algn="l">
              <a:spcBef>
                <a:spcPts val="1000"/>
              </a:spcBef>
              <a:spcAft>
                <a:spcPts val="0"/>
              </a:spcAft>
              <a:buSzPct val="79999"/>
              <a:buChar char="►"/>
            </a:pPr>
            <a:r>
              <a:rPr lang="es-MX"/>
              <a:t>¿Esta el sindicato asegurado frente a la posibilidad de un hurto?</a:t>
            </a:r>
            <a:endParaRPr/>
          </a:p>
          <a:p>
            <a:pPr indent="-342900" lvl="0" marL="342900" rtl="0" algn="l">
              <a:spcBef>
                <a:spcPts val="1000"/>
              </a:spcBef>
              <a:spcAft>
                <a:spcPts val="0"/>
              </a:spcAft>
              <a:buSzPct val="79999"/>
              <a:buChar char="►"/>
            </a:pPr>
            <a:r>
              <a:rPr lang="es-MX"/>
              <a:t>¿Existe algún tipo de aseguramiento para los bienes muebles e inmuebles del sindicato?</a:t>
            </a:r>
            <a:endParaRPr/>
          </a:p>
          <a:p>
            <a:pPr indent="-342900" lvl="0" marL="342900" rtl="0" algn="l">
              <a:spcBef>
                <a:spcPts val="1000"/>
              </a:spcBef>
              <a:spcAft>
                <a:spcPts val="0"/>
              </a:spcAft>
              <a:buSzPct val="79999"/>
              <a:buChar char="►"/>
            </a:pPr>
            <a:r>
              <a:rPr lang="es-MX"/>
              <a:t>¿Cuentan con sistemas de seguridad, existe el hábeas data correctamente estipulado para el uso de estas herramientas?</a:t>
            </a:r>
            <a:endParaRPr/>
          </a:p>
          <a:p>
            <a:pPr indent="-342900" lvl="0" marL="342900" rtl="0" algn="l">
              <a:spcBef>
                <a:spcPts val="1000"/>
              </a:spcBef>
              <a:spcAft>
                <a:spcPts val="0"/>
              </a:spcAft>
              <a:buSzPct val="79999"/>
              <a:buChar char="►"/>
            </a:pPr>
            <a:r>
              <a:rPr lang="es-MX"/>
              <a:t>¿Con que tipo de personal de apoyo cuenta el tesorero y cuales son su herramientas de trabajo en la oficina?</a:t>
            </a:r>
            <a:endParaRPr/>
          </a:p>
          <a:p>
            <a:pPr indent="-342900" lvl="0" marL="342900" rtl="0" algn="l">
              <a:spcBef>
                <a:spcPts val="1000"/>
              </a:spcBef>
              <a:spcAft>
                <a:spcPts val="0"/>
              </a:spcAft>
              <a:buSzPct val="79999"/>
              <a:buChar char="►"/>
            </a:pPr>
            <a:r>
              <a:rPr lang="es-MX"/>
              <a:t>¿Hay una política de entrenamiento y reentrenamiento para este cargo?</a:t>
            </a:r>
            <a:endParaRPr/>
          </a:p>
          <a:p>
            <a:pPr indent="-342900" lvl="0" marL="342900" rtl="0" algn="l">
              <a:spcBef>
                <a:spcPts val="1000"/>
              </a:spcBef>
              <a:spcAft>
                <a:spcPts val="0"/>
              </a:spcAft>
              <a:buSzPct val="79999"/>
              <a:buChar char="►"/>
            </a:pPr>
            <a:r>
              <a:rPr lang="es-MX"/>
              <a:t>¿Cómo son los informes financieros y como se presenta y ejecuta el presupuesto, quienes lo firman y lo auditan?</a:t>
            </a:r>
            <a:endParaRPr/>
          </a:p>
          <a:p>
            <a:pPr indent="-258318" lvl="0" marL="342900" rtl="0" algn="l">
              <a:spcBef>
                <a:spcPts val="1000"/>
              </a:spcBef>
              <a:spcAft>
                <a:spcPts val="0"/>
              </a:spcAft>
              <a:buSzPct val="79999"/>
              <a:buNone/>
            </a:pPr>
            <a:r>
              <a:t/>
            </a:r>
            <a:endParaRPr/>
          </a:p>
        </p:txBody>
      </p:sp>
      <p:sp>
        <p:nvSpPr>
          <p:cNvPr id="248" name="Google Shape;248;p13"/>
          <p:cNvSpPr txBox="1"/>
          <p:nvPr>
            <p:ph idx="11" type="ftr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-MX"/>
              <a:t>Administración y Organización Sindical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-MX"/>
              <a:t>Jhon James Góngora Escobar</a:t>
            </a:r>
            <a:endParaRPr/>
          </a:p>
        </p:txBody>
      </p:sp>
      <p:pic>
        <p:nvPicPr>
          <p:cNvPr id="249" name="Google Shape;249;p1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103407" y="5875636"/>
            <a:ext cx="1176337" cy="9715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3" name="Shape 2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Google Shape;254;p9"/>
          <p:cNvSpPr txBox="1"/>
          <p:nvPr>
            <p:ph type="title"/>
          </p:nvPr>
        </p:nvSpPr>
        <p:spPr>
          <a:xfrm>
            <a:off x="1351102" y="816638"/>
            <a:ext cx="8596668" cy="1320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Trebuchet MS"/>
              <a:buNone/>
            </a:pPr>
            <a:r>
              <a:rPr lang="es-MX"/>
              <a:t>De la fiscalía:</a:t>
            </a:r>
            <a:endParaRPr/>
          </a:p>
        </p:txBody>
      </p:sp>
      <p:sp>
        <p:nvSpPr>
          <p:cNvPr id="255" name="Google Shape;255;p9"/>
          <p:cNvSpPr txBox="1"/>
          <p:nvPr>
            <p:ph idx="1" type="body"/>
          </p:nvPr>
        </p:nvSpPr>
        <p:spPr>
          <a:xfrm>
            <a:off x="1351102" y="2000168"/>
            <a:ext cx="8596668" cy="388077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342900" lvl="0" marL="342900" rtl="0" algn="l">
              <a:spcBef>
                <a:spcPts val="0"/>
              </a:spcBef>
              <a:spcAft>
                <a:spcPts val="0"/>
              </a:spcAft>
              <a:buSzPts val="1440"/>
              <a:buChar char="►"/>
            </a:pPr>
            <a:r>
              <a:rPr lang="es-MX"/>
              <a:t>¿Con que herramientas o equipo de trabajo cuenta el fiscal para el cumplimiento de su labor?</a:t>
            </a:r>
            <a:endParaRPr/>
          </a:p>
          <a:p>
            <a:pPr indent="-342900" lvl="0" marL="342900" rtl="0" algn="l">
              <a:spcBef>
                <a:spcPts val="1000"/>
              </a:spcBef>
              <a:spcAft>
                <a:spcPts val="0"/>
              </a:spcAft>
              <a:buSzPts val="1440"/>
              <a:buChar char="►"/>
            </a:pPr>
            <a:r>
              <a:rPr lang="es-MX"/>
              <a:t>¿Cómo se monitorea la correcta ejecución de sus funciones al interior del equipo de administración y dirección del sindicato?</a:t>
            </a:r>
            <a:endParaRPr/>
          </a:p>
          <a:p>
            <a:pPr indent="-342900" lvl="0" marL="342900" rtl="0" algn="l">
              <a:spcBef>
                <a:spcPts val="1000"/>
              </a:spcBef>
              <a:spcAft>
                <a:spcPts val="0"/>
              </a:spcAft>
              <a:buSzPts val="1440"/>
              <a:buChar char="►"/>
            </a:pPr>
            <a:r>
              <a:rPr lang="es-MX"/>
              <a:t>¿Hay una política de entrenamiento y reentrenamiento?</a:t>
            </a:r>
            <a:endParaRPr/>
          </a:p>
          <a:p>
            <a:pPr indent="-342900" lvl="0" marL="342900" rtl="0" algn="l">
              <a:spcBef>
                <a:spcPts val="1000"/>
              </a:spcBef>
              <a:spcAft>
                <a:spcPts val="0"/>
              </a:spcAft>
              <a:buSzPts val="1440"/>
              <a:buChar char="►"/>
            </a:pPr>
            <a:r>
              <a:rPr lang="es-MX"/>
              <a:t>¿En caso de errores graves, como se gestionan estos o se salvaguarda el interés de los trabajadores afiliados a la organización</a:t>
            </a:r>
            <a:r>
              <a:rPr lang="es-MX" sz="1600"/>
              <a:t>?</a:t>
            </a:r>
            <a:endParaRPr/>
          </a:p>
        </p:txBody>
      </p:sp>
      <p:sp>
        <p:nvSpPr>
          <p:cNvPr id="256" name="Google Shape;256;p9"/>
          <p:cNvSpPr txBox="1"/>
          <p:nvPr>
            <p:ph idx="11" type="ftr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-MX"/>
              <a:t>Administración y Organización Sindical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-MX"/>
              <a:t>Jhon James Góngora Escobar</a:t>
            </a:r>
            <a:endParaRPr/>
          </a:p>
        </p:txBody>
      </p:sp>
      <p:pic>
        <p:nvPicPr>
          <p:cNvPr id="257" name="Google Shape;257;p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023741" y="5807239"/>
            <a:ext cx="1263883" cy="104385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1" name="Shape 2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" name="Google Shape;262;p14"/>
          <p:cNvSpPr txBox="1"/>
          <p:nvPr>
            <p:ph type="title"/>
          </p:nvPr>
        </p:nvSpPr>
        <p:spPr>
          <a:xfrm>
            <a:off x="677334" y="816638"/>
            <a:ext cx="8596668" cy="1320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Trebuchet MS"/>
              <a:buNone/>
            </a:pPr>
            <a:r>
              <a:rPr lang="es-MX"/>
              <a:t>De las comunicaciones, aspecto clave en un sindicato moderno</a:t>
            </a:r>
            <a:endParaRPr/>
          </a:p>
        </p:txBody>
      </p:sp>
      <p:sp>
        <p:nvSpPr>
          <p:cNvPr id="263" name="Google Shape;263;p14"/>
          <p:cNvSpPr txBox="1"/>
          <p:nvPr>
            <p:ph idx="1" type="body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342900" lvl="0" marL="342900" rtl="0" algn="l">
              <a:spcBef>
                <a:spcPts val="0"/>
              </a:spcBef>
              <a:spcAft>
                <a:spcPts val="0"/>
              </a:spcAft>
              <a:buSzPts val="1440"/>
              <a:buChar char="►"/>
            </a:pPr>
            <a:r>
              <a:rPr lang="es-MX"/>
              <a:t>¿Se cuenta con un comité de comunicaciones, cual es su perfil?</a:t>
            </a:r>
            <a:endParaRPr/>
          </a:p>
          <a:p>
            <a:pPr indent="-342900" lvl="0" marL="342900" rtl="0" algn="l">
              <a:spcBef>
                <a:spcPts val="1000"/>
              </a:spcBef>
              <a:spcAft>
                <a:spcPts val="0"/>
              </a:spcAft>
              <a:buSzPts val="1440"/>
              <a:buChar char="►"/>
            </a:pPr>
            <a:r>
              <a:rPr lang="es-MX"/>
              <a:t>¿Este comité cuenta con una estrategia de comunicaciones?</a:t>
            </a:r>
            <a:endParaRPr/>
          </a:p>
          <a:p>
            <a:pPr indent="-342900" lvl="0" marL="342900" rtl="0" algn="l">
              <a:spcBef>
                <a:spcPts val="1000"/>
              </a:spcBef>
              <a:spcAft>
                <a:spcPts val="0"/>
              </a:spcAft>
              <a:buSzPts val="1440"/>
              <a:buChar char="►"/>
            </a:pPr>
            <a:r>
              <a:rPr lang="es-MX"/>
              <a:t>¿Con que equipos y herramientas se cuenta?</a:t>
            </a:r>
            <a:endParaRPr/>
          </a:p>
          <a:p>
            <a:pPr indent="-342900" lvl="0" marL="342900" rtl="0" algn="l">
              <a:spcBef>
                <a:spcPts val="1000"/>
              </a:spcBef>
              <a:spcAft>
                <a:spcPts val="0"/>
              </a:spcAft>
              <a:buSzPts val="1440"/>
              <a:buChar char="►"/>
            </a:pPr>
            <a:r>
              <a:rPr lang="es-MX"/>
              <a:t>¿Se evalúa periódicamente el trabajo de este comité?</a:t>
            </a:r>
            <a:endParaRPr/>
          </a:p>
          <a:p>
            <a:pPr indent="-342900" lvl="0" marL="342900" rtl="0" algn="l">
              <a:spcBef>
                <a:spcPts val="1000"/>
              </a:spcBef>
              <a:spcAft>
                <a:spcPts val="0"/>
              </a:spcAft>
              <a:buSzPts val="1440"/>
              <a:buChar char="►"/>
            </a:pPr>
            <a:r>
              <a:rPr lang="es-MX"/>
              <a:t>¿Se cuenta con una imagen institucional y/o corporativa de la organización?</a:t>
            </a:r>
            <a:endParaRPr/>
          </a:p>
          <a:p>
            <a:pPr indent="-342900" lvl="0" marL="342900" rtl="0" algn="l">
              <a:spcBef>
                <a:spcPts val="1000"/>
              </a:spcBef>
              <a:spcAft>
                <a:spcPts val="0"/>
              </a:spcAft>
              <a:buSzPts val="1440"/>
              <a:buChar char="►"/>
            </a:pPr>
            <a:r>
              <a:rPr lang="es-MX"/>
              <a:t>¿Cómo es el clima organizacional del sindicato y hasta donde inciden la comunicaciones en este aspecto?</a:t>
            </a:r>
            <a:endParaRPr/>
          </a:p>
          <a:p>
            <a:pPr indent="-342900" lvl="0" marL="342900" rtl="0" algn="l">
              <a:spcBef>
                <a:spcPts val="1000"/>
              </a:spcBef>
              <a:spcAft>
                <a:spcPts val="0"/>
              </a:spcAft>
              <a:buSzPts val="1440"/>
              <a:buChar char="►"/>
            </a:pPr>
            <a:r>
              <a:rPr lang="es-MX"/>
              <a:t>¿Cómo son las piezas gráficas que produce la organización sindical, así como todo lo relacionado con fotos y videos?</a:t>
            </a:r>
            <a:endParaRPr/>
          </a:p>
          <a:p>
            <a:pPr indent="-251459" lvl="0" marL="342900" rtl="0" algn="l">
              <a:spcBef>
                <a:spcPts val="1000"/>
              </a:spcBef>
              <a:spcAft>
                <a:spcPts val="0"/>
              </a:spcAft>
              <a:buSzPts val="1440"/>
              <a:buNone/>
            </a:pPr>
            <a:r>
              <a:t/>
            </a:r>
            <a:endParaRPr/>
          </a:p>
          <a:p>
            <a:pPr indent="-251459" lvl="0" marL="342900" rtl="0" algn="l">
              <a:spcBef>
                <a:spcPts val="1000"/>
              </a:spcBef>
              <a:spcAft>
                <a:spcPts val="0"/>
              </a:spcAft>
              <a:buSzPts val="1440"/>
              <a:buNone/>
            </a:pPr>
            <a:r>
              <a:t/>
            </a:r>
            <a:endParaRPr/>
          </a:p>
          <a:p>
            <a:pPr indent="-251459" lvl="0" marL="342900" rtl="0" algn="l">
              <a:spcBef>
                <a:spcPts val="1000"/>
              </a:spcBef>
              <a:spcAft>
                <a:spcPts val="0"/>
              </a:spcAft>
              <a:buSzPts val="1440"/>
              <a:buNone/>
            </a:pPr>
            <a:r>
              <a:t/>
            </a:r>
            <a:endParaRPr/>
          </a:p>
        </p:txBody>
      </p:sp>
      <p:sp>
        <p:nvSpPr>
          <p:cNvPr id="264" name="Google Shape;264;p14"/>
          <p:cNvSpPr txBox="1"/>
          <p:nvPr>
            <p:ph idx="11" type="ftr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-MX"/>
              <a:t>Administración y Organización Sindical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-MX"/>
              <a:t>Jhon James Góngora escobar</a:t>
            </a:r>
            <a:endParaRPr/>
          </a:p>
        </p:txBody>
      </p:sp>
      <p:pic>
        <p:nvPicPr>
          <p:cNvPr id="265" name="Google Shape;265;p1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277600" y="6112639"/>
            <a:ext cx="2053891" cy="74137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9" name="Shape 2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" name="Google Shape;270;p15"/>
          <p:cNvSpPr txBox="1"/>
          <p:nvPr>
            <p:ph type="title"/>
          </p:nvPr>
        </p:nvSpPr>
        <p:spPr>
          <a:xfrm>
            <a:off x="805671" y="962526"/>
            <a:ext cx="8596668" cy="1320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Trebuchet MS"/>
              <a:buNone/>
            </a:pPr>
            <a:r>
              <a:rPr lang="es-MX"/>
              <a:t>De las demás comisiones sindicales:</a:t>
            </a:r>
            <a:endParaRPr/>
          </a:p>
        </p:txBody>
      </p:sp>
      <p:sp>
        <p:nvSpPr>
          <p:cNvPr id="271" name="Google Shape;271;p15"/>
          <p:cNvSpPr txBox="1"/>
          <p:nvPr>
            <p:ph idx="1" type="body"/>
          </p:nvPr>
        </p:nvSpPr>
        <p:spPr>
          <a:xfrm>
            <a:off x="805671" y="2014701"/>
            <a:ext cx="8596668" cy="388077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342900" lvl="0" marL="342900" rtl="0" algn="l">
              <a:spcBef>
                <a:spcPts val="0"/>
              </a:spcBef>
              <a:spcAft>
                <a:spcPts val="0"/>
              </a:spcAft>
              <a:buSzPts val="1440"/>
              <a:buChar char="►"/>
            </a:pPr>
            <a:r>
              <a:rPr lang="es-MX"/>
              <a:t>¿Existe un plan de trabajo de cada una de las comisiones?</a:t>
            </a:r>
            <a:endParaRPr/>
          </a:p>
          <a:p>
            <a:pPr indent="-342900" lvl="0" marL="342900" rtl="0" algn="l">
              <a:spcBef>
                <a:spcPts val="1000"/>
              </a:spcBef>
              <a:spcAft>
                <a:spcPts val="0"/>
              </a:spcAft>
              <a:buSzPts val="1440"/>
              <a:buChar char="►"/>
            </a:pPr>
            <a:r>
              <a:rPr lang="es-MX"/>
              <a:t>¿Con que periodicidad se reúnen las comisiones y que autonomía tienen para ello?</a:t>
            </a:r>
            <a:endParaRPr/>
          </a:p>
          <a:p>
            <a:pPr indent="-342900" lvl="0" marL="342900" rtl="0" algn="l">
              <a:spcBef>
                <a:spcPts val="1000"/>
              </a:spcBef>
              <a:spcAft>
                <a:spcPts val="0"/>
              </a:spcAft>
              <a:buSzPts val="1440"/>
              <a:buChar char="►"/>
            </a:pPr>
            <a:r>
              <a:rPr lang="es-MX"/>
              <a:t>¿Cuentan con presupuesto, permisos y herramientas de trabajo para la ejecución de su labor?</a:t>
            </a:r>
            <a:endParaRPr/>
          </a:p>
          <a:p>
            <a:pPr indent="-342900" lvl="0" marL="342900" rtl="0" algn="l">
              <a:spcBef>
                <a:spcPts val="1000"/>
              </a:spcBef>
              <a:spcAft>
                <a:spcPts val="0"/>
              </a:spcAft>
              <a:buSzPts val="1440"/>
              <a:buChar char="►"/>
            </a:pPr>
            <a:r>
              <a:rPr lang="es-MX"/>
              <a:t>¿La comisiones generan registro de asistencia y actas?</a:t>
            </a:r>
            <a:endParaRPr/>
          </a:p>
          <a:p>
            <a:pPr indent="-342900" lvl="0" marL="342900" rtl="0" algn="l">
              <a:spcBef>
                <a:spcPts val="1000"/>
              </a:spcBef>
              <a:spcAft>
                <a:spcPts val="0"/>
              </a:spcAft>
              <a:buSzPts val="1440"/>
              <a:buChar char="►"/>
            </a:pPr>
            <a:r>
              <a:rPr lang="es-MX"/>
              <a:t>¿Presentan informes periódicos a la junta directiva y a la asamblea general de socios?</a:t>
            </a:r>
            <a:endParaRPr/>
          </a:p>
          <a:p>
            <a:pPr indent="-251459" lvl="0" marL="342900" rtl="0" algn="l">
              <a:spcBef>
                <a:spcPts val="1000"/>
              </a:spcBef>
              <a:spcAft>
                <a:spcPts val="0"/>
              </a:spcAft>
              <a:buSzPts val="1440"/>
              <a:buNone/>
            </a:pPr>
            <a:r>
              <a:t/>
            </a:r>
            <a:endParaRPr/>
          </a:p>
        </p:txBody>
      </p:sp>
      <p:sp>
        <p:nvSpPr>
          <p:cNvPr id="272" name="Google Shape;272;p15"/>
          <p:cNvSpPr txBox="1"/>
          <p:nvPr>
            <p:ph idx="11" type="ftr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-MX"/>
              <a:t>Administración y Organización Sindical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-MX"/>
              <a:t>Jhon James Góngora Escobar</a:t>
            </a:r>
            <a:endParaRPr/>
          </a:p>
        </p:txBody>
      </p:sp>
      <p:pic>
        <p:nvPicPr>
          <p:cNvPr id="273" name="Google Shape;273;p1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982791" y="5792951"/>
            <a:ext cx="1289545" cy="10650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8" name="Shape 2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9" name="Google Shape;279;g1f7bc431949_0_0"/>
          <p:cNvSpPr txBox="1"/>
          <p:nvPr/>
        </p:nvSpPr>
        <p:spPr>
          <a:xfrm>
            <a:off x="1645925" y="1083900"/>
            <a:ext cx="5385900" cy="83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3F3F3F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280" name="Google Shape;280;g1f7bc431949_0_0"/>
          <p:cNvSpPr txBox="1"/>
          <p:nvPr>
            <p:ph idx="4294967295" type="title"/>
          </p:nvPr>
        </p:nvSpPr>
        <p:spPr>
          <a:xfrm>
            <a:off x="911500" y="818149"/>
            <a:ext cx="8596800" cy="836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Trebuchet MS"/>
              <a:buNone/>
            </a:pPr>
            <a:r>
              <a:rPr lang="es-MX"/>
              <a:t>Bibliografía</a:t>
            </a:r>
            <a:r>
              <a:rPr lang="es-MX"/>
              <a:t>:</a:t>
            </a:r>
            <a:endParaRPr/>
          </a:p>
        </p:txBody>
      </p:sp>
      <p:sp>
        <p:nvSpPr>
          <p:cNvPr id="281" name="Google Shape;281;g1f7bc431949_0_0"/>
          <p:cNvSpPr txBox="1"/>
          <p:nvPr>
            <p:ph idx="4294967295" type="body"/>
          </p:nvPr>
        </p:nvSpPr>
        <p:spPr>
          <a:xfrm>
            <a:off x="911509" y="1654550"/>
            <a:ext cx="8596800" cy="3880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342900" lvl="0" marL="342900" rtl="0" algn="l">
              <a:spcBef>
                <a:spcPts val="1000"/>
              </a:spcBef>
              <a:spcAft>
                <a:spcPts val="0"/>
              </a:spcAft>
              <a:buSzPts val="1440"/>
              <a:buChar char="►"/>
            </a:pPr>
            <a:r>
              <a:rPr lang="es-MX"/>
              <a:t>Código Sustantivo de Trabajo, Art 389 (cargos directivos), Art 362 (estatutos), Art 414 (Derecho de asociación - Funciones), Art 416 (Limitación de Funciones).</a:t>
            </a:r>
            <a:endParaRPr/>
          </a:p>
          <a:p>
            <a:pPr indent="-342900" lvl="0" marL="342900" rtl="0" algn="l">
              <a:spcBef>
                <a:spcPts val="1000"/>
              </a:spcBef>
              <a:spcAft>
                <a:spcPts val="0"/>
              </a:spcAft>
              <a:buSzPts val="1440"/>
              <a:buChar char="►"/>
            </a:pPr>
            <a:r>
              <a:rPr lang="es-MX"/>
              <a:t>Teoría</a:t>
            </a:r>
            <a:r>
              <a:rPr lang="es-MX"/>
              <a:t> de la Administración Sindical de la Facultad de Ciencias </a:t>
            </a:r>
            <a:r>
              <a:rPr lang="es-MX"/>
              <a:t>Económicas</a:t>
            </a:r>
            <a:r>
              <a:rPr lang="es-MX"/>
              <a:t> de la Universidad de Chile escrito por el profesor de Derecho del Trabajo Emilio Morgado Valenzuela (1959) que, hace una </a:t>
            </a:r>
            <a:r>
              <a:rPr lang="es-MX"/>
              <a:t>aproximación</a:t>
            </a:r>
            <a:r>
              <a:rPr lang="es-MX"/>
              <a:t> a lo que es Administración Sindical. Este docente divide la administración sindical en tres funciones: legislativa (atribuible a la asamblea y en parte a la junta directiva), ejecutiva (Junta Directiva y sus cargos dignatarios) y judicial (relacionada con el cumplimiento de las normas del sindicato - Asamblea General y Comités como el de Disciplina).</a:t>
            </a:r>
            <a:endParaRPr/>
          </a:p>
        </p:txBody>
      </p:sp>
      <p:pic>
        <p:nvPicPr>
          <p:cNvPr id="282" name="Google Shape;282;g1f7bc431949_0_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045700" y="6032600"/>
            <a:ext cx="2317125" cy="836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6" name="Shape 2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" name="Google Shape;287;p16"/>
          <p:cNvSpPr txBox="1"/>
          <p:nvPr>
            <p:ph type="title"/>
          </p:nvPr>
        </p:nvSpPr>
        <p:spPr>
          <a:xfrm>
            <a:off x="1335061" y="816638"/>
            <a:ext cx="8596668" cy="1320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Trebuchet MS"/>
              <a:buNone/>
            </a:pPr>
            <a:r>
              <a:rPr lang="es-MX"/>
              <a:t>Conclusiones y repaso final de los objetivos de esta charla:</a:t>
            </a:r>
            <a:endParaRPr/>
          </a:p>
        </p:txBody>
      </p:sp>
      <p:sp>
        <p:nvSpPr>
          <p:cNvPr id="288" name="Google Shape;288;p16"/>
          <p:cNvSpPr txBox="1"/>
          <p:nvPr>
            <p:ph idx="1" type="body"/>
          </p:nvPr>
        </p:nvSpPr>
        <p:spPr>
          <a:xfrm>
            <a:off x="1335061" y="2342522"/>
            <a:ext cx="8596668" cy="388077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342900" lvl="0" marL="342900" rtl="0" algn="l">
              <a:spcBef>
                <a:spcPts val="0"/>
              </a:spcBef>
              <a:spcAft>
                <a:spcPts val="0"/>
              </a:spcAft>
              <a:buSzPts val="1440"/>
              <a:buChar char="►"/>
            </a:pPr>
            <a:r>
              <a:rPr lang="es-MX"/>
              <a:t>Repaso del objetivo general</a:t>
            </a:r>
            <a:endParaRPr/>
          </a:p>
          <a:p>
            <a:pPr indent="-342900" lvl="0" marL="342900" rtl="0" algn="l">
              <a:spcBef>
                <a:spcPts val="1000"/>
              </a:spcBef>
              <a:spcAft>
                <a:spcPts val="0"/>
              </a:spcAft>
              <a:buSzPts val="1440"/>
              <a:buChar char="►"/>
            </a:pPr>
            <a:r>
              <a:rPr lang="es-MX"/>
              <a:t>Repaso de los objetivos específicos</a:t>
            </a:r>
            <a:endParaRPr/>
          </a:p>
          <a:p>
            <a:pPr indent="-342900" lvl="0" marL="342900" rtl="0" algn="l">
              <a:spcBef>
                <a:spcPts val="1000"/>
              </a:spcBef>
              <a:spcAft>
                <a:spcPts val="0"/>
              </a:spcAft>
              <a:buSzPts val="1440"/>
              <a:buChar char="►"/>
            </a:pPr>
            <a:r>
              <a:rPr lang="es-MX"/>
              <a:t>Análisis de los aspectos a mejorar en administración sindical por parte de los delegados de las diferentes organizaciones asistentes</a:t>
            </a:r>
            <a:endParaRPr/>
          </a:p>
          <a:p>
            <a:pPr indent="-342900" lvl="0" marL="342900" rtl="0" algn="l">
              <a:spcBef>
                <a:spcPts val="1000"/>
              </a:spcBef>
              <a:spcAft>
                <a:spcPts val="0"/>
              </a:spcAft>
              <a:buSzPts val="1440"/>
              <a:buChar char="►"/>
            </a:pPr>
            <a:r>
              <a:rPr lang="es-MX"/>
              <a:t>Conclusión del expositor</a:t>
            </a:r>
            <a:endParaRPr/>
          </a:p>
          <a:p>
            <a:pPr indent="-342900" lvl="0" marL="342900" rtl="0" algn="l">
              <a:spcBef>
                <a:spcPts val="1000"/>
              </a:spcBef>
              <a:spcAft>
                <a:spcPts val="0"/>
              </a:spcAft>
              <a:buSzPts val="1440"/>
              <a:buChar char="►"/>
            </a:pPr>
            <a:r>
              <a:rPr lang="es-MX"/>
              <a:t>Cierre</a:t>
            </a:r>
            <a:endParaRPr/>
          </a:p>
        </p:txBody>
      </p:sp>
      <p:sp>
        <p:nvSpPr>
          <p:cNvPr id="289" name="Google Shape;289;p16"/>
          <p:cNvSpPr txBox="1"/>
          <p:nvPr>
            <p:ph idx="11" type="ftr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-MX"/>
              <a:t>Administración y Organización Sindical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-MX"/>
              <a:t>Jhon James Góngora Escobar</a:t>
            </a:r>
            <a:endParaRPr/>
          </a:p>
        </p:txBody>
      </p:sp>
      <p:pic>
        <p:nvPicPr>
          <p:cNvPr id="290" name="Google Shape;290;p1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325978" y="6137080"/>
            <a:ext cx="2021305" cy="72961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4" name="Shape 2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" name="Google Shape;295;p17"/>
          <p:cNvSpPr txBox="1"/>
          <p:nvPr>
            <p:ph type="ctrTitle"/>
          </p:nvPr>
        </p:nvSpPr>
        <p:spPr>
          <a:xfrm>
            <a:off x="998555" y="2099253"/>
            <a:ext cx="8915400" cy="1126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6000"/>
              <a:buFont typeface="Trebuchet MS"/>
              <a:buNone/>
            </a:pPr>
            <a:r>
              <a:rPr lang="es-MX" sz="6000"/>
              <a:t>Gracias por su atención</a:t>
            </a:r>
            <a:endParaRPr sz="6000"/>
          </a:p>
        </p:txBody>
      </p:sp>
      <p:sp>
        <p:nvSpPr>
          <p:cNvPr id="296" name="Google Shape;296;p17"/>
          <p:cNvSpPr txBox="1"/>
          <p:nvPr>
            <p:ph idx="1" type="subTitle"/>
          </p:nvPr>
        </p:nvSpPr>
        <p:spPr>
          <a:xfrm>
            <a:off x="998554" y="3225526"/>
            <a:ext cx="8915400" cy="1126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SzPts val="2240"/>
              <a:buNone/>
            </a:pPr>
            <a:r>
              <a:rPr b="1" lang="es-MX" sz="2800"/>
              <a:t>JHON JAMES GÓNGORA ESCOBAR</a:t>
            </a:r>
            <a:endParaRPr/>
          </a:p>
          <a:p>
            <a:pPr indent="0" lvl="0" marL="0" rtl="0" algn="ctr">
              <a:spcBef>
                <a:spcPts val="1000"/>
              </a:spcBef>
              <a:spcAft>
                <a:spcPts val="0"/>
              </a:spcAft>
              <a:buSzPts val="2240"/>
              <a:buNone/>
            </a:pPr>
            <a:r>
              <a:rPr lang="es-MX" sz="2800"/>
              <a:t>Nueva Escuela Popular y Obrera - NEPO</a:t>
            </a:r>
            <a:endParaRPr sz="2800"/>
          </a:p>
        </p:txBody>
      </p:sp>
      <p:sp>
        <p:nvSpPr>
          <p:cNvPr id="297" name="Google Shape;297;p17"/>
          <p:cNvSpPr txBox="1"/>
          <p:nvPr>
            <p:ph idx="11" type="ftr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-MX"/>
              <a:t>Administración y Organización Sindical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-MX"/>
              <a:t>Jhon James Góngora Escobar</a:t>
            </a:r>
            <a:endParaRPr/>
          </a:p>
        </p:txBody>
      </p:sp>
      <p:pic>
        <p:nvPicPr>
          <p:cNvPr id="298" name="Google Shape;298;p1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144124" y="5886450"/>
            <a:ext cx="1176338" cy="9715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7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g1f7bc431949_0_7"/>
          <p:cNvSpPr txBox="1"/>
          <p:nvPr>
            <p:ph type="title"/>
          </p:nvPr>
        </p:nvSpPr>
        <p:spPr>
          <a:xfrm>
            <a:off x="1172634" y="1257300"/>
            <a:ext cx="8596800" cy="13209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-MX"/>
              <a:t>Reflexión:</a:t>
            </a:r>
            <a:endParaRPr/>
          </a:p>
        </p:txBody>
      </p:sp>
      <p:sp>
        <p:nvSpPr>
          <p:cNvPr id="159" name="Google Shape;159;g1f7bc431949_0_7"/>
          <p:cNvSpPr txBox="1"/>
          <p:nvPr>
            <p:ph idx="1" type="body"/>
          </p:nvPr>
        </p:nvSpPr>
        <p:spPr>
          <a:xfrm>
            <a:off x="1305984" y="2140050"/>
            <a:ext cx="8596800" cy="3880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381000" lvl="0" marL="342900" rtl="0" algn="l">
              <a:spcBef>
                <a:spcPts val="0"/>
              </a:spcBef>
              <a:spcAft>
                <a:spcPts val="0"/>
              </a:spcAft>
              <a:buSzPts val="2040"/>
              <a:buChar char="►"/>
            </a:pPr>
            <a:r>
              <a:rPr lang="es-MX" sz="2400"/>
              <a:t>¿</a:t>
            </a:r>
            <a:r>
              <a:rPr lang="es-MX" sz="2400"/>
              <a:t>Qué</a:t>
            </a:r>
            <a:r>
              <a:rPr lang="es-MX" sz="2400"/>
              <a:t> hacemos </a:t>
            </a:r>
            <a:r>
              <a:rPr lang="es-MX" sz="2400"/>
              <a:t>aquí</a:t>
            </a:r>
            <a:r>
              <a:rPr lang="es-MX" sz="2400"/>
              <a:t>?</a:t>
            </a:r>
            <a:endParaRPr sz="2400"/>
          </a:p>
          <a:p>
            <a:pPr indent="-381000" lvl="0" marL="342900" rtl="0" algn="l">
              <a:spcBef>
                <a:spcPts val="0"/>
              </a:spcBef>
              <a:spcAft>
                <a:spcPts val="0"/>
              </a:spcAft>
              <a:buSzPts val="2040"/>
              <a:buChar char="►"/>
            </a:pPr>
            <a:r>
              <a:rPr lang="es-MX" sz="2400"/>
              <a:t>¿Cual es el propósito de estudiar este tema?</a:t>
            </a:r>
            <a:endParaRPr sz="2400"/>
          </a:p>
          <a:p>
            <a:pPr indent="-381000" lvl="0" marL="342900" rtl="0" algn="l">
              <a:spcBef>
                <a:spcPts val="0"/>
              </a:spcBef>
              <a:spcAft>
                <a:spcPts val="0"/>
              </a:spcAft>
              <a:buSzPts val="2040"/>
              <a:buChar char="►"/>
            </a:pPr>
            <a:r>
              <a:rPr lang="es-MX" sz="2400"/>
              <a:t>¿Estudiar este tema nos ayuda a defender nuestros derechos laborales o no?</a:t>
            </a:r>
            <a:endParaRPr sz="2400"/>
          </a:p>
          <a:p>
            <a:pPr indent="-381000" lvl="0" marL="342900" rtl="0" algn="l">
              <a:spcBef>
                <a:spcPts val="0"/>
              </a:spcBef>
              <a:spcAft>
                <a:spcPts val="0"/>
              </a:spcAft>
              <a:buSzPts val="2040"/>
              <a:buChar char="►"/>
            </a:pPr>
            <a:r>
              <a:rPr lang="es-MX" sz="2400"/>
              <a:t>¿Ques es para nosotros Administración Sindical?</a:t>
            </a:r>
            <a:endParaRPr sz="2400"/>
          </a:p>
          <a:p>
            <a:pPr indent="-381000" lvl="0" marL="342900" rtl="0" algn="l">
              <a:spcBef>
                <a:spcPts val="0"/>
              </a:spcBef>
              <a:spcAft>
                <a:spcPts val="0"/>
              </a:spcAft>
              <a:buSzPts val="2040"/>
              <a:buChar char="►"/>
            </a:pPr>
            <a:r>
              <a:rPr lang="es-MX" sz="2400"/>
              <a:t>¿Hemos estudiado sobre esto antes?</a:t>
            </a:r>
            <a:endParaRPr sz="2400"/>
          </a:p>
          <a:p>
            <a:pPr indent="-381000" lvl="0" marL="342900" rtl="0" algn="l">
              <a:spcBef>
                <a:spcPts val="0"/>
              </a:spcBef>
              <a:spcAft>
                <a:spcPts val="0"/>
              </a:spcAft>
              <a:buSzPts val="2040"/>
              <a:buChar char="►"/>
            </a:pPr>
            <a:r>
              <a:rPr lang="es-MX" sz="2400"/>
              <a:t>¿Cuales son nuestras referencias en este aspecto?</a:t>
            </a:r>
            <a:endParaRPr sz="2400"/>
          </a:p>
          <a:p>
            <a:pPr indent="0" lvl="0" marL="3429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251459" lvl="0" marL="342900" rtl="0" algn="l">
              <a:spcBef>
                <a:spcPts val="1000"/>
              </a:spcBef>
              <a:spcAft>
                <a:spcPts val="0"/>
              </a:spcAft>
              <a:buSzPts val="1440"/>
              <a:buNone/>
            </a:pPr>
            <a:r>
              <a:t/>
            </a:r>
            <a:endParaRPr/>
          </a:p>
        </p:txBody>
      </p:sp>
      <p:pic>
        <p:nvPicPr>
          <p:cNvPr id="160" name="Google Shape;160;g1f7bc431949_0_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182700" y="5833101"/>
            <a:ext cx="1240950" cy="10249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4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p2"/>
          <p:cNvSpPr txBox="1"/>
          <p:nvPr>
            <p:ph type="title"/>
          </p:nvPr>
        </p:nvSpPr>
        <p:spPr>
          <a:xfrm>
            <a:off x="1281345" y="676828"/>
            <a:ext cx="8911687" cy="128089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Trebuchet MS"/>
              <a:buNone/>
            </a:pPr>
            <a:r>
              <a:rPr lang="es-MX"/>
              <a:t>Hoja de vida:</a:t>
            </a:r>
            <a:endParaRPr/>
          </a:p>
        </p:txBody>
      </p:sp>
      <p:sp>
        <p:nvSpPr>
          <p:cNvPr id="166" name="Google Shape;166;p2"/>
          <p:cNvSpPr txBox="1"/>
          <p:nvPr>
            <p:ph idx="1" type="body"/>
          </p:nvPr>
        </p:nvSpPr>
        <p:spPr>
          <a:xfrm>
            <a:off x="1277632" y="1602413"/>
            <a:ext cx="8915400" cy="400622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85000" lnSpcReduction="10000"/>
          </a:bodyPr>
          <a:lstStyle/>
          <a:p>
            <a:pPr indent="-342900" lvl="0" marL="342900" rtl="0" algn="l">
              <a:spcBef>
                <a:spcPts val="0"/>
              </a:spcBef>
              <a:spcAft>
                <a:spcPts val="0"/>
              </a:spcAft>
              <a:buSzPct val="79999"/>
              <a:buChar char="►"/>
            </a:pPr>
            <a:r>
              <a:rPr lang="es-MX"/>
              <a:t>Profesional en Finanzas y Negocios Internacionales – </a:t>
            </a:r>
            <a:r>
              <a:rPr b="1" lang="es-MX"/>
              <a:t>USACA</a:t>
            </a:r>
            <a:endParaRPr/>
          </a:p>
          <a:p>
            <a:pPr indent="-342900" lvl="0" marL="342900" rtl="0" algn="l">
              <a:spcBef>
                <a:spcPts val="1000"/>
              </a:spcBef>
              <a:spcAft>
                <a:spcPts val="0"/>
              </a:spcAft>
              <a:buSzPct val="79999"/>
              <a:buChar char="►"/>
            </a:pPr>
            <a:r>
              <a:rPr lang="es-MX"/>
              <a:t>Diplomado en Economía Solidaria, Asociación Nacional de Fondos de Empleados – </a:t>
            </a:r>
            <a:r>
              <a:rPr b="1" lang="es-MX"/>
              <a:t>Analfe</a:t>
            </a:r>
            <a:endParaRPr b="1"/>
          </a:p>
          <a:p>
            <a:pPr indent="-342900" lvl="0" marL="342900" rtl="0" algn="l">
              <a:spcBef>
                <a:spcPts val="1000"/>
              </a:spcBef>
              <a:spcAft>
                <a:spcPts val="0"/>
              </a:spcAft>
              <a:buSzPct val="79999"/>
              <a:buChar char="►"/>
            </a:pPr>
            <a:r>
              <a:rPr lang="es-MX"/>
              <a:t>Expresidente del Fondo de Empleados y Trabajadores del Municipio de Yumbo </a:t>
            </a:r>
            <a:r>
              <a:rPr b="1" lang="es-MX"/>
              <a:t>FETMY</a:t>
            </a:r>
            <a:endParaRPr/>
          </a:p>
          <a:p>
            <a:pPr indent="-342900" lvl="0" marL="342900" rtl="0" algn="l">
              <a:spcBef>
                <a:spcPts val="1000"/>
              </a:spcBef>
              <a:spcAft>
                <a:spcPts val="0"/>
              </a:spcAft>
              <a:buSzPct val="79999"/>
              <a:buChar char="►"/>
            </a:pPr>
            <a:r>
              <a:rPr lang="es-MX"/>
              <a:t>Director del proyecto FETMY en incubación de nuevas empresas</a:t>
            </a:r>
            <a:endParaRPr/>
          </a:p>
          <a:p>
            <a:pPr indent="-342900" lvl="0" marL="342900" rtl="0" algn="l">
              <a:spcBef>
                <a:spcPts val="1000"/>
              </a:spcBef>
              <a:spcAft>
                <a:spcPts val="0"/>
              </a:spcAft>
              <a:buSzPct val="79999"/>
              <a:buChar char="►"/>
            </a:pPr>
            <a:r>
              <a:rPr lang="es-MX"/>
              <a:t>Asesor en importaciones desde China hacia Colombia</a:t>
            </a:r>
            <a:endParaRPr/>
          </a:p>
          <a:p>
            <a:pPr indent="-342900" lvl="0" marL="342900" rtl="0" algn="l">
              <a:spcBef>
                <a:spcPts val="1000"/>
              </a:spcBef>
              <a:spcAft>
                <a:spcPts val="0"/>
              </a:spcAft>
              <a:buSzPct val="79999"/>
              <a:buChar char="►"/>
            </a:pPr>
            <a:r>
              <a:rPr lang="es-MX"/>
              <a:t>Directivo de </a:t>
            </a:r>
            <a:r>
              <a:rPr b="1" lang="es-MX"/>
              <a:t>Sintramunicipio de Yumbo, </a:t>
            </a:r>
            <a:r>
              <a:rPr lang="es-MX"/>
              <a:t>expresidente de dicha organización</a:t>
            </a:r>
            <a:endParaRPr b="1"/>
          </a:p>
          <a:p>
            <a:pPr indent="-342900" lvl="0" marL="342900" rtl="0" algn="l">
              <a:spcBef>
                <a:spcPts val="1000"/>
              </a:spcBef>
              <a:spcAft>
                <a:spcPts val="0"/>
              </a:spcAft>
              <a:buSzPct val="79999"/>
              <a:buChar char="►"/>
            </a:pPr>
            <a:r>
              <a:rPr lang="es-MX"/>
              <a:t>Miembro del comité ejecutivo nacional de </a:t>
            </a:r>
            <a:r>
              <a:rPr b="1" lang="es-MX"/>
              <a:t>FENALTRASE </a:t>
            </a:r>
            <a:r>
              <a:rPr lang="es-MX"/>
              <a:t>y de su subdirectiva </a:t>
            </a:r>
            <a:r>
              <a:rPr b="1" lang="es-MX"/>
              <a:t>Valle del Cauca</a:t>
            </a:r>
            <a:endParaRPr/>
          </a:p>
          <a:p>
            <a:pPr indent="-342900" lvl="0" marL="342900" rtl="0" algn="l">
              <a:spcBef>
                <a:spcPts val="1000"/>
              </a:spcBef>
              <a:spcAft>
                <a:spcPts val="0"/>
              </a:spcAft>
              <a:buSzPct val="79999"/>
              <a:buChar char="►"/>
            </a:pPr>
            <a:r>
              <a:rPr lang="es-MX"/>
              <a:t>Asesor en negociaciones </a:t>
            </a:r>
            <a:r>
              <a:rPr b="1" lang="es-MX"/>
              <a:t>Asobandeva</a:t>
            </a:r>
            <a:r>
              <a:rPr lang="es-MX"/>
              <a:t> y </a:t>
            </a:r>
            <a:r>
              <a:rPr b="1" lang="es-MX"/>
              <a:t>Anthoc Yumbo</a:t>
            </a:r>
            <a:endParaRPr/>
          </a:p>
          <a:p>
            <a:pPr indent="-342900" lvl="0" marL="342900" rtl="0" algn="l">
              <a:spcBef>
                <a:spcPts val="1000"/>
              </a:spcBef>
              <a:spcAft>
                <a:spcPts val="0"/>
              </a:spcAft>
              <a:buSzPct val="79999"/>
              <a:buChar char="►"/>
            </a:pPr>
            <a:r>
              <a:rPr lang="es-MX"/>
              <a:t>Presidente del comité coordinador del </a:t>
            </a:r>
            <a:r>
              <a:rPr b="1" lang="es-MX"/>
              <a:t>Encuentro Nacional de Trabajadores Oficiales </a:t>
            </a:r>
            <a:r>
              <a:rPr lang="es-MX"/>
              <a:t>y  gestor del pliego nacional del sector</a:t>
            </a:r>
            <a:endParaRPr/>
          </a:p>
          <a:p>
            <a:pPr indent="-342900" lvl="0" marL="342900" rtl="0" algn="l">
              <a:spcBef>
                <a:spcPts val="1000"/>
              </a:spcBef>
              <a:spcAft>
                <a:spcPts val="0"/>
              </a:spcAft>
              <a:buSzPct val="79999"/>
              <a:buChar char="►"/>
            </a:pPr>
            <a:r>
              <a:rPr lang="es-MX"/>
              <a:t>Creador de la empresa Rodeo Beef y Octopus Traveller Experience SAS</a:t>
            </a:r>
            <a:endParaRPr/>
          </a:p>
          <a:p>
            <a:pPr indent="-342900" lvl="0" marL="342900" rtl="0" algn="l">
              <a:spcBef>
                <a:spcPts val="1000"/>
              </a:spcBef>
              <a:spcAft>
                <a:spcPts val="0"/>
              </a:spcAft>
              <a:buSzPct val="79999"/>
              <a:buChar char="►"/>
            </a:pPr>
            <a:r>
              <a:rPr lang="es-MX"/>
              <a:t>Bilingüe</a:t>
            </a:r>
            <a:endParaRPr/>
          </a:p>
          <a:p>
            <a:pPr indent="-265176" lvl="0" marL="342900" rtl="0" algn="l">
              <a:spcBef>
                <a:spcPts val="1000"/>
              </a:spcBef>
              <a:spcAft>
                <a:spcPts val="0"/>
              </a:spcAft>
              <a:buSzPct val="79999"/>
              <a:buNone/>
            </a:pPr>
            <a:r>
              <a:t/>
            </a:r>
            <a:endParaRPr/>
          </a:p>
          <a:p>
            <a:pPr indent="-265176" lvl="0" marL="342900" rtl="0" algn="l">
              <a:spcBef>
                <a:spcPts val="1000"/>
              </a:spcBef>
              <a:spcAft>
                <a:spcPts val="0"/>
              </a:spcAft>
              <a:buSzPct val="79999"/>
              <a:buNone/>
            </a:pPr>
            <a:r>
              <a:t/>
            </a:r>
            <a:endParaRPr b="1"/>
          </a:p>
          <a:p>
            <a:pPr indent="-265176" lvl="0" marL="342900" rtl="0" algn="l">
              <a:spcBef>
                <a:spcPts val="1000"/>
              </a:spcBef>
              <a:spcAft>
                <a:spcPts val="0"/>
              </a:spcAft>
              <a:buSzPct val="79999"/>
              <a:buNone/>
            </a:pPr>
            <a:r>
              <a:t/>
            </a:r>
            <a:endParaRPr/>
          </a:p>
          <a:p>
            <a:pPr indent="-265176" lvl="0" marL="342900" rtl="0" algn="l">
              <a:spcBef>
                <a:spcPts val="1000"/>
              </a:spcBef>
              <a:spcAft>
                <a:spcPts val="0"/>
              </a:spcAft>
              <a:buSzPct val="79999"/>
              <a:buNone/>
            </a:pPr>
            <a:r>
              <a:t/>
            </a:r>
            <a:endParaRPr/>
          </a:p>
          <a:p>
            <a:pPr indent="-265176" lvl="0" marL="342900" rtl="0" algn="l">
              <a:spcBef>
                <a:spcPts val="1000"/>
              </a:spcBef>
              <a:spcAft>
                <a:spcPts val="0"/>
              </a:spcAft>
              <a:buSzPct val="79999"/>
              <a:buNone/>
            </a:pPr>
            <a:r>
              <a:t/>
            </a:r>
            <a:endParaRPr/>
          </a:p>
        </p:txBody>
      </p:sp>
      <p:sp>
        <p:nvSpPr>
          <p:cNvPr id="167" name="Google Shape;167;p2"/>
          <p:cNvSpPr txBox="1"/>
          <p:nvPr>
            <p:ph idx="11" type="ftr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-MX"/>
              <a:t>Administración y Organización Sindical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-MX"/>
              <a:t>Jhon James Góngora Escobar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68" name="Google Shape;168;p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973053" y="6006782"/>
            <a:ext cx="2358188" cy="85121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2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p3"/>
          <p:cNvSpPr txBox="1"/>
          <p:nvPr>
            <p:ph type="title"/>
          </p:nvPr>
        </p:nvSpPr>
        <p:spPr>
          <a:xfrm>
            <a:off x="1096434" y="1603508"/>
            <a:ext cx="8911800" cy="1281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Trebuchet MS"/>
              <a:buNone/>
            </a:pPr>
            <a:r>
              <a:rPr lang="es-MX"/>
              <a:t>Objetivo General:</a:t>
            </a:r>
            <a:endParaRPr/>
          </a:p>
        </p:txBody>
      </p:sp>
      <p:sp>
        <p:nvSpPr>
          <p:cNvPr id="174" name="Google Shape;174;p3"/>
          <p:cNvSpPr txBox="1"/>
          <p:nvPr>
            <p:ph idx="1" type="body"/>
          </p:nvPr>
        </p:nvSpPr>
        <p:spPr>
          <a:xfrm>
            <a:off x="1096434" y="2982864"/>
            <a:ext cx="8596800" cy="3880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-MX" sz="3000"/>
              <a:t>Definir el concepto de Administración Sindical y establecer los criterios mínimos para la correcta administración de un sindicato.</a:t>
            </a:r>
            <a:endParaRPr sz="3000"/>
          </a:p>
        </p:txBody>
      </p:sp>
      <p:sp>
        <p:nvSpPr>
          <p:cNvPr id="175" name="Google Shape;175;p3"/>
          <p:cNvSpPr txBox="1"/>
          <p:nvPr>
            <p:ph idx="11" type="ftr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-MX"/>
              <a:t>Administración y Organización Sindical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-MX"/>
              <a:t>Jhon James Góngora Escobvar</a:t>
            </a:r>
            <a:endParaRPr/>
          </a:p>
        </p:txBody>
      </p:sp>
      <p:pic>
        <p:nvPicPr>
          <p:cNvPr id="176" name="Google Shape;176;p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661250" y="1105275"/>
            <a:ext cx="2060902" cy="17792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77" name="Google Shape;177;p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6002136" y="5710989"/>
            <a:ext cx="1379137" cy="113904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p4"/>
          <p:cNvSpPr txBox="1"/>
          <p:nvPr>
            <p:ph type="title"/>
          </p:nvPr>
        </p:nvSpPr>
        <p:spPr>
          <a:xfrm>
            <a:off x="677334" y="818147"/>
            <a:ext cx="8596668" cy="1320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Trebuchet MS"/>
              <a:buNone/>
            </a:pPr>
            <a:r>
              <a:rPr lang="es-MX"/>
              <a:t>Objetivos específicos:</a:t>
            </a:r>
            <a:endParaRPr/>
          </a:p>
        </p:txBody>
      </p:sp>
      <p:sp>
        <p:nvSpPr>
          <p:cNvPr id="183" name="Google Shape;183;p4"/>
          <p:cNvSpPr txBox="1"/>
          <p:nvPr>
            <p:ph idx="1" type="body"/>
          </p:nvPr>
        </p:nvSpPr>
        <p:spPr>
          <a:xfrm>
            <a:off x="677334" y="1930400"/>
            <a:ext cx="8596668" cy="388077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342900" lvl="0" marL="342900" rtl="0" algn="l">
              <a:spcBef>
                <a:spcPts val="0"/>
              </a:spcBef>
              <a:spcAft>
                <a:spcPts val="0"/>
              </a:spcAft>
              <a:buSzPts val="1440"/>
              <a:buChar char="►"/>
            </a:pPr>
            <a:r>
              <a:rPr lang="es-MX"/>
              <a:t>Hacer una aproximación al concepto de administración sindical</a:t>
            </a:r>
            <a:endParaRPr/>
          </a:p>
          <a:p>
            <a:pPr indent="-342900" lvl="0" marL="342900" rtl="0" algn="l">
              <a:spcBef>
                <a:spcPts val="1000"/>
              </a:spcBef>
              <a:spcAft>
                <a:spcPts val="0"/>
              </a:spcAft>
              <a:buSzPts val="1440"/>
              <a:buChar char="►"/>
            </a:pPr>
            <a:r>
              <a:rPr lang="es-MX"/>
              <a:t>Identificar los actores de la administración sindical</a:t>
            </a:r>
            <a:endParaRPr/>
          </a:p>
          <a:p>
            <a:pPr indent="-342900" lvl="0" marL="342900" rtl="0" algn="l">
              <a:spcBef>
                <a:spcPts val="1000"/>
              </a:spcBef>
              <a:spcAft>
                <a:spcPts val="0"/>
              </a:spcAft>
              <a:buSzPts val="1440"/>
              <a:buChar char="►"/>
            </a:pPr>
            <a:r>
              <a:rPr lang="es-MX"/>
              <a:t>Establecer cuales son los elementos básicos en la administración sindical</a:t>
            </a:r>
            <a:endParaRPr/>
          </a:p>
          <a:p>
            <a:pPr indent="-342900" lvl="0" marL="342900" rtl="0" algn="l">
              <a:spcBef>
                <a:spcPts val="1000"/>
              </a:spcBef>
              <a:spcAft>
                <a:spcPts val="0"/>
              </a:spcAft>
              <a:buSzPts val="1440"/>
              <a:buChar char="►"/>
            </a:pPr>
            <a:r>
              <a:rPr lang="es-MX"/>
              <a:t>Identificar los riesgos de una incorrecta administración sindical</a:t>
            </a:r>
            <a:endParaRPr/>
          </a:p>
          <a:p>
            <a:pPr indent="-342900" lvl="0" marL="342900" rtl="0" algn="l">
              <a:spcBef>
                <a:spcPts val="1000"/>
              </a:spcBef>
              <a:spcAft>
                <a:spcPts val="0"/>
              </a:spcAft>
              <a:buSzPts val="1440"/>
              <a:buChar char="►"/>
            </a:pPr>
            <a:r>
              <a:rPr lang="es-MX"/>
              <a:t>Definir aspectos básicos en la dirección de equipos de trabajo</a:t>
            </a:r>
            <a:endParaRPr/>
          </a:p>
          <a:p>
            <a:pPr indent="-342900" lvl="0" marL="342900" rtl="0" algn="l">
              <a:spcBef>
                <a:spcPts val="1000"/>
              </a:spcBef>
              <a:spcAft>
                <a:spcPts val="0"/>
              </a:spcAft>
              <a:buSzPts val="1440"/>
              <a:buChar char="►"/>
            </a:pPr>
            <a:r>
              <a:rPr lang="es-MX"/>
              <a:t>Listar aspectos clave de la administración sindical en los cargos de: Presidente, Secretario, Fiscal, Tesorero, Comunicaciones y las demás comisiones sindicales</a:t>
            </a:r>
            <a:endParaRPr/>
          </a:p>
          <a:p>
            <a:pPr indent="-342900" lvl="0" marL="342900" rtl="0" algn="l">
              <a:spcBef>
                <a:spcPts val="1000"/>
              </a:spcBef>
              <a:spcAft>
                <a:spcPts val="0"/>
              </a:spcAft>
              <a:buSzPts val="1440"/>
              <a:buChar char="►"/>
            </a:pPr>
            <a:r>
              <a:rPr lang="es-MX"/>
              <a:t>Realizar recomendaciones y consejos útiles, basados en la experiencia y la retroalimentación para una mejor administración sindical</a:t>
            </a:r>
            <a:endParaRPr/>
          </a:p>
          <a:p>
            <a:pPr indent="-251459" lvl="0" marL="342900" rtl="0" algn="l">
              <a:spcBef>
                <a:spcPts val="1000"/>
              </a:spcBef>
              <a:spcAft>
                <a:spcPts val="0"/>
              </a:spcAft>
              <a:buSzPts val="1440"/>
              <a:buNone/>
            </a:pPr>
            <a:r>
              <a:t/>
            </a:r>
            <a:endParaRPr/>
          </a:p>
          <a:p>
            <a:pPr indent="-251459" lvl="0" marL="342900" rtl="0" algn="l">
              <a:spcBef>
                <a:spcPts val="1000"/>
              </a:spcBef>
              <a:spcAft>
                <a:spcPts val="0"/>
              </a:spcAft>
              <a:buSzPts val="1440"/>
              <a:buNone/>
            </a:pPr>
            <a:r>
              <a:t/>
            </a:r>
            <a:endParaRPr/>
          </a:p>
        </p:txBody>
      </p:sp>
      <p:sp>
        <p:nvSpPr>
          <p:cNvPr id="184" name="Google Shape;184;p4"/>
          <p:cNvSpPr txBox="1"/>
          <p:nvPr>
            <p:ph idx="11" type="ftr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-MX"/>
              <a:t>Administración y Organización Sindical</a:t>
            </a:r>
            <a:endParaRPr/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es-MX"/>
              <a:t>Jhon James Góngora Escobar</a:t>
            </a:r>
            <a:endParaRPr/>
          </a:p>
        </p:txBody>
      </p:sp>
      <p:pic>
        <p:nvPicPr>
          <p:cNvPr id="185" name="Google Shape;185;p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810696" y="5945527"/>
            <a:ext cx="2472419" cy="8924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9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Google Shape;190;p5"/>
          <p:cNvSpPr txBox="1"/>
          <p:nvPr>
            <p:ph type="title"/>
          </p:nvPr>
        </p:nvSpPr>
        <p:spPr>
          <a:xfrm>
            <a:off x="941301" y="816638"/>
            <a:ext cx="8911687" cy="128089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Trebuchet MS"/>
              <a:buNone/>
            </a:pPr>
            <a:r>
              <a:rPr lang="es-MX"/>
              <a:t>¿Que es administración sindical?</a:t>
            </a:r>
            <a:endParaRPr/>
          </a:p>
        </p:txBody>
      </p:sp>
      <p:sp>
        <p:nvSpPr>
          <p:cNvPr id="191" name="Google Shape;191;p5"/>
          <p:cNvSpPr txBox="1"/>
          <p:nvPr>
            <p:ph idx="1" type="body"/>
          </p:nvPr>
        </p:nvSpPr>
        <p:spPr>
          <a:xfrm>
            <a:off x="941301" y="1695368"/>
            <a:ext cx="8596668" cy="388077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lnSpcReduction="20000"/>
          </a:bodyPr>
          <a:lstStyle/>
          <a:p>
            <a:pPr indent="-342900" lvl="0" marL="342900" rtl="0" algn="l">
              <a:spcBef>
                <a:spcPts val="0"/>
              </a:spcBef>
              <a:spcAft>
                <a:spcPts val="0"/>
              </a:spcAft>
              <a:buSzPts val="1920"/>
              <a:buChar char="►"/>
            </a:pPr>
            <a:r>
              <a:rPr lang="es-MX" sz="2400"/>
              <a:t>En la historia del sindicalismo la gestión administrativa se ha llevado a cabo a partir de la intuición, las buenas intenciones, el ensayo y el error; sin embargo, los cambios que ha traído consigo la modernidad obligan a que, los sindicatos actúen mediante métodos científicos, técnicos y racionales. </a:t>
            </a:r>
            <a:endParaRPr/>
          </a:p>
          <a:p>
            <a:pPr indent="-342900" lvl="0" marL="342900" rtl="0" algn="l">
              <a:spcBef>
                <a:spcPts val="1000"/>
              </a:spcBef>
              <a:spcAft>
                <a:spcPts val="0"/>
              </a:spcAft>
              <a:buSzPts val="1920"/>
              <a:buChar char="►"/>
            </a:pPr>
            <a:r>
              <a:rPr lang="es-MX" sz="2400"/>
              <a:t>En este sentido, </a:t>
            </a:r>
            <a:r>
              <a:rPr lang="es-MX" sz="2400"/>
              <a:t>podríamos</a:t>
            </a:r>
            <a:r>
              <a:rPr lang="es-MX" sz="2400"/>
              <a:t> definir la administración sindical como el conjunto de métodos científicos, técnicos y racionales que nos ayudan al correcto funcionamiento administrativo de la organización sindical, de esta manera la defendemos y la preservamos en el tiempo.</a:t>
            </a:r>
            <a:endParaRPr/>
          </a:p>
          <a:p>
            <a:pPr indent="-251459" lvl="0" marL="342900" rtl="0" algn="l">
              <a:spcBef>
                <a:spcPts val="1000"/>
              </a:spcBef>
              <a:spcAft>
                <a:spcPts val="0"/>
              </a:spcAft>
              <a:buSzPts val="1440"/>
              <a:buNone/>
            </a:pPr>
            <a:r>
              <a:t/>
            </a:r>
            <a:endParaRPr/>
          </a:p>
        </p:txBody>
      </p:sp>
      <p:sp>
        <p:nvSpPr>
          <p:cNvPr id="192" name="Google Shape;192;p5"/>
          <p:cNvSpPr txBox="1"/>
          <p:nvPr>
            <p:ph idx="11" type="ftr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-MX"/>
              <a:t>Administración y Organización Sindical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-MX"/>
              <a:t>Jhon James Góngora Escobar</a:t>
            </a:r>
            <a:endParaRPr/>
          </a:p>
        </p:txBody>
      </p:sp>
      <p:pic>
        <p:nvPicPr>
          <p:cNvPr id="193" name="Google Shape;193;p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961525" y="5770776"/>
            <a:ext cx="1305544" cy="107826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7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p6"/>
          <p:cNvSpPr txBox="1"/>
          <p:nvPr>
            <p:ph type="title"/>
          </p:nvPr>
        </p:nvSpPr>
        <p:spPr>
          <a:xfrm>
            <a:off x="677334" y="451513"/>
            <a:ext cx="8596668" cy="1320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Trebuchet MS"/>
              <a:buNone/>
            </a:pPr>
            <a:r>
              <a:rPr lang="es-MX"/>
              <a:t>¿Riesgos de no ejercer una correcta administración sindical?</a:t>
            </a:r>
            <a:endParaRPr/>
          </a:p>
        </p:txBody>
      </p:sp>
      <p:sp>
        <p:nvSpPr>
          <p:cNvPr id="199" name="Google Shape;199;p6"/>
          <p:cNvSpPr txBox="1"/>
          <p:nvPr>
            <p:ph idx="1" type="body"/>
          </p:nvPr>
        </p:nvSpPr>
        <p:spPr>
          <a:xfrm>
            <a:off x="677334" y="1822245"/>
            <a:ext cx="9029974" cy="400220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77500" lnSpcReduction="20000"/>
          </a:bodyPr>
          <a:lstStyle/>
          <a:p>
            <a:pPr indent="-336042" lvl="0" marL="342900" rtl="0" algn="l">
              <a:spcBef>
                <a:spcPts val="0"/>
              </a:spcBef>
              <a:spcAft>
                <a:spcPts val="0"/>
              </a:spcAft>
              <a:buSzPct val="79999"/>
              <a:buChar char="►"/>
            </a:pPr>
            <a:r>
              <a:rPr lang="es-MX"/>
              <a:t>Riesgo de la personería jurídica del sindicato</a:t>
            </a:r>
            <a:endParaRPr/>
          </a:p>
          <a:p>
            <a:pPr indent="-336042" lvl="0" marL="342900" rtl="0" algn="l">
              <a:spcBef>
                <a:spcPts val="1000"/>
              </a:spcBef>
              <a:spcAft>
                <a:spcPts val="0"/>
              </a:spcAft>
              <a:buSzPct val="79999"/>
              <a:buChar char="►"/>
            </a:pPr>
            <a:r>
              <a:rPr lang="es-MX"/>
              <a:t>Pérdida de los derechos de los trabajadores</a:t>
            </a:r>
            <a:endParaRPr/>
          </a:p>
          <a:p>
            <a:pPr indent="-336042" lvl="0" marL="342900" rtl="0" algn="l">
              <a:spcBef>
                <a:spcPts val="1000"/>
              </a:spcBef>
              <a:spcAft>
                <a:spcPts val="0"/>
              </a:spcAft>
              <a:buSzPct val="79999"/>
              <a:buChar char="►"/>
            </a:pPr>
            <a:r>
              <a:rPr lang="es-MX"/>
              <a:t>Incurrir en problemas de índole jurídica y legal</a:t>
            </a:r>
            <a:endParaRPr/>
          </a:p>
          <a:p>
            <a:pPr indent="-336042" lvl="0" marL="342900" rtl="0" algn="l">
              <a:spcBef>
                <a:spcPts val="1000"/>
              </a:spcBef>
              <a:spcAft>
                <a:spcPts val="0"/>
              </a:spcAft>
              <a:buSzPct val="79999"/>
              <a:buChar char="►"/>
            </a:pPr>
            <a:r>
              <a:rPr lang="es-MX"/>
              <a:t>Caer en costos económicos o riesgo financiero</a:t>
            </a:r>
            <a:endParaRPr/>
          </a:p>
          <a:p>
            <a:pPr indent="-336042" lvl="0" marL="342900" rtl="0" algn="l">
              <a:spcBef>
                <a:spcPts val="1000"/>
              </a:spcBef>
              <a:spcAft>
                <a:spcPts val="0"/>
              </a:spcAft>
              <a:buSzPct val="79999"/>
              <a:buChar char="►"/>
            </a:pPr>
            <a:r>
              <a:rPr lang="es-MX"/>
              <a:t>Declive en la incidencia del sindicato dentro y fuera de la empresa</a:t>
            </a:r>
            <a:endParaRPr/>
          </a:p>
          <a:p>
            <a:pPr indent="-336042" lvl="0" marL="342900" rtl="0" algn="l">
              <a:spcBef>
                <a:spcPts val="1000"/>
              </a:spcBef>
              <a:spcAft>
                <a:spcPts val="0"/>
              </a:spcAft>
              <a:buSzPct val="79999"/>
              <a:buChar char="►"/>
            </a:pPr>
            <a:r>
              <a:rPr lang="es-MX"/>
              <a:t>Problemas de tipo jurídico laboral con los empleados del sindicato y casos de Seguridad y Salud en el Trabajo</a:t>
            </a:r>
            <a:endParaRPr/>
          </a:p>
          <a:p>
            <a:pPr indent="-336042" lvl="0" marL="342900" rtl="0" algn="l">
              <a:spcBef>
                <a:spcPts val="1000"/>
              </a:spcBef>
              <a:spcAft>
                <a:spcPts val="0"/>
              </a:spcAft>
              <a:buSzPct val="79999"/>
              <a:buChar char="►"/>
            </a:pPr>
            <a:r>
              <a:rPr lang="es-MX"/>
              <a:t>Hábeas Data por desconocimiento o mal manejo de la información </a:t>
            </a:r>
            <a:endParaRPr/>
          </a:p>
          <a:p>
            <a:pPr indent="-336042" lvl="0" marL="342900" rtl="0" algn="l">
              <a:spcBef>
                <a:spcPts val="1000"/>
              </a:spcBef>
              <a:spcAft>
                <a:spcPts val="0"/>
              </a:spcAft>
              <a:buSzPct val="79999"/>
              <a:buChar char="►"/>
            </a:pPr>
            <a:r>
              <a:rPr lang="es-MX"/>
              <a:t>Incobrabilidad de deudas para con la organización sindical por mala gestión y elaboración de contratos y títulos valores, tales como: pagarés, cheques, facturas, letras de cambio, etc.  O la gestión ante entidades bancarias para el manejo de los recursos, inversiones y préstamos</a:t>
            </a:r>
            <a:endParaRPr/>
          </a:p>
          <a:p>
            <a:pPr indent="-336042" lvl="0" marL="342900" rtl="0" algn="l">
              <a:spcBef>
                <a:spcPts val="1000"/>
              </a:spcBef>
              <a:spcAft>
                <a:spcPts val="0"/>
              </a:spcAft>
              <a:buSzPct val="79999"/>
              <a:buChar char="►"/>
            </a:pPr>
            <a:r>
              <a:rPr lang="es-MX"/>
              <a:t>Riesgo por ataques cibernéticos a las redes sociales, plataformas virtuales y portales bancarios de la organización sindical </a:t>
            </a:r>
            <a:endParaRPr/>
          </a:p>
          <a:p>
            <a:pPr indent="-265176" lvl="0" marL="342900" rtl="0" algn="l">
              <a:spcBef>
                <a:spcPts val="1000"/>
              </a:spcBef>
              <a:spcAft>
                <a:spcPts val="0"/>
              </a:spcAft>
              <a:buSzPct val="79999"/>
              <a:buNone/>
            </a:pPr>
            <a:r>
              <a:t/>
            </a:r>
            <a:endParaRPr/>
          </a:p>
          <a:p>
            <a:pPr indent="-265176" lvl="0" marL="342900" rtl="0" algn="l">
              <a:spcBef>
                <a:spcPts val="1000"/>
              </a:spcBef>
              <a:spcAft>
                <a:spcPts val="0"/>
              </a:spcAft>
              <a:buSzPct val="79999"/>
              <a:buNone/>
            </a:pPr>
            <a:r>
              <a:t/>
            </a:r>
            <a:endParaRPr/>
          </a:p>
        </p:txBody>
      </p:sp>
      <p:sp>
        <p:nvSpPr>
          <p:cNvPr id="200" name="Google Shape;200;p6"/>
          <p:cNvSpPr txBox="1"/>
          <p:nvPr>
            <p:ph idx="11" type="ftr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-MX"/>
              <a:t>Administración y Organización Sindical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-MX"/>
              <a:t>Jhon James Góngora Escobar</a:t>
            </a:r>
            <a:endParaRPr/>
          </a:p>
        </p:txBody>
      </p:sp>
      <p:pic>
        <p:nvPicPr>
          <p:cNvPr id="201" name="Google Shape;201;p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149516" y="6020377"/>
            <a:ext cx="2313180" cy="83497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5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Google Shape;206;p7"/>
          <p:cNvSpPr txBox="1"/>
          <p:nvPr>
            <p:ph type="title"/>
          </p:nvPr>
        </p:nvSpPr>
        <p:spPr>
          <a:xfrm>
            <a:off x="978203" y="534933"/>
            <a:ext cx="9100874" cy="128089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Trebuchet MS"/>
              <a:buNone/>
            </a:pPr>
            <a:r>
              <a:rPr lang="es-MX"/>
              <a:t>Actores o agentes de la administración sindical:</a:t>
            </a:r>
            <a:endParaRPr/>
          </a:p>
        </p:txBody>
      </p:sp>
      <p:sp>
        <p:nvSpPr>
          <p:cNvPr id="207" name="Google Shape;207;p7"/>
          <p:cNvSpPr txBox="1"/>
          <p:nvPr>
            <p:ph idx="1" type="body"/>
          </p:nvPr>
        </p:nvSpPr>
        <p:spPr>
          <a:xfrm>
            <a:off x="978203" y="2039781"/>
            <a:ext cx="8915400" cy="377762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77500" lnSpcReduction="20000"/>
          </a:bodyPr>
          <a:lstStyle/>
          <a:p>
            <a:pPr indent="-342900" lvl="0" marL="342900" rtl="0" algn="l">
              <a:spcBef>
                <a:spcPts val="0"/>
              </a:spcBef>
              <a:spcAft>
                <a:spcPts val="0"/>
              </a:spcAft>
              <a:buSzPct val="80000"/>
              <a:buChar char="►"/>
            </a:pPr>
            <a:r>
              <a:rPr lang="es-MX" sz="2400"/>
              <a:t>Los trabajadores afiliados y en particular su asamblea general</a:t>
            </a:r>
            <a:endParaRPr/>
          </a:p>
          <a:p>
            <a:pPr indent="-342900" lvl="0" marL="342900" rtl="0" algn="l">
              <a:spcBef>
                <a:spcPts val="1000"/>
              </a:spcBef>
              <a:spcAft>
                <a:spcPts val="0"/>
              </a:spcAft>
              <a:buSzPct val="80000"/>
              <a:buChar char="►"/>
            </a:pPr>
            <a:r>
              <a:rPr lang="es-MX" sz="2400"/>
              <a:t>La junta directiva y sus cargos dignatarios o aquellos que tienen responsabilidades administrativas.</a:t>
            </a:r>
            <a:endParaRPr/>
          </a:p>
          <a:p>
            <a:pPr indent="-342900" lvl="0" marL="342900" rtl="0" algn="l">
              <a:spcBef>
                <a:spcPts val="1000"/>
              </a:spcBef>
              <a:spcAft>
                <a:spcPts val="0"/>
              </a:spcAft>
              <a:buSzPct val="80000"/>
              <a:buChar char="►"/>
            </a:pPr>
            <a:r>
              <a:rPr lang="es-MX" sz="2400"/>
              <a:t>El empleador</a:t>
            </a:r>
            <a:endParaRPr/>
          </a:p>
          <a:p>
            <a:pPr indent="-342900" lvl="0" marL="342900" rtl="0" algn="l">
              <a:spcBef>
                <a:spcPts val="1000"/>
              </a:spcBef>
              <a:spcAft>
                <a:spcPts val="0"/>
              </a:spcAft>
              <a:buSzPct val="80000"/>
              <a:buChar char="►"/>
            </a:pPr>
            <a:r>
              <a:rPr lang="es-MX" sz="2400"/>
              <a:t>Las organizaciones de segundo y tercer grado a las que esté afiliada la organización sindical</a:t>
            </a:r>
            <a:endParaRPr/>
          </a:p>
          <a:p>
            <a:pPr indent="-342900" lvl="0" marL="342900" rtl="0" algn="l">
              <a:spcBef>
                <a:spcPts val="1000"/>
              </a:spcBef>
              <a:spcAft>
                <a:spcPts val="0"/>
              </a:spcAft>
              <a:buSzPct val="80000"/>
              <a:buChar char="►"/>
            </a:pPr>
            <a:r>
              <a:rPr lang="es-MX" sz="2400"/>
              <a:t>Las entidades gubernamentales </a:t>
            </a:r>
            <a:endParaRPr/>
          </a:p>
          <a:p>
            <a:pPr indent="-342900" lvl="0" marL="342900" rtl="0" algn="l">
              <a:spcBef>
                <a:spcPts val="1000"/>
              </a:spcBef>
              <a:spcAft>
                <a:spcPts val="0"/>
              </a:spcAft>
              <a:buSzPct val="80000"/>
              <a:buChar char="►"/>
            </a:pPr>
            <a:r>
              <a:rPr lang="es-MX" sz="2400"/>
              <a:t>La organizaciones de carácter privado</a:t>
            </a:r>
            <a:endParaRPr/>
          </a:p>
          <a:p>
            <a:pPr indent="-342900" lvl="0" marL="342900" rtl="0" algn="l">
              <a:spcBef>
                <a:spcPts val="1000"/>
              </a:spcBef>
              <a:spcAft>
                <a:spcPts val="0"/>
              </a:spcAft>
              <a:buSzPct val="80000"/>
              <a:buChar char="►"/>
            </a:pPr>
            <a:r>
              <a:rPr lang="es-MX" sz="2400"/>
              <a:t>Los trabajdores que laboran para el sindicato </a:t>
            </a:r>
            <a:endParaRPr/>
          </a:p>
          <a:p>
            <a:pPr indent="-342900" lvl="0" marL="342900" rtl="0" algn="l">
              <a:spcBef>
                <a:spcPts val="1000"/>
              </a:spcBef>
              <a:spcAft>
                <a:spcPts val="0"/>
              </a:spcAft>
              <a:buSzPct val="80000"/>
              <a:buChar char="►"/>
            </a:pPr>
            <a:r>
              <a:rPr lang="es-MX" sz="2400"/>
              <a:t>La comunidad en general</a:t>
            </a:r>
            <a:endParaRPr/>
          </a:p>
          <a:p>
            <a:pPr indent="-342900" lvl="0" marL="342900" rtl="0" algn="l">
              <a:spcBef>
                <a:spcPts val="1000"/>
              </a:spcBef>
              <a:spcAft>
                <a:spcPts val="0"/>
              </a:spcAft>
              <a:buSzPct val="80000"/>
              <a:buChar char="►"/>
            </a:pPr>
            <a:r>
              <a:rPr lang="es-MX" sz="2400"/>
              <a:t>Usted</a:t>
            </a:r>
            <a:endParaRPr/>
          </a:p>
          <a:p>
            <a:pPr indent="-272034" lvl="0" marL="342900" rtl="0" algn="l">
              <a:spcBef>
                <a:spcPts val="1000"/>
              </a:spcBef>
              <a:spcAft>
                <a:spcPts val="0"/>
              </a:spcAft>
              <a:buSzPct val="79999"/>
              <a:buNone/>
            </a:pPr>
            <a:r>
              <a:t/>
            </a:r>
            <a:endParaRPr/>
          </a:p>
        </p:txBody>
      </p:sp>
      <p:sp>
        <p:nvSpPr>
          <p:cNvPr id="208" name="Google Shape;208;p7"/>
          <p:cNvSpPr txBox="1"/>
          <p:nvPr>
            <p:ph idx="11" type="ftr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-MX"/>
              <a:t>Administración y Organización Sindical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-MX"/>
              <a:t>Jhon James Góngora Escobar</a:t>
            </a:r>
            <a:endParaRPr/>
          </a:p>
        </p:txBody>
      </p:sp>
      <p:pic>
        <p:nvPicPr>
          <p:cNvPr id="209" name="Google Shape;209;p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988208" y="5817403"/>
            <a:ext cx="1259938" cy="104059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3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Google Shape;214;p8"/>
          <p:cNvSpPr txBox="1"/>
          <p:nvPr>
            <p:ph type="title"/>
          </p:nvPr>
        </p:nvSpPr>
        <p:spPr>
          <a:xfrm>
            <a:off x="1126513" y="609600"/>
            <a:ext cx="8596668" cy="1320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Trebuchet MS"/>
              <a:buNone/>
            </a:pPr>
            <a:r>
              <a:rPr lang="es-MX"/>
              <a:t>Elementos básicos de una estructura administrativa sindical:</a:t>
            </a:r>
            <a:endParaRPr/>
          </a:p>
        </p:txBody>
      </p:sp>
      <p:sp>
        <p:nvSpPr>
          <p:cNvPr id="215" name="Google Shape;215;p8"/>
          <p:cNvSpPr txBox="1"/>
          <p:nvPr>
            <p:ph idx="1" type="body"/>
          </p:nvPr>
        </p:nvSpPr>
        <p:spPr>
          <a:xfrm>
            <a:off x="1126513" y="2045494"/>
            <a:ext cx="8596668" cy="388077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342900" lvl="0" marL="342900" rtl="0" algn="l">
              <a:spcBef>
                <a:spcPts val="0"/>
              </a:spcBef>
              <a:spcAft>
                <a:spcPts val="0"/>
              </a:spcAft>
              <a:buSzPts val="1920"/>
              <a:buChar char="►"/>
            </a:pPr>
            <a:r>
              <a:rPr lang="es-MX" sz="2400"/>
              <a:t>La Asamblea General y sus normas (estatutos)</a:t>
            </a:r>
            <a:endParaRPr sz="2400"/>
          </a:p>
          <a:p>
            <a:pPr indent="-342900" lvl="0" marL="342900" rtl="0" algn="l">
              <a:spcBef>
                <a:spcPts val="0"/>
              </a:spcBef>
              <a:spcAft>
                <a:spcPts val="0"/>
              </a:spcAft>
              <a:buSzPts val="1920"/>
              <a:buChar char="►"/>
            </a:pPr>
            <a:r>
              <a:rPr lang="es-MX" sz="2400"/>
              <a:t>El r</a:t>
            </a:r>
            <a:r>
              <a:rPr lang="es-MX" sz="2400"/>
              <a:t>epresentante legal (su reemplazo)</a:t>
            </a:r>
            <a:endParaRPr/>
          </a:p>
          <a:p>
            <a:pPr indent="-342900" lvl="0" marL="342900" rtl="0" algn="l">
              <a:spcBef>
                <a:spcPts val="1000"/>
              </a:spcBef>
              <a:spcAft>
                <a:spcPts val="0"/>
              </a:spcAft>
              <a:buSzPts val="1920"/>
              <a:buChar char="►"/>
            </a:pPr>
            <a:r>
              <a:rPr lang="es-MX" sz="2400"/>
              <a:t>El </a:t>
            </a:r>
            <a:r>
              <a:rPr lang="es-MX" sz="2400"/>
              <a:t>Secretario General (archivo y correspondencia)</a:t>
            </a:r>
            <a:endParaRPr/>
          </a:p>
          <a:p>
            <a:pPr indent="-342900" lvl="0" marL="342900" rtl="0" algn="l">
              <a:spcBef>
                <a:spcPts val="1000"/>
              </a:spcBef>
              <a:spcAft>
                <a:spcPts val="0"/>
              </a:spcAft>
              <a:buSzPts val="1920"/>
              <a:buChar char="►"/>
            </a:pPr>
            <a:r>
              <a:rPr lang="es-MX" sz="2400"/>
              <a:t>Tesorería (departamento contable y financiero)</a:t>
            </a:r>
            <a:endParaRPr/>
          </a:p>
          <a:p>
            <a:pPr indent="-342900" lvl="0" marL="342900" rtl="0" algn="l">
              <a:spcBef>
                <a:spcPts val="1000"/>
              </a:spcBef>
              <a:spcAft>
                <a:spcPts val="0"/>
              </a:spcAft>
              <a:buSzPts val="1920"/>
              <a:buChar char="►"/>
            </a:pPr>
            <a:r>
              <a:rPr lang="es-MX" sz="2400"/>
              <a:t>Fiscalía (revisoría fiscal)</a:t>
            </a:r>
            <a:endParaRPr/>
          </a:p>
          <a:p>
            <a:pPr indent="-342900" lvl="0" marL="342900" rtl="0" algn="l">
              <a:spcBef>
                <a:spcPts val="1000"/>
              </a:spcBef>
              <a:spcAft>
                <a:spcPts val="0"/>
              </a:spcAft>
              <a:buSzPts val="1920"/>
              <a:buChar char="►"/>
            </a:pPr>
            <a:r>
              <a:rPr lang="es-MX" sz="2400"/>
              <a:t>Comunicaciones (internas, externas y atención al cliente)</a:t>
            </a:r>
            <a:endParaRPr sz="2400"/>
          </a:p>
        </p:txBody>
      </p:sp>
      <p:sp>
        <p:nvSpPr>
          <p:cNvPr id="216" name="Google Shape;216;p8"/>
          <p:cNvSpPr txBox="1"/>
          <p:nvPr>
            <p:ph idx="11" type="ftr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-MX"/>
              <a:t>Administración y Organización Sindical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-MX"/>
              <a:t>Jhon James Góngora Escobar</a:t>
            </a:r>
            <a:endParaRPr/>
          </a:p>
        </p:txBody>
      </p:sp>
      <p:pic>
        <p:nvPicPr>
          <p:cNvPr id="217" name="Google Shape;217;p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068487" y="6041361"/>
            <a:ext cx="2259383" cy="81555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Tema de Offic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Faceta">
  <a:themeElements>
    <a:clrScheme name="Faceta">
      <a:dk1>
        <a:srgbClr val="000000"/>
      </a:dk1>
      <a:lt1>
        <a:srgbClr val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2022-02-17T19:37:49Z</dcterms:created>
  <dc:creator>Orjuela Acuña Armando</dc:creator>
</cp:coreProperties>
</file>