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1.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4.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tags/tag2.xml" ContentType="application/vnd.openxmlformats-officedocument.presentationml.tags+xml"/>
  <Override PartName="/ppt/notesSlides/notesSlide17.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20.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5" r:id="rId2"/>
  </p:sldMasterIdLst>
  <p:notesMasterIdLst>
    <p:notesMasterId r:id="rId110"/>
  </p:notesMasterIdLst>
  <p:handoutMasterIdLst>
    <p:handoutMasterId r:id="rId111"/>
  </p:handoutMasterIdLst>
  <p:sldIdLst>
    <p:sldId id="262" r:id="rId3"/>
    <p:sldId id="586" r:id="rId4"/>
    <p:sldId id="679" r:id="rId5"/>
    <p:sldId id="1089" r:id="rId6"/>
    <p:sldId id="1088" r:id="rId7"/>
    <p:sldId id="694" r:id="rId8"/>
    <p:sldId id="693" r:id="rId9"/>
    <p:sldId id="695" r:id="rId10"/>
    <p:sldId id="696" r:id="rId11"/>
    <p:sldId id="697" r:id="rId12"/>
    <p:sldId id="698" r:id="rId13"/>
    <p:sldId id="714" r:id="rId14"/>
    <p:sldId id="715" r:id="rId15"/>
    <p:sldId id="716" r:id="rId16"/>
    <p:sldId id="745" r:id="rId17"/>
    <p:sldId id="699" r:id="rId18"/>
    <p:sldId id="1090" r:id="rId19"/>
    <p:sldId id="677" r:id="rId20"/>
    <p:sldId id="813" r:id="rId21"/>
    <p:sldId id="1091" r:id="rId22"/>
    <p:sldId id="639" r:id="rId23"/>
    <p:sldId id="814" r:id="rId24"/>
    <p:sldId id="1083" r:id="rId25"/>
    <p:sldId id="1084" r:id="rId26"/>
    <p:sldId id="1085" r:id="rId27"/>
    <p:sldId id="1086" r:id="rId28"/>
    <p:sldId id="824" r:id="rId29"/>
    <p:sldId id="823" r:id="rId30"/>
    <p:sldId id="872" r:id="rId31"/>
    <p:sldId id="873" r:id="rId32"/>
    <p:sldId id="874" r:id="rId33"/>
    <p:sldId id="875" r:id="rId34"/>
    <p:sldId id="876" r:id="rId35"/>
    <p:sldId id="877" r:id="rId36"/>
    <p:sldId id="878" r:id="rId37"/>
    <p:sldId id="890" r:id="rId38"/>
    <p:sldId id="892" r:id="rId39"/>
    <p:sldId id="893" r:id="rId40"/>
    <p:sldId id="894" r:id="rId41"/>
    <p:sldId id="895" r:id="rId42"/>
    <p:sldId id="1131" r:id="rId43"/>
    <p:sldId id="896" r:id="rId44"/>
    <p:sldId id="897" r:id="rId45"/>
    <p:sldId id="898" r:id="rId46"/>
    <p:sldId id="899" r:id="rId47"/>
    <p:sldId id="955" r:id="rId48"/>
    <p:sldId id="956" r:id="rId49"/>
    <p:sldId id="957" r:id="rId50"/>
    <p:sldId id="958" r:id="rId51"/>
    <p:sldId id="959" r:id="rId52"/>
    <p:sldId id="961" r:id="rId53"/>
    <p:sldId id="963" r:id="rId54"/>
    <p:sldId id="966" r:id="rId55"/>
    <p:sldId id="967" r:id="rId56"/>
    <p:sldId id="968" r:id="rId57"/>
    <p:sldId id="969" r:id="rId58"/>
    <p:sldId id="1022" r:id="rId59"/>
    <p:sldId id="1023" r:id="rId60"/>
    <p:sldId id="1024" r:id="rId61"/>
    <p:sldId id="1077" r:id="rId62"/>
    <p:sldId id="1078" r:id="rId63"/>
    <p:sldId id="1079" r:id="rId64"/>
    <p:sldId id="1082" r:id="rId65"/>
    <p:sldId id="1081" r:id="rId66"/>
    <p:sldId id="821" r:id="rId67"/>
    <p:sldId id="1093" r:id="rId68"/>
    <p:sldId id="1095" r:id="rId69"/>
    <p:sldId id="1097" r:id="rId70"/>
    <p:sldId id="1094" r:id="rId71"/>
    <p:sldId id="1125" r:id="rId72"/>
    <p:sldId id="886" r:id="rId73"/>
    <p:sldId id="1128" r:id="rId74"/>
    <p:sldId id="805" r:id="rId75"/>
    <p:sldId id="1098" r:id="rId76"/>
    <p:sldId id="671" r:id="rId77"/>
    <p:sldId id="1099" r:id="rId78"/>
    <p:sldId id="1100" r:id="rId79"/>
    <p:sldId id="1101" r:id="rId80"/>
    <p:sldId id="1102" r:id="rId81"/>
    <p:sldId id="672" r:id="rId82"/>
    <p:sldId id="1108" r:id="rId83"/>
    <p:sldId id="673" r:id="rId84"/>
    <p:sldId id="674" r:id="rId85"/>
    <p:sldId id="675" r:id="rId86"/>
    <p:sldId id="676" r:id="rId87"/>
    <p:sldId id="1103" r:id="rId88"/>
    <p:sldId id="1104" r:id="rId89"/>
    <p:sldId id="1105" r:id="rId90"/>
    <p:sldId id="1106" r:id="rId91"/>
    <p:sldId id="1107" r:id="rId92"/>
    <p:sldId id="1110" r:id="rId93"/>
    <p:sldId id="1111" r:id="rId94"/>
    <p:sldId id="1112" r:id="rId95"/>
    <p:sldId id="1113" r:id="rId96"/>
    <p:sldId id="1114" r:id="rId97"/>
    <p:sldId id="1115" r:id="rId98"/>
    <p:sldId id="1116" r:id="rId99"/>
    <p:sldId id="1117" r:id="rId100"/>
    <p:sldId id="1118" r:id="rId101"/>
    <p:sldId id="1120" r:id="rId102"/>
    <p:sldId id="1121" r:id="rId103"/>
    <p:sldId id="1122" r:id="rId104"/>
    <p:sldId id="1123" r:id="rId105"/>
    <p:sldId id="1124" r:id="rId106"/>
    <p:sldId id="1127" r:id="rId107"/>
    <p:sldId id="1129" r:id="rId108"/>
    <p:sldId id="1130" r:id="rId109"/>
  </p:sldIdLst>
  <p:sldSz cx="9144000" cy="6858000" type="screen4x3"/>
  <p:notesSz cx="6858000" cy="9144000"/>
  <p:defaultTextStyle>
    <a:defPPr>
      <a:defRPr lang="es-ES_tradnl"/>
    </a:defPPr>
    <a:lvl1pPr marL="0" lvl="0" indent="0" algn="l" defTabSz="914400" rtl="0" eaLnBrk="0" fontAlgn="base" latinLnBrk="0" hangingPunct="0">
      <a:lnSpc>
        <a:spcPct val="100000"/>
      </a:lnSpc>
      <a:spcBef>
        <a:spcPct val="0"/>
      </a:spcBef>
      <a:spcAft>
        <a:spcPct val="0"/>
      </a:spcAft>
      <a:buNone/>
      <a:defRPr sz="2400" b="0" i="0" u="none" kern="1200" baseline="0">
        <a:solidFill>
          <a:schemeClr val="tx1"/>
        </a:solidFill>
        <a:latin typeface="Book Antiqua" panose="02040602050305030304" pitchFamily="18" charset="0"/>
        <a:ea typeface="+mn-ea"/>
        <a:cs typeface="+mn-cs"/>
      </a:defRPr>
    </a:lvl1pPr>
    <a:lvl2pPr marL="457200" lvl="1" indent="0" algn="l" defTabSz="914400" rtl="0" eaLnBrk="0" fontAlgn="base" latinLnBrk="0" hangingPunct="0">
      <a:lnSpc>
        <a:spcPct val="100000"/>
      </a:lnSpc>
      <a:spcBef>
        <a:spcPct val="0"/>
      </a:spcBef>
      <a:spcAft>
        <a:spcPct val="0"/>
      </a:spcAft>
      <a:buNone/>
      <a:defRPr sz="2400" b="0" i="0" u="none" kern="1200" baseline="0">
        <a:solidFill>
          <a:schemeClr val="tx1"/>
        </a:solidFill>
        <a:latin typeface="Book Antiqua" panose="02040602050305030304" pitchFamily="18" charset="0"/>
        <a:ea typeface="+mn-ea"/>
        <a:cs typeface="+mn-cs"/>
      </a:defRPr>
    </a:lvl2pPr>
    <a:lvl3pPr marL="914400" lvl="2" indent="0" algn="l" defTabSz="914400" rtl="0" eaLnBrk="0" fontAlgn="base" latinLnBrk="0" hangingPunct="0">
      <a:lnSpc>
        <a:spcPct val="100000"/>
      </a:lnSpc>
      <a:spcBef>
        <a:spcPct val="0"/>
      </a:spcBef>
      <a:spcAft>
        <a:spcPct val="0"/>
      </a:spcAft>
      <a:buNone/>
      <a:defRPr sz="2400" b="0" i="0" u="none" kern="1200" baseline="0">
        <a:solidFill>
          <a:schemeClr val="tx1"/>
        </a:solidFill>
        <a:latin typeface="Book Antiqua" panose="02040602050305030304" pitchFamily="18" charset="0"/>
        <a:ea typeface="+mn-ea"/>
        <a:cs typeface="+mn-cs"/>
      </a:defRPr>
    </a:lvl3pPr>
    <a:lvl4pPr marL="1371600" lvl="3" indent="0" algn="l" defTabSz="914400" rtl="0" eaLnBrk="0" fontAlgn="base" latinLnBrk="0" hangingPunct="0">
      <a:lnSpc>
        <a:spcPct val="100000"/>
      </a:lnSpc>
      <a:spcBef>
        <a:spcPct val="0"/>
      </a:spcBef>
      <a:spcAft>
        <a:spcPct val="0"/>
      </a:spcAft>
      <a:buNone/>
      <a:defRPr sz="2400" b="0" i="0" u="none" kern="1200" baseline="0">
        <a:solidFill>
          <a:schemeClr val="tx1"/>
        </a:solidFill>
        <a:latin typeface="Book Antiqua" panose="02040602050305030304" pitchFamily="18" charset="0"/>
        <a:ea typeface="+mn-ea"/>
        <a:cs typeface="+mn-cs"/>
      </a:defRPr>
    </a:lvl4pPr>
    <a:lvl5pPr marL="1828800" lvl="4" indent="0" algn="l" defTabSz="914400" rtl="0" eaLnBrk="0" fontAlgn="base" latinLnBrk="0" hangingPunct="0">
      <a:lnSpc>
        <a:spcPct val="100000"/>
      </a:lnSpc>
      <a:spcBef>
        <a:spcPct val="0"/>
      </a:spcBef>
      <a:spcAft>
        <a:spcPct val="0"/>
      </a:spcAft>
      <a:buNone/>
      <a:defRPr sz="2400" b="0" i="0" u="none" kern="1200" baseline="0">
        <a:solidFill>
          <a:schemeClr val="tx1"/>
        </a:solidFill>
        <a:latin typeface="Book Antiqua" panose="02040602050305030304" pitchFamily="18" charset="0"/>
        <a:ea typeface="+mn-ea"/>
        <a:cs typeface="+mn-cs"/>
      </a:defRPr>
    </a:lvl5pPr>
    <a:lvl6pPr marL="2286000" lvl="5" indent="0" algn="l" defTabSz="914400" rtl="0" eaLnBrk="0" fontAlgn="base" latinLnBrk="0" hangingPunct="0">
      <a:lnSpc>
        <a:spcPct val="100000"/>
      </a:lnSpc>
      <a:spcBef>
        <a:spcPct val="0"/>
      </a:spcBef>
      <a:spcAft>
        <a:spcPct val="0"/>
      </a:spcAft>
      <a:buNone/>
      <a:defRPr sz="2400" b="0" i="0" u="none" kern="1200" baseline="0">
        <a:solidFill>
          <a:schemeClr val="tx1"/>
        </a:solidFill>
        <a:latin typeface="Book Antiqua" panose="02040602050305030304" pitchFamily="18" charset="0"/>
        <a:ea typeface="+mn-ea"/>
        <a:cs typeface="+mn-cs"/>
      </a:defRPr>
    </a:lvl6pPr>
    <a:lvl7pPr marL="2743200" lvl="6" indent="0" algn="l" defTabSz="914400" rtl="0" eaLnBrk="0" fontAlgn="base" latinLnBrk="0" hangingPunct="0">
      <a:lnSpc>
        <a:spcPct val="100000"/>
      </a:lnSpc>
      <a:spcBef>
        <a:spcPct val="0"/>
      </a:spcBef>
      <a:spcAft>
        <a:spcPct val="0"/>
      </a:spcAft>
      <a:buNone/>
      <a:defRPr sz="2400" b="0" i="0" u="none" kern="1200" baseline="0">
        <a:solidFill>
          <a:schemeClr val="tx1"/>
        </a:solidFill>
        <a:latin typeface="Book Antiqua" panose="02040602050305030304" pitchFamily="18" charset="0"/>
        <a:ea typeface="+mn-ea"/>
        <a:cs typeface="+mn-cs"/>
      </a:defRPr>
    </a:lvl7pPr>
    <a:lvl8pPr marL="3200400" lvl="7" indent="0" algn="l" defTabSz="914400" rtl="0" eaLnBrk="0" fontAlgn="base" latinLnBrk="0" hangingPunct="0">
      <a:lnSpc>
        <a:spcPct val="100000"/>
      </a:lnSpc>
      <a:spcBef>
        <a:spcPct val="0"/>
      </a:spcBef>
      <a:spcAft>
        <a:spcPct val="0"/>
      </a:spcAft>
      <a:buNone/>
      <a:defRPr sz="2400" b="0" i="0" u="none" kern="1200" baseline="0">
        <a:solidFill>
          <a:schemeClr val="tx1"/>
        </a:solidFill>
        <a:latin typeface="Book Antiqua" panose="02040602050305030304" pitchFamily="18" charset="0"/>
        <a:ea typeface="+mn-ea"/>
        <a:cs typeface="+mn-cs"/>
      </a:defRPr>
    </a:lvl8pPr>
    <a:lvl9pPr marL="3657600" lvl="8" indent="0" algn="l" defTabSz="914400" rtl="0" eaLnBrk="0" fontAlgn="base" latinLnBrk="0" hangingPunct="0">
      <a:lnSpc>
        <a:spcPct val="100000"/>
      </a:lnSpc>
      <a:spcBef>
        <a:spcPct val="0"/>
      </a:spcBef>
      <a:spcAft>
        <a:spcPct val="0"/>
      </a:spcAft>
      <a:buNone/>
      <a:defRPr sz="2400" b="0" i="0" u="none" kern="1200" baseline="0">
        <a:solidFill>
          <a:schemeClr val="tx1"/>
        </a:solidFill>
        <a:latin typeface="Book Antiqua" panose="02040602050305030304" pitchFamily="18" charset="0"/>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7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0000CC"/>
    <a:srgbClr val="990000"/>
    <a:srgbClr val="CC3300"/>
    <a:srgbClr val="6699FF"/>
    <a:srgbClr val="0000FF"/>
    <a:srgbClr val="11464D"/>
    <a:srgbClr val="BABAB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2426" autoAdjust="0"/>
    <p:restoredTop sz="94291" autoAdjust="0"/>
  </p:normalViewPr>
  <p:slideViewPr>
    <p:cSldViewPr showGuides="1">
      <p:cViewPr varScale="1">
        <p:scale>
          <a:sx n="72" d="100"/>
          <a:sy n="72" d="100"/>
        </p:scale>
        <p:origin x="636" y="54"/>
      </p:cViewPr>
      <p:guideLst>
        <p:guide orient="horz" pos="2160"/>
        <p:guide pos="2878"/>
      </p:guideLst>
    </p:cSldViewPr>
  </p:slideViewPr>
  <p:outlineViewPr>
    <p:cViewPr>
      <p:scale>
        <a:sx n="33" d="100"/>
        <a:sy n="33" d="100"/>
      </p:scale>
      <p:origin x="0" y="0"/>
    </p:cViewPr>
  </p:outlineViewPr>
  <p:notesTextViewPr>
    <p:cViewPr>
      <p:scale>
        <a:sx n="400" d="100"/>
        <a:sy n="400" d="100"/>
      </p:scale>
      <p:origin x="0" y="0"/>
    </p:cViewPr>
  </p:notesTextViewPr>
  <p:sorterViewPr showFormatting="0">
    <p:cViewPr>
      <p:scale>
        <a:sx n="75" d="100"/>
        <a:sy n="75"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slide" Target="slides/slide82.xml"/><Relationship Id="rId89" Type="http://schemas.openxmlformats.org/officeDocument/2006/relationships/slide" Target="slides/slide87.xml"/><Relationship Id="rId112" Type="http://schemas.openxmlformats.org/officeDocument/2006/relationships/presProps" Target="presProps.xml"/><Relationship Id="rId16" Type="http://schemas.openxmlformats.org/officeDocument/2006/relationships/slide" Target="slides/slide14.xml"/><Relationship Id="rId107" Type="http://schemas.openxmlformats.org/officeDocument/2006/relationships/slide" Target="slides/slide105.xml"/><Relationship Id="rId11" Type="http://schemas.openxmlformats.org/officeDocument/2006/relationships/slide" Target="slides/slide9.xml"/><Relationship Id="rId32" Type="http://schemas.openxmlformats.org/officeDocument/2006/relationships/slide" Target="slides/slide30.xml"/><Relationship Id="rId37" Type="http://schemas.openxmlformats.org/officeDocument/2006/relationships/slide" Target="slides/slide35.xml"/><Relationship Id="rId53" Type="http://schemas.openxmlformats.org/officeDocument/2006/relationships/slide" Target="slides/slide51.xml"/><Relationship Id="rId58" Type="http://schemas.openxmlformats.org/officeDocument/2006/relationships/slide" Target="slides/slide56.xml"/><Relationship Id="rId74" Type="http://schemas.openxmlformats.org/officeDocument/2006/relationships/slide" Target="slides/slide72.xml"/><Relationship Id="rId79" Type="http://schemas.openxmlformats.org/officeDocument/2006/relationships/slide" Target="slides/slide77.xml"/><Relationship Id="rId102" Type="http://schemas.openxmlformats.org/officeDocument/2006/relationships/slide" Target="slides/slide100.xml"/><Relationship Id="rId5" Type="http://schemas.openxmlformats.org/officeDocument/2006/relationships/slide" Target="slides/slide3.xml"/><Relationship Id="rId90" Type="http://schemas.openxmlformats.org/officeDocument/2006/relationships/slide" Target="slides/slide88.xml"/><Relationship Id="rId95" Type="http://schemas.openxmlformats.org/officeDocument/2006/relationships/slide" Target="slides/slide93.xml"/><Relationship Id="rId22" Type="http://schemas.openxmlformats.org/officeDocument/2006/relationships/slide" Target="slides/slide20.xml"/><Relationship Id="rId27" Type="http://schemas.openxmlformats.org/officeDocument/2006/relationships/slide" Target="slides/slide25.xml"/><Relationship Id="rId43" Type="http://schemas.openxmlformats.org/officeDocument/2006/relationships/slide" Target="slides/slide41.xml"/><Relationship Id="rId48" Type="http://schemas.openxmlformats.org/officeDocument/2006/relationships/slide" Target="slides/slide46.xml"/><Relationship Id="rId64" Type="http://schemas.openxmlformats.org/officeDocument/2006/relationships/slide" Target="slides/slide62.xml"/><Relationship Id="rId69" Type="http://schemas.openxmlformats.org/officeDocument/2006/relationships/slide" Target="slides/slide67.xml"/><Relationship Id="rId113" Type="http://schemas.openxmlformats.org/officeDocument/2006/relationships/viewProps" Target="viewProps.xml"/><Relationship Id="rId80" Type="http://schemas.openxmlformats.org/officeDocument/2006/relationships/slide" Target="slides/slide78.xml"/><Relationship Id="rId85" Type="http://schemas.openxmlformats.org/officeDocument/2006/relationships/slide" Target="slides/slide83.xml"/><Relationship Id="rId12" Type="http://schemas.openxmlformats.org/officeDocument/2006/relationships/slide" Target="slides/slide10.xml"/><Relationship Id="rId17" Type="http://schemas.openxmlformats.org/officeDocument/2006/relationships/slide" Target="slides/slide15.xml"/><Relationship Id="rId33" Type="http://schemas.openxmlformats.org/officeDocument/2006/relationships/slide" Target="slides/slide31.xml"/><Relationship Id="rId38" Type="http://schemas.openxmlformats.org/officeDocument/2006/relationships/slide" Target="slides/slide36.xml"/><Relationship Id="rId59" Type="http://schemas.openxmlformats.org/officeDocument/2006/relationships/slide" Target="slides/slide57.xml"/><Relationship Id="rId103" Type="http://schemas.openxmlformats.org/officeDocument/2006/relationships/slide" Target="slides/slide101.xml"/><Relationship Id="rId108" Type="http://schemas.openxmlformats.org/officeDocument/2006/relationships/slide" Target="slides/slide106.xml"/><Relationship Id="rId54" Type="http://schemas.openxmlformats.org/officeDocument/2006/relationships/slide" Target="slides/slide52.xml"/><Relationship Id="rId70" Type="http://schemas.openxmlformats.org/officeDocument/2006/relationships/slide" Target="slides/slide68.xml"/><Relationship Id="rId75" Type="http://schemas.openxmlformats.org/officeDocument/2006/relationships/slide" Target="slides/slide73.xml"/><Relationship Id="rId91" Type="http://schemas.openxmlformats.org/officeDocument/2006/relationships/slide" Target="slides/slide89.xml"/><Relationship Id="rId96" Type="http://schemas.openxmlformats.org/officeDocument/2006/relationships/slide" Target="slides/slide94.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6" Type="http://schemas.openxmlformats.org/officeDocument/2006/relationships/slide" Target="slides/slide104.xml"/><Relationship Id="rId114" Type="http://schemas.openxmlformats.org/officeDocument/2006/relationships/theme" Target="theme/theme1.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slide" Target="slides/slide92.xml"/><Relationship Id="rId99" Type="http://schemas.openxmlformats.org/officeDocument/2006/relationships/slide" Target="slides/slide97.xml"/><Relationship Id="rId101" Type="http://schemas.openxmlformats.org/officeDocument/2006/relationships/slide" Target="slides/slide99.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109" Type="http://schemas.openxmlformats.org/officeDocument/2006/relationships/slide" Target="slides/slide10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slide" Target="slides/slide95.xml"/><Relationship Id="rId104" Type="http://schemas.openxmlformats.org/officeDocument/2006/relationships/slide" Target="slides/slide102.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 Id="rId87" Type="http://schemas.openxmlformats.org/officeDocument/2006/relationships/slide" Target="slides/slide85.xml"/><Relationship Id="rId110" Type="http://schemas.openxmlformats.org/officeDocument/2006/relationships/notesMaster" Target="notesMasters/notesMaster1.xml"/><Relationship Id="rId115" Type="http://schemas.openxmlformats.org/officeDocument/2006/relationships/tableStyles" Target="tableStyles.xml"/><Relationship Id="rId61" Type="http://schemas.openxmlformats.org/officeDocument/2006/relationships/slide" Target="slides/slide59.xml"/><Relationship Id="rId82" Type="http://schemas.openxmlformats.org/officeDocument/2006/relationships/slide" Target="slides/slide80.xml"/><Relationship Id="rId19" Type="http://schemas.openxmlformats.org/officeDocument/2006/relationships/slide" Target="slides/slide17.xml"/><Relationship Id="rId14" Type="http://schemas.openxmlformats.org/officeDocument/2006/relationships/slide" Target="slides/slide12.xml"/><Relationship Id="rId30" Type="http://schemas.openxmlformats.org/officeDocument/2006/relationships/slide" Target="slides/slide28.xml"/><Relationship Id="rId35" Type="http://schemas.openxmlformats.org/officeDocument/2006/relationships/slide" Target="slides/slide33.xml"/><Relationship Id="rId56" Type="http://schemas.openxmlformats.org/officeDocument/2006/relationships/slide" Target="slides/slide54.xml"/><Relationship Id="rId77" Type="http://schemas.openxmlformats.org/officeDocument/2006/relationships/slide" Target="slides/slide75.xml"/><Relationship Id="rId100" Type="http://schemas.openxmlformats.org/officeDocument/2006/relationships/slide" Target="slides/slide98.xml"/><Relationship Id="rId105" Type="http://schemas.openxmlformats.org/officeDocument/2006/relationships/slide" Target="slides/slide103.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93" Type="http://schemas.openxmlformats.org/officeDocument/2006/relationships/slide" Target="slides/slide91.xml"/><Relationship Id="rId98" Type="http://schemas.openxmlformats.org/officeDocument/2006/relationships/slide" Target="slides/slide96.xml"/><Relationship Id="rId3" Type="http://schemas.openxmlformats.org/officeDocument/2006/relationships/slide" Target="slides/slide1.xml"/><Relationship Id="rId25" Type="http://schemas.openxmlformats.org/officeDocument/2006/relationships/slide" Target="slides/slide23.xml"/><Relationship Id="rId46" Type="http://schemas.openxmlformats.org/officeDocument/2006/relationships/slide" Target="slides/slide44.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62" Type="http://schemas.openxmlformats.org/officeDocument/2006/relationships/slide" Target="slides/slide60.xml"/><Relationship Id="rId83" Type="http://schemas.openxmlformats.org/officeDocument/2006/relationships/slide" Target="slides/slide81.xml"/><Relationship Id="rId88" Type="http://schemas.openxmlformats.org/officeDocument/2006/relationships/slide" Target="slides/slide86.xml"/><Relationship Id="rId111"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F3A6F53-60C6-43A9-B850-7D00C81A74C0}"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es-CO"/>
        </a:p>
      </dgm:t>
    </dgm:pt>
    <dgm:pt modelId="{5F615128-A132-41B5-B994-33B316D96312}">
      <dgm:prSet phldrT="[Texto]"/>
      <dgm:spPr/>
      <dgm:t>
        <a:bodyPr/>
        <a:lstStyle/>
        <a:p>
          <a:r>
            <a:rPr lang="es-419" dirty="0">
              <a:solidFill>
                <a:schemeClr val="tx1"/>
              </a:solidFill>
            </a:rPr>
            <a:t>SOLIDARIO</a:t>
          </a:r>
          <a:endParaRPr lang="es-CO" dirty="0">
            <a:solidFill>
              <a:schemeClr val="tx1"/>
            </a:solidFill>
          </a:endParaRPr>
        </a:p>
      </dgm:t>
    </dgm:pt>
    <dgm:pt modelId="{4C3782CA-FC5F-4040-B5F9-10F9C40AD173}" type="parTrans" cxnId="{3B9C4416-2D22-47BB-8336-B0718BA0DF1D}">
      <dgm:prSet/>
      <dgm:spPr/>
      <dgm:t>
        <a:bodyPr/>
        <a:lstStyle/>
        <a:p>
          <a:endParaRPr lang="es-CO"/>
        </a:p>
      </dgm:t>
    </dgm:pt>
    <dgm:pt modelId="{0903530C-CBDA-4A2E-8F43-46A714DE40FE}" type="sibTrans" cxnId="{3B9C4416-2D22-47BB-8336-B0718BA0DF1D}">
      <dgm:prSet/>
      <dgm:spPr/>
      <dgm:t>
        <a:bodyPr/>
        <a:lstStyle/>
        <a:p>
          <a:endParaRPr lang="es-CO"/>
        </a:p>
      </dgm:t>
    </dgm:pt>
    <dgm:pt modelId="{D2DFE521-00DA-42DA-908D-998291E8EA68}">
      <dgm:prSet phldrT="[Texto]"/>
      <dgm:spPr/>
      <dgm:t>
        <a:bodyPr/>
        <a:lstStyle/>
        <a:p>
          <a:r>
            <a:rPr lang="es-419" dirty="0"/>
            <a:t>Renta básica solidaria (per.. condición de </a:t>
          </a:r>
          <a:r>
            <a:rPr lang="es-419" dirty="0" err="1"/>
            <a:t>bobreza</a:t>
          </a:r>
          <a:r>
            <a:rPr lang="es-419" dirty="0"/>
            <a:t> , pobreza extrema y vulnerabilidad</a:t>
          </a:r>
          <a:endParaRPr lang="es-CO" dirty="0"/>
        </a:p>
      </dgm:t>
    </dgm:pt>
    <dgm:pt modelId="{AB7458D3-3236-4B85-ACCD-20E422728383}" type="parTrans" cxnId="{E76A326E-ADF5-4254-BA11-8FE9AA9BEA38}">
      <dgm:prSet/>
      <dgm:spPr/>
      <dgm:t>
        <a:bodyPr/>
        <a:lstStyle/>
        <a:p>
          <a:endParaRPr lang="es-CO"/>
        </a:p>
      </dgm:t>
    </dgm:pt>
    <dgm:pt modelId="{AAA568AF-2C78-4F7F-9E8A-93E014866C78}" type="sibTrans" cxnId="{E76A326E-ADF5-4254-BA11-8FE9AA9BEA38}">
      <dgm:prSet/>
      <dgm:spPr/>
      <dgm:t>
        <a:bodyPr/>
        <a:lstStyle/>
        <a:p>
          <a:endParaRPr lang="es-CO"/>
        </a:p>
      </dgm:t>
    </dgm:pt>
    <dgm:pt modelId="{7E0BA580-2D87-4ACF-BD77-2C7C8E783B1A}">
      <dgm:prSet phldrT="[Texto]"/>
      <dgm:spPr/>
      <dgm:t>
        <a:bodyPr/>
        <a:lstStyle/>
        <a:p>
          <a:r>
            <a:rPr lang="es-419" dirty="0"/>
            <a:t>Hombres &lt; de 55 con discapacidad, o mujeres &lt;   de 50 años con perdida de capacidad de más del 50 %. Requisitos Art 17</a:t>
          </a:r>
          <a:endParaRPr lang="es-CO" dirty="0"/>
        </a:p>
      </dgm:t>
    </dgm:pt>
    <dgm:pt modelId="{E431C475-ADEA-4F7B-8C55-6B1AA8A66511}" type="parTrans" cxnId="{7D80DD9F-659E-4AE6-83CE-194605B5EBDB}">
      <dgm:prSet/>
      <dgm:spPr/>
      <dgm:t>
        <a:bodyPr/>
        <a:lstStyle/>
        <a:p>
          <a:endParaRPr lang="es-CO"/>
        </a:p>
      </dgm:t>
    </dgm:pt>
    <dgm:pt modelId="{3A5C0715-3E9F-4FF3-B9FB-14A700234362}" type="sibTrans" cxnId="{7D80DD9F-659E-4AE6-83CE-194605B5EBDB}">
      <dgm:prSet/>
      <dgm:spPr/>
      <dgm:t>
        <a:bodyPr/>
        <a:lstStyle/>
        <a:p>
          <a:endParaRPr lang="es-CO"/>
        </a:p>
      </dgm:t>
    </dgm:pt>
    <dgm:pt modelId="{F2BCF277-A682-45AB-B898-AB6E48FC9BD9}">
      <dgm:prSet phldrT="[Texto]"/>
      <dgm:spPr/>
      <dgm:t>
        <a:bodyPr/>
        <a:lstStyle/>
        <a:p>
          <a:r>
            <a:rPr lang="es-419" dirty="0">
              <a:solidFill>
                <a:schemeClr val="tx1"/>
              </a:solidFill>
            </a:rPr>
            <a:t>SEMICONTRIBUTIVO</a:t>
          </a:r>
          <a:endParaRPr lang="es-CO" dirty="0">
            <a:solidFill>
              <a:schemeClr val="tx1"/>
            </a:solidFill>
          </a:endParaRPr>
        </a:p>
      </dgm:t>
    </dgm:pt>
    <dgm:pt modelId="{AB24C98A-866C-448C-85D5-68A0EA806FAA}" type="parTrans" cxnId="{130F02EA-E0B9-43D3-91B4-66A7709EED23}">
      <dgm:prSet/>
      <dgm:spPr/>
      <dgm:t>
        <a:bodyPr/>
        <a:lstStyle/>
        <a:p>
          <a:endParaRPr lang="es-CO"/>
        </a:p>
      </dgm:t>
    </dgm:pt>
    <dgm:pt modelId="{C27CB60A-93AA-4B91-A1BE-9CF4F082C624}" type="sibTrans" cxnId="{130F02EA-E0B9-43D3-91B4-66A7709EED23}">
      <dgm:prSet/>
      <dgm:spPr/>
      <dgm:t>
        <a:bodyPr/>
        <a:lstStyle/>
        <a:p>
          <a:endParaRPr lang="es-CO"/>
        </a:p>
      </dgm:t>
    </dgm:pt>
    <dgm:pt modelId="{146F02DF-CBE3-46B4-B8DD-54D733F1A5DA}">
      <dgm:prSet phldrT="[Texto]"/>
      <dgm:spPr/>
      <dgm:t>
        <a:bodyPr/>
        <a:lstStyle/>
        <a:p>
          <a:r>
            <a:rPr lang="es-419" dirty="0"/>
            <a:t>Para Los que hallan cotizado al sistema que a los 65 hombre y los 60 mujeres no hallan cumplido los requisitos  para pensión contributiva. Y los que </a:t>
          </a:r>
          <a:r>
            <a:rPr lang="es-419" dirty="0" err="1"/>
            <a:t>esten</a:t>
          </a:r>
          <a:r>
            <a:rPr lang="es-419" dirty="0"/>
            <a:t> en BEPS  de acuerdo a REG.</a:t>
          </a:r>
          <a:endParaRPr lang="es-CO" dirty="0"/>
        </a:p>
      </dgm:t>
    </dgm:pt>
    <dgm:pt modelId="{783C4FCB-2F70-4529-AF0F-2D6AD79C8DF8}" type="parTrans" cxnId="{6C698660-B07B-47E6-BA0F-BD39E5E05B09}">
      <dgm:prSet/>
      <dgm:spPr/>
      <dgm:t>
        <a:bodyPr/>
        <a:lstStyle/>
        <a:p>
          <a:endParaRPr lang="es-CO"/>
        </a:p>
      </dgm:t>
    </dgm:pt>
    <dgm:pt modelId="{8CC43EF0-D967-44A3-8194-C2BC87E89A1A}" type="sibTrans" cxnId="{6C698660-B07B-47E6-BA0F-BD39E5E05B09}">
      <dgm:prSet/>
      <dgm:spPr/>
      <dgm:t>
        <a:bodyPr/>
        <a:lstStyle/>
        <a:p>
          <a:endParaRPr lang="es-CO"/>
        </a:p>
      </dgm:t>
    </dgm:pt>
    <dgm:pt modelId="{F91347E5-97E8-4F2E-8DB2-15DF03E5FF9A}">
      <dgm:prSet phldrT="[Texto]"/>
      <dgm:spPr/>
      <dgm:t>
        <a:bodyPr/>
        <a:lstStyle/>
        <a:p>
          <a:r>
            <a:rPr lang="es-CO" altLang="en-US" dirty="0"/>
            <a:t>se financiará con recursos del Presupuesto General de la Nación y con sus propios aportes a través de los distintos mecanismos que se adopten para ello por el Gobierno Nacional</a:t>
          </a:r>
          <a:endParaRPr lang="es-CO" dirty="0"/>
        </a:p>
      </dgm:t>
    </dgm:pt>
    <dgm:pt modelId="{86A5E68F-AFE0-494E-A7FB-5FCED3D6CB98}" type="parTrans" cxnId="{C6C4BBF0-2CC1-413E-998B-BB9B3591AD25}">
      <dgm:prSet/>
      <dgm:spPr/>
      <dgm:t>
        <a:bodyPr/>
        <a:lstStyle/>
        <a:p>
          <a:endParaRPr lang="es-CO"/>
        </a:p>
      </dgm:t>
    </dgm:pt>
    <dgm:pt modelId="{4CEDEA7B-366E-4520-8F13-BF018A227F52}" type="sibTrans" cxnId="{C6C4BBF0-2CC1-413E-998B-BB9B3591AD25}">
      <dgm:prSet/>
      <dgm:spPr/>
      <dgm:t>
        <a:bodyPr/>
        <a:lstStyle/>
        <a:p>
          <a:endParaRPr lang="es-CO"/>
        </a:p>
      </dgm:t>
    </dgm:pt>
    <dgm:pt modelId="{6B660DFC-2F1C-4D39-81E9-9DF1D38BF5E3}">
      <dgm:prSet phldrT="[Texto]"/>
      <dgm:spPr/>
      <dgm:t>
        <a:bodyPr/>
        <a:lstStyle/>
        <a:p>
          <a:r>
            <a:rPr lang="es-419" b="1" dirty="0">
              <a:solidFill>
                <a:schemeClr val="tx1"/>
              </a:solidFill>
            </a:rPr>
            <a:t>CONTRIBUTIVO</a:t>
          </a:r>
          <a:endParaRPr lang="es-CO" b="1" dirty="0">
            <a:solidFill>
              <a:schemeClr val="tx1"/>
            </a:solidFill>
          </a:endParaRPr>
        </a:p>
      </dgm:t>
    </dgm:pt>
    <dgm:pt modelId="{89160307-B8CE-401D-A1E0-1839E06CF4EF}" type="parTrans" cxnId="{2F2639EA-4D74-4EF7-AEC4-0B27F2EED999}">
      <dgm:prSet/>
      <dgm:spPr/>
      <dgm:t>
        <a:bodyPr/>
        <a:lstStyle/>
        <a:p>
          <a:endParaRPr lang="es-CO"/>
        </a:p>
      </dgm:t>
    </dgm:pt>
    <dgm:pt modelId="{4DED781F-FDF1-47C0-9485-95193F142D1C}" type="sibTrans" cxnId="{2F2639EA-4D74-4EF7-AEC4-0B27F2EED999}">
      <dgm:prSet/>
      <dgm:spPr/>
      <dgm:t>
        <a:bodyPr/>
        <a:lstStyle/>
        <a:p>
          <a:endParaRPr lang="es-CO"/>
        </a:p>
      </dgm:t>
    </dgm:pt>
    <dgm:pt modelId="{AD4AEE31-1C91-43E9-AA0E-9D2D2D03ED94}">
      <dgm:prSet phldrT="[Texto]"/>
      <dgm:spPr/>
      <dgm:t>
        <a:bodyPr/>
        <a:lstStyle/>
        <a:p>
          <a:r>
            <a:rPr lang="es-CO" altLang="en-US" dirty="0">
              <a:solidFill>
                <a:schemeClr val="tx1"/>
              </a:solidFill>
              <a:sym typeface="+mn-ea"/>
            </a:rPr>
            <a:t>El Componente de Prima Media 2,3 SLMMV (3m) y el Componente Complementario de Ahorro </a:t>
          </a:r>
          <a:r>
            <a:rPr lang="es-CO" altLang="en-US" dirty="0">
              <a:solidFill>
                <a:schemeClr val="tx1"/>
              </a:solidFill>
              <a:latin typeface="Book Antiqua"/>
              <a:ea typeface="+mn-ea"/>
              <a:cs typeface="Times New Roman"/>
              <a:sym typeface="+mn-ea"/>
            </a:rPr>
            <a:t>Individual;</a:t>
          </a:r>
          <a:r>
            <a:rPr lang="es-CO" altLang="en-US" dirty="0">
              <a:solidFill>
                <a:schemeClr val="tx1"/>
              </a:solidFill>
              <a:sym typeface="+mn-ea"/>
            </a:rPr>
            <a:t> el Pilar de Ahorro voluntario.</a:t>
          </a:r>
          <a:endParaRPr lang="es-CO" dirty="0"/>
        </a:p>
      </dgm:t>
    </dgm:pt>
    <dgm:pt modelId="{0F26934A-A48B-4683-9CAB-E58917F2FD07}" type="parTrans" cxnId="{1635CA09-42C0-43B4-BF83-C0F89FD2180B}">
      <dgm:prSet/>
      <dgm:spPr/>
      <dgm:t>
        <a:bodyPr/>
        <a:lstStyle/>
        <a:p>
          <a:endParaRPr lang="es-CO"/>
        </a:p>
      </dgm:t>
    </dgm:pt>
    <dgm:pt modelId="{4CF6CB45-63B6-4B87-A2F7-60F3FFEAB28D}" type="sibTrans" cxnId="{1635CA09-42C0-43B4-BF83-C0F89FD2180B}">
      <dgm:prSet/>
      <dgm:spPr/>
      <dgm:t>
        <a:bodyPr/>
        <a:lstStyle/>
        <a:p>
          <a:endParaRPr lang="es-CO"/>
        </a:p>
      </dgm:t>
    </dgm:pt>
    <dgm:pt modelId="{27F7EF8E-24CF-4FAB-B4CB-2E75D168AD3C}">
      <dgm:prSet phldrT="[Texto]"/>
      <dgm:spPr/>
      <dgm:t>
        <a:bodyPr/>
        <a:lstStyle/>
        <a:p>
          <a:r>
            <a:rPr lang="es-419" dirty="0"/>
            <a:t>Accederán aun beneficio económico.</a:t>
          </a:r>
          <a:endParaRPr lang="es-CO" dirty="0"/>
        </a:p>
      </dgm:t>
    </dgm:pt>
    <dgm:pt modelId="{62A1E485-1160-4856-92A0-0068591F94A3}" type="parTrans" cxnId="{676C3AE9-62BF-4A41-AC53-CA9E04704F2B}">
      <dgm:prSet/>
      <dgm:spPr/>
      <dgm:t>
        <a:bodyPr/>
        <a:lstStyle/>
        <a:p>
          <a:endParaRPr lang="es-CO"/>
        </a:p>
      </dgm:t>
    </dgm:pt>
    <dgm:pt modelId="{3F9671C6-353B-4B34-8270-AE2C63B66A43}" type="sibTrans" cxnId="{676C3AE9-62BF-4A41-AC53-CA9E04704F2B}">
      <dgm:prSet/>
      <dgm:spPr/>
      <dgm:t>
        <a:bodyPr/>
        <a:lstStyle/>
        <a:p>
          <a:endParaRPr lang="es-CO"/>
        </a:p>
      </dgm:t>
    </dgm:pt>
    <dgm:pt modelId="{D3386FCF-C256-47D6-8110-F9780204E6F6}">
      <dgm:prSet phldrT="[Texto]"/>
      <dgm:spPr/>
      <dgm:t>
        <a:bodyPr/>
        <a:lstStyle/>
        <a:p>
          <a:r>
            <a:rPr lang="es-CO" altLang="en-US" dirty="0"/>
            <a:t>Está dirigido a los(as) trabajadores(as) dependientes e independientes, servidores(as) públicos y a las personas con capacidad de pago para efectuar las cotizaciones, que les permita acceder a una pensión integral de vejez.</a:t>
          </a:r>
          <a:endParaRPr lang="es-CO" dirty="0"/>
        </a:p>
      </dgm:t>
    </dgm:pt>
    <dgm:pt modelId="{E6A82D09-472D-4132-8256-BE5FFBCB42AE}" type="parTrans" cxnId="{11D6353B-53F6-407C-9D2C-DB9109141C02}">
      <dgm:prSet/>
      <dgm:spPr/>
      <dgm:t>
        <a:bodyPr/>
        <a:lstStyle/>
        <a:p>
          <a:endParaRPr lang="es-CO"/>
        </a:p>
      </dgm:t>
    </dgm:pt>
    <dgm:pt modelId="{E864D38F-B1F2-40BB-8C28-4CACC73FC091}" type="sibTrans" cxnId="{11D6353B-53F6-407C-9D2C-DB9109141C02}">
      <dgm:prSet/>
      <dgm:spPr/>
      <dgm:t>
        <a:bodyPr/>
        <a:lstStyle/>
        <a:p>
          <a:endParaRPr lang="es-CO"/>
        </a:p>
      </dgm:t>
    </dgm:pt>
    <dgm:pt modelId="{28723512-CF3A-44EF-8B7D-02ECFFB9BC4C}">
      <dgm:prSet phldrT="[Texto]"/>
      <dgm:spPr/>
      <dgm:t>
        <a:bodyPr/>
        <a:lstStyle/>
        <a:p>
          <a:endParaRPr lang="es-CO" dirty="0"/>
        </a:p>
      </dgm:t>
    </dgm:pt>
    <dgm:pt modelId="{2FF94E67-1B20-49D3-AA9C-225DF2191CEF}" type="parTrans" cxnId="{814F4EB2-E089-4F18-9B09-290E7EE161E9}">
      <dgm:prSet/>
      <dgm:spPr/>
      <dgm:t>
        <a:bodyPr/>
        <a:lstStyle/>
        <a:p>
          <a:endParaRPr lang="es-CO"/>
        </a:p>
      </dgm:t>
    </dgm:pt>
    <dgm:pt modelId="{5381E683-33A7-4EA4-AFE8-18AA9BFD026F}" type="sibTrans" cxnId="{814F4EB2-E089-4F18-9B09-290E7EE161E9}">
      <dgm:prSet/>
      <dgm:spPr/>
      <dgm:t>
        <a:bodyPr/>
        <a:lstStyle/>
        <a:p>
          <a:endParaRPr lang="es-CO"/>
        </a:p>
      </dgm:t>
    </dgm:pt>
    <dgm:pt modelId="{B8DA16FF-F8BC-4617-B58C-86AD2DAEFC4F}" type="pres">
      <dgm:prSet presAssocID="{DF3A6F53-60C6-43A9-B850-7D00C81A74C0}" presName="linearFlow" presStyleCnt="0">
        <dgm:presLayoutVars>
          <dgm:dir/>
          <dgm:animLvl val="lvl"/>
          <dgm:resizeHandles val="exact"/>
        </dgm:presLayoutVars>
      </dgm:prSet>
      <dgm:spPr/>
    </dgm:pt>
    <dgm:pt modelId="{F7BEC9CC-A79D-4116-BFA9-68CB8584770E}" type="pres">
      <dgm:prSet presAssocID="{5F615128-A132-41B5-B994-33B316D96312}" presName="composite" presStyleCnt="0"/>
      <dgm:spPr/>
    </dgm:pt>
    <dgm:pt modelId="{0AAB32C5-FDFF-45ED-944D-DF4026A5A39D}" type="pres">
      <dgm:prSet presAssocID="{5F615128-A132-41B5-B994-33B316D96312}" presName="parentText" presStyleLbl="alignNode1" presStyleIdx="0" presStyleCnt="3">
        <dgm:presLayoutVars>
          <dgm:chMax val="1"/>
          <dgm:bulletEnabled val="1"/>
        </dgm:presLayoutVars>
      </dgm:prSet>
      <dgm:spPr/>
    </dgm:pt>
    <dgm:pt modelId="{7A531914-3F3B-4F8D-9679-606CCCFC273E}" type="pres">
      <dgm:prSet presAssocID="{5F615128-A132-41B5-B994-33B316D96312}" presName="descendantText" presStyleLbl="alignAcc1" presStyleIdx="0" presStyleCnt="3">
        <dgm:presLayoutVars>
          <dgm:bulletEnabled val="1"/>
        </dgm:presLayoutVars>
      </dgm:prSet>
      <dgm:spPr/>
    </dgm:pt>
    <dgm:pt modelId="{E8F17D20-D16E-4049-B041-DF058FF15823}" type="pres">
      <dgm:prSet presAssocID="{0903530C-CBDA-4A2E-8F43-46A714DE40FE}" presName="sp" presStyleCnt="0"/>
      <dgm:spPr/>
    </dgm:pt>
    <dgm:pt modelId="{B9978474-7DF9-41C9-95A6-8A9C87EB5BA1}" type="pres">
      <dgm:prSet presAssocID="{F2BCF277-A682-45AB-B898-AB6E48FC9BD9}" presName="composite" presStyleCnt="0"/>
      <dgm:spPr/>
    </dgm:pt>
    <dgm:pt modelId="{564E48D8-35D0-4279-B8B8-B409BCE25A76}" type="pres">
      <dgm:prSet presAssocID="{F2BCF277-A682-45AB-B898-AB6E48FC9BD9}" presName="parentText" presStyleLbl="alignNode1" presStyleIdx="1" presStyleCnt="3">
        <dgm:presLayoutVars>
          <dgm:chMax val="1"/>
          <dgm:bulletEnabled val="1"/>
        </dgm:presLayoutVars>
      </dgm:prSet>
      <dgm:spPr/>
    </dgm:pt>
    <dgm:pt modelId="{BE4E50FC-1CEE-47D6-88FB-87A19B398D0C}" type="pres">
      <dgm:prSet presAssocID="{F2BCF277-A682-45AB-B898-AB6E48FC9BD9}" presName="descendantText" presStyleLbl="alignAcc1" presStyleIdx="1" presStyleCnt="3">
        <dgm:presLayoutVars>
          <dgm:bulletEnabled val="1"/>
        </dgm:presLayoutVars>
      </dgm:prSet>
      <dgm:spPr/>
    </dgm:pt>
    <dgm:pt modelId="{8E1150A7-91A3-4118-B394-5518AFA5BE56}" type="pres">
      <dgm:prSet presAssocID="{C27CB60A-93AA-4B91-A1BE-9CF4F082C624}" presName="sp" presStyleCnt="0"/>
      <dgm:spPr/>
    </dgm:pt>
    <dgm:pt modelId="{49AE24E8-BC5F-4BF0-8E3C-D4C7FE756FE0}" type="pres">
      <dgm:prSet presAssocID="{6B660DFC-2F1C-4D39-81E9-9DF1D38BF5E3}" presName="composite" presStyleCnt="0"/>
      <dgm:spPr/>
    </dgm:pt>
    <dgm:pt modelId="{925A1668-03E5-4A2F-81E7-7811A2922FE5}" type="pres">
      <dgm:prSet presAssocID="{6B660DFC-2F1C-4D39-81E9-9DF1D38BF5E3}" presName="parentText" presStyleLbl="alignNode1" presStyleIdx="2" presStyleCnt="3">
        <dgm:presLayoutVars>
          <dgm:chMax val="1"/>
          <dgm:bulletEnabled val="1"/>
        </dgm:presLayoutVars>
      </dgm:prSet>
      <dgm:spPr/>
    </dgm:pt>
    <dgm:pt modelId="{6C955C09-5050-40D7-92A6-314A8DC1B41F}" type="pres">
      <dgm:prSet presAssocID="{6B660DFC-2F1C-4D39-81E9-9DF1D38BF5E3}" presName="descendantText" presStyleLbl="alignAcc1" presStyleIdx="2" presStyleCnt="3">
        <dgm:presLayoutVars>
          <dgm:bulletEnabled val="1"/>
        </dgm:presLayoutVars>
      </dgm:prSet>
      <dgm:spPr/>
    </dgm:pt>
  </dgm:ptLst>
  <dgm:cxnLst>
    <dgm:cxn modelId="{1635CA09-42C0-43B4-BF83-C0F89FD2180B}" srcId="{6B660DFC-2F1C-4D39-81E9-9DF1D38BF5E3}" destId="{AD4AEE31-1C91-43E9-AA0E-9D2D2D03ED94}" srcOrd="0" destOrd="0" parTransId="{0F26934A-A48B-4683-9CAB-E58917F2FD07}" sibTransId="{4CF6CB45-63B6-4B87-A2F7-60F3FFEAB28D}"/>
    <dgm:cxn modelId="{3B9C4416-2D22-47BB-8336-B0718BA0DF1D}" srcId="{DF3A6F53-60C6-43A9-B850-7D00C81A74C0}" destId="{5F615128-A132-41B5-B994-33B316D96312}" srcOrd="0" destOrd="0" parTransId="{4C3782CA-FC5F-4040-B5F9-10F9C40AD173}" sibTransId="{0903530C-CBDA-4A2E-8F43-46A714DE40FE}"/>
    <dgm:cxn modelId="{23E05C29-856C-4F5E-8CF1-C6E2B9CD957D}" type="presOf" srcId="{27F7EF8E-24CF-4FAB-B4CB-2E75D168AD3C}" destId="{BE4E50FC-1CEE-47D6-88FB-87A19B398D0C}" srcOrd="0" destOrd="1" presId="urn:microsoft.com/office/officeart/2005/8/layout/chevron2"/>
    <dgm:cxn modelId="{47291938-A506-48F4-B36F-8A88EDA4CAE0}" type="presOf" srcId="{F91347E5-97E8-4F2E-8DB2-15DF03E5FF9A}" destId="{BE4E50FC-1CEE-47D6-88FB-87A19B398D0C}" srcOrd="0" destOrd="2" presId="urn:microsoft.com/office/officeart/2005/8/layout/chevron2"/>
    <dgm:cxn modelId="{11D6353B-53F6-407C-9D2C-DB9109141C02}" srcId="{6B660DFC-2F1C-4D39-81E9-9DF1D38BF5E3}" destId="{D3386FCF-C256-47D6-8110-F9780204E6F6}" srcOrd="1" destOrd="0" parTransId="{E6A82D09-472D-4132-8256-BE5FFBCB42AE}" sibTransId="{E864D38F-B1F2-40BB-8C28-4CACC73FC091}"/>
    <dgm:cxn modelId="{6C698660-B07B-47E6-BA0F-BD39E5E05B09}" srcId="{F2BCF277-A682-45AB-B898-AB6E48FC9BD9}" destId="{146F02DF-CBE3-46B4-B8DD-54D733F1A5DA}" srcOrd="0" destOrd="0" parTransId="{783C4FCB-2F70-4529-AF0F-2D6AD79C8DF8}" sibTransId="{8CC43EF0-D967-44A3-8194-C2BC87E89A1A}"/>
    <dgm:cxn modelId="{E76A326E-ADF5-4254-BA11-8FE9AA9BEA38}" srcId="{5F615128-A132-41B5-B994-33B316D96312}" destId="{D2DFE521-00DA-42DA-908D-998291E8EA68}" srcOrd="0" destOrd="0" parTransId="{AB7458D3-3236-4B85-ACCD-20E422728383}" sibTransId="{AAA568AF-2C78-4F7F-9E8A-93E014866C78}"/>
    <dgm:cxn modelId="{2B480C52-DEF4-486A-A8BB-458A8E5DADC6}" type="presOf" srcId="{5F615128-A132-41B5-B994-33B316D96312}" destId="{0AAB32C5-FDFF-45ED-944D-DF4026A5A39D}" srcOrd="0" destOrd="0" presId="urn:microsoft.com/office/officeart/2005/8/layout/chevron2"/>
    <dgm:cxn modelId="{CFD17F96-70FB-4647-8100-0D24111F14EA}" type="presOf" srcId="{D2DFE521-00DA-42DA-908D-998291E8EA68}" destId="{7A531914-3F3B-4F8D-9679-606CCCFC273E}" srcOrd="0" destOrd="0" presId="urn:microsoft.com/office/officeart/2005/8/layout/chevron2"/>
    <dgm:cxn modelId="{C64B9A97-AC60-4648-8884-4C3D1C90C667}" type="presOf" srcId="{6B660DFC-2F1C-4D39-81E9-9DF1D38BF5E3}" destId="{925A1668-03E5-4A2F-81E7-7811A2922FE5}" srcOrd="0" destOrd="0" presId="urn:microsoft.com/office/officeart/2005/8/layout/chevron2"/>
    <dgm:cxn modelId="{C2B00B9D-0D0A-44DB-BA08-D1F2DF6E787E}" type="presOf" srcId="{AD4AEE31-1C91-43E9-AA0E-9D2D2D03ED94}" destId="{6C955C09-5050-40D7-92A6-314A8DC1B41F}" srcOrd="0" destOrd="0" presId="urn:microsoft.com/office/officeart/2005/8/layout/chevron2"/>
    <dgm:cxn modelId="{7D80DD9F-659E-4AE6-83CE-194605B5EBDB}" srcId="{5F615128-A132-41B5-B994-33B316D96312}" destId="{7E0BA580-2D87-4ACF-BD77-2C7C8E783B1A}" srcOrd="1" destOrd="0" parTransId="{E431C475-ADEA-4F7B-8C55-6B1AA8A66511}" sibTransId="{3A5C0715-3E9F-4FF3-B9FB-14A700234362}"/>
    <dgm:cxn modelId="{2427F4A9-A85E-4B4C-B410-B06CA21495FB}" type="presOf" srcId="{28723512-CF3A-44EF-8B7D-02ECFFB9BC4C}" destId="{6C955C09-5050-40D7-92A6-314A8DC1B41F}" srcOrd="0" destOrd="2" presId="urn:microsoft.com/office/officeart/2005/8/layout/chevron2"/>
    <dgm:cxn modelId="{814F4EB2-E089-4F18-9B09-290E7EE161E9}" srcId="{6B660DFC-2F1C-4D39-81E9-9DF1D38BF5E3}" destId="{28723512-CF3A-44EF-8B7D-02ECFFB9BC4C}" srcOrd="2" destOrd="0" parTransId="{2FF94E67-1B20-49D3-AA9C-225DF2191CEF}" sibTransId="{5381E683-33A7-4EA4-AFE8-18AA9BFD026F}"/>
    <dgm:cxn modelId="{9E5F2BB9-DC5C-4C00-BC3A-40E063AD7F82}" type="presOf" srcId="{F2BCF277-A682-45AB-B898-AB6E48FC9BD9}" destId="{564E48D8-35D0-4279-B8B8-B409BCE25A76}" srcOrd="0" destOrd="0" presId="urn:microsoft.com/office/officeart/2005/8/layout/chevron2"/>
    <dgm:cxn modelId="{6927E0BE-5211-492E-A650-2CE38366B83B}" type="presOf" srcId="{7E0BA580-2D87-4ACF-BD77-2C7C8E783B1A}" destId="{7A531914-3F3B-4F8D-9679-606CCCFC273E}" srcOrd="0" destOrd="1" presId="urn:microsoft.com/office/officeart/2005/8/layout/chevron2"/>
    <dgm:cxn modelId="{3845D8C8-5E5D-40BA-A18D-675ECD8A5A7F}" type="presOf" srcId="{D3386FCF-C256-47D6-8110-F9780204E6F6}" destId="{6C955C09-5050-40D7-92A6-314A8DC1B41F}" srcOrd="0" destOrd="1" presId="urn:microsoft.com/office/officeart/2005/8/layout/chevron2"/>
    <dgm:cxn modelId="{DCD097D2-6BF4-4779-85FD-B12DA94360C4}" type="presOf" srcId="{146F02DF-CBE3-46B4-B8DD-54D733F1A5DA}" destId="{BE4E50FC-1CEE-47D6-88FB-87A19B398D0C}" srcOrd="0" destOrd="0" presId="urn:microsoft.com/office/officeart/2005/8/layout/chevron2"/>
    <dgm:cxn modelId="{894728DF-9A07-4E33-99A1-92DAD33F8536}" type="presOf" srcId="{DF3A6F53-60C6-43A9-B850-7D00C81A74C0}" destId="{B8DA16FF-F8BC-4617-B58C-86AD2DAEFC4F}" srcOrd="0" destOrd="0" presId="urn:microsoft.com/office/officeart/2005/8/layout/chevron2"/>
    <dgm:cxn modelId="{676C3AE9-62BF-4A41-AC53-CA9E04704F2B}" srcId="{F2BCF277-A682-45AB-B898-AB6E48FC9BD9}" destId="{27F7EF8E-24CF-4FAB-B4CB-2E75D168AD3C}" srcOrd="1" destOrd="0" parTransId="{62A1E485-1160-4856-92A0-0068591F94A3}" sibTransId="{3F9671C6-353B-4B34-8270-AE2C63B66A43}"/>
    <dgm:cxn modelId="{130F02EA-E0B9-43D3-91B4-66A7709EED23}" srcId="{DF3A6F53-60C6-43A9-B850-7D00C81A74C0}" destId="{F2BCF277-A682-45AB-B898-AB6E48FC9BD9}" srcOrd="1" destOrd="0" parTransId="{AB24C98A-866C-448C-85D5-68A0EA806FAA}" sibTransId="{C27CB60A-93AA-4B91-A1BE-9CF4F082C624}"/>
    <dgm:cxn modelId="{2F2639EA-4D74-4EF7-AEC4-0B27F2EED999}" srcId="{DF3A6F53-60C6-43A9-B850-7D00C81A74C0}" destId="{6B660DFC-2F1C-4D39-81E9-9DF1D38BF5E3}" srcOrd="2" destOrd="0" parTransId="{89160307-B8CE-401D-A1E0-1839E06CF4EF}" sibTransId="{4DED781F-FDF1-47C0-9485-95193F142D1C}"/>
    <dgm:cxn modelId="{C6C4BBF0-2CC1-413E-998B-BB9B3591AD25}" srcId="{F2BCF277-A682-45AB-B898-AB6E48FC9BD9}" destId="{F91347E5-97E8-4F2E-8DB2-15DF03E5FF9A}" srcOrd="2" destOrd="0" parTransId="{86A5E68F-AFE0-494E-A7FB-5FCED3D6CB98}" sibTransId="{4CEDEA7B-366E-4520-8F13-BF018A227F52}"/>
    <dgm:cxn modelId="{9E7352A3-AE4F-4571-A873-69CB3CFFFF0F}" type="presParOf" srcId="{B8DA16FF-F8BC-4617-B58C-86AD2DAEFC4F}" destId="{F7BEC9CC-A79D-4116-BFA9-68CB8584770E}" srcOrd="0" destOrd="0" presId="urn:microsoft.com/office/officeart/2005/8/layout/chevron2"/>
    <dgm:cxn modelId="{E072C515-B161-4A9D-8105-37950EDFBD55}" type="presParOf" srcId="{F7BEC9CC-A79D-4116-BFA9-68CB8584770E}" destId="{0AAB32C5-FDFF-45ED-944D-DF4026A5A39D}" srcOrd="0" destOrd="0" presId="urn:microsoft.com/office/officeart/2005/8/layout/chevron2"/>
    <dgm:cxn modelId="{818FDE06-B606-48C6-A533-C5FA6B396D2A}" type="presParOf" srcId="{F7BEC9CC-A79D-4116-BFA9-68CB8584770E}" destId="{7A531914-3F3B-4F8D-9679-606CCCFC273E}" srcOrd="1" destOrd="0" presId="urn:microsoft.com/office/officeart/2005/8/layout/chevron2"/>
    <dgm:cxn modelId="{E14253F4-9A97-4908-96C0-30AEB9743480}" type="presParOf" srcId="{B8DA16FF-F8BC-4617-B58C-86AD2DAEFC4F}" destId="{E8F17D20-D16E-4049-B041-DF058FF15823}" srcOrd="1" destOrd="0" presId="urn:microsoft.com/office/officeart/2005/8/layout/chevron2"/>
    <dgm:cxn modelId="{2F5D9233-F7DA-4BA0-978F-B5C91A089CAE}" type="presParOf" srcId="{B8DA16FF-F8BC-4617-B58C-86AD2DAEFC4F}" destId="{B9978474-7DF9-41C9-95A6-8A9C87EB5BA1}" srcOrd="2" destOrd="0" presId="urn:microsoft.com/office/officeart/2005/8/layout/chevron2"/>
    <dgm:cxn modelId="{ED45C6F3-918A-4736-ABC8-5E882446C524}" type="presParOf" srcId="{B9978474-7DF9-41C9-95A6-8A9C87EB5BA1}" destId="{564E48D8-35D0-4279-B8B8-B409BCE25A76}" srcOrd="0" destOrd="0" presId="urn:microsoft.com/office/officeart/2005/8/layout/chevron2"/>
    <dgm:cxn modelId="{E2942238-9C6C-4D4D-8734-6F372995BC32}" type="presParOf" srcId="{B9978474-7DF9-41C9-95A6-8A9C87EB5BA1}" destId="{BE4E50FC-1CEE-47D6-88FB-87A19B398D0C}" srcOrd="1" destOrd="0" presId="urn:microsoft.com/office/officeart/2005/8/layout/chevron2"/>
    <dgm:cxn modelId="{6A9291E9-201F-4500-B8C4-48AADDB9887A}" type="presParOf" srcId="{B8DA16FF-F8BC-4617-B58C-86AD2DAEFC4F}" destId="{8E1150A7-91A3-4118-B394-5518AFA5BE56}" srcOrd="3" destOrd="0" presId="urn:microsoft.com/office/officeart/2005/8/layout/chevron2"/>
    <dgm:cxn modelId="{6ACA8944-3197-4059-87B1-AD5EFCE06CF4}" type="presParOf" srcId="{B8DA16FF-F8BC-4617-B58C-86AD2DAEFC4F}" destId="{49AE24E8-BC5F-4BF0-8E3C-D4C7FE756FE0}" srcOrd="4" destOrd="0" presId="urn:microsoft.com/office/officeart/2005/8/layout/chevron2"/>
    <dgm:cxn modelId="{AE948F4F-71B2-4091-B1A0-E1DBECBF3F94}" type="presParOf" srcId="{49AE24E8-BC5F-4BF0-8E3C-D4C7FE756FE0}" destId="{925A1668-03E5-4A2F-81E7-7811A2922FE5}" srcOrd="0" destOrd="0" presId="urn:microsoft.com/office/officeart/2005/8/layout/chevron2"/>
    <dgm:cxn modelId="{E633290E-D2E9-4059-BB2E-29C6E893AC8C}" type="presParOf" srcId="{49AE24E8-BC5F-4BF0-8E3C-D4C7FE756FE0}" destId="{6C955C09-5050-40D7-92A6-314A8DC1B41F}"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F3A6F53-60C6-43A9-B850-7D00C81A74C0}"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es-CO"/>
        </a:p>
      </dgm:t>
    </dgm:pt>
    <dgm:pt modelId="{6B660DFC-2F1C-4D39-81E9-9DF1D38BF5E3}">
      <dgm:prSet phldrT="[Texto]"/>
      <dgm:spPr/>
      <dgm:t>
        <a:bodyPr/>
        <a:lstStyle/>
        <a:p>
          <a:r>
            <a:rPr lang="es-419" b="1" dirty="0">
              <a:solidFill>
                <a:schemeClr val="tx1"/>
              </a:solidFill>
            </a:rPr>
            <a:t>CONTRIBUTIVO</a:t>
          </a:r>
          <a:endParaRPr lang="es-CO" b="1" dirty="0">
            <a:solidFill>
              <a:schemeClr val="tx1"/>
            </a:solidFill>
          </a:endParaRPr>
        </a:p>
      </dgm:t>
    </dgm:pt>
    <dgm:pt modelId="{89160307-B8CE-401D-A1E0-1839E06CF4EF}" type="parTrans" cxnId="{2F2639EA-4D74-4EF7-AEC4-0B27F2EED999}">
      <dgm:prSet/>
      <dgm:spPr/>
      <dgm:t>
        <a:bodyPr/>
        <a:lstStyle/>
        <a:p>
          <a:endParaRPr lang="es-CO"/>
        </a:p>
      </dgm:t>
    </dgm:pt>
    <dgm:pt modelId="{4DED781F-FDF1-47C0-9485-95193F142D1C}" type="sibTrans" cxnId="{2F2639EA-4D74-4EF7-AEC4-0B27F2EED999}">
      <dgm:prSet/>
      <dgm:spPr/>
      <dgm:t>
        <a:bodyPr/>
        <a:lstStyle/>
        <a:p>
          <a:endParaRPr lang="es-CO"/>
        </a:p>
      </dgm:t>
    </dgm:pt>
    <dgm:pt modelId="{AD4AEE31-1C91-43E9-AA0E-9D2D2D03ED94}">
      <dgm:prSet phldrT="[Texto]"/>
      <dgm:spPr/>
      <dgm:t>
        <a:bodyPr/>
        <a:lstStyle/>
        <a:p>
          <a:r>
            <a:rPr lang="es-CO" altLang="en-US" b="1" i="1" u="none" dirty="0">
              <a:solidFill>
                <a:schemeClr val="tx1"/>
              </a:solidFill>
              <a:sym typeface="+mn-ea"/>
            </a:rPr>
            <a:t>El Componente de Prima. (Todos)</a:t>
          </a:r>
          <a:r>
            <a:rPr lang="es-CO" altLang="en-US" dirty="0">
              <a:solidFill>
                <a:schemeClr val="tx1"/>
              </a:solidFill>
              <a:sym typeface="+mn-ea"/>
            </a:rPr>
            <a:t>De 1 SMLMV y hasta 2,3 SMMLV.</a:t>
          </a:r>
          <a:endParaRPr lang="es-CO" dirty="0"/>
        </a:p>
      </dgm:t>
    </dgm:pt>
    <dgm:pt modelId="{0F26934A-A48B-4683-9CAB-E58917F2FD07}" type="parTrans" cxnId="{1635CA09-42C0-43B4-BF83-C0F89FD2180B}">
      <dgm:prSet/>
      <dgm:spPr/>
      <dgm:t>
        <a:bodyPr/>
        <a:lstStyle/>
        <a:p>
          <a:endParaRPr lang="es-CO"/>
        </a:p>
      </dgm:t>
    </dgm:pt>
    <dgm:pt modelId="{4CF6CB45-63B6-4B87-A2F7-60F3FFEAB28D}" type="sibTrans" cxnId="{1635CA09-42C0-43B4-BF83-C0F89FD2180B}">
      <dgm:prSet/>
      <dgm:spPr/>
      <dgm:t>
        <a:bodyPr/>
        <a:lstStyle/>
        <a:p>
          <a:endParaRPr lang="es-CO"/>
        </a:p>
      </dgm:t>
    </dgm:pt>
    <dgm:pt modelId="{28723512-CF3A-44EF-8B7D-02ECFFB9BC4C}">
      <dgm:prSet phldrT="[Texto]"/>
      <dgm:spPr/>
      <dgm:t>
        <a:bodyPr/>
        <a:lstStyle/>
        <a:p>
          <a:endParaRPr lang="es-CO" dirty="0"/>
        </a:p>
      </dgm:t>
    </dgm:pt>
    <dgm:pt modelId="{2FF94E67-1B20-49D3-AA9C-225DF2191CEF}" type="parTrans" cxnId="{814F4EB2-E089-4F18-9B09-290E7EE161E9}">
      <dgm:prSet/>
      <dgm:spPr/>
      <dgm:t>
        <a:bodyPr/>
        <a:lstStyle/>
        <a:p>
          <a:endParaRPr lang="es-CO"/>
        </a:p>
      </dgm:t>
    </dgm:pt>
    <dgm:pt modelId="{5381E683-33A7-4EA4-AFE8-18AA9BFD026F}" type="sibTrans" cxnId="{814F4EB2-E089-4F18-9B09-290E7EE161E9}">
      <dgm:prSet/>
      <dgm:spPr/>
      <dgm:t>
        <a:bodyPr/>
        <a:lstStyle/>
        <a:p>
          <a:endParaRPr lang="es-CO"/>
        </a:p>
      </dgm:t>
    </dgm:pt>
    <dgm:pt modelId="{F5C9B0CE-74E4-4206-9C6B-D67F4EAF152E}">
      <dgm:prSet phldrT="[Texto]"/>
      <dgm:spPr/>
      <dgm:t>
        <a:bodyPr/>
        <a:lstStyle/>
        <a:p>
          <a:r>
            <a:rPr lang="es-419" dirty="0" err="1"/>
            <a:t>Finaciación</a:t>
          </a:r>
          <a:r>
            <a:rPr lang="es-419" dirty="0"/>
            <a:t>:</a:t>
          </a:r>
          <a:r>
            <a:rPr lang="es-CO" altLang="en-US" dirty="0"/>
            <a:t>Las prestaciones en este pilar se financian con recursos del Fondo Común de Vejez y a través de un mecanismo de prestación definida, y el Fondo de Ahorro del Pilar Contributivo que se crea con la presente ley.</a:t>
          </a:r>
          <a:r>
            <a:rPr lang="es-419" dirty="0"/>
            <a:t> </a:t>
          </a:r>
          <a:endParaRPr lang="es-CO" dirty="0"/>
        </a:p>
      </dgm:t>
    </dgm:pt>
    <dgm:pt modelId="{4027F8C7-E4C4-4F66-9B1F-CAE251076FA2}" type="parTrans" cxnId="{AC245252-2626-4163-888C-8C95E1812329}">
      <dgm:prSet/>
      <dgm:spPr/>
      <dgm:t>
        <a:bodyPr/>
        <a:lstStyle/>
        <a:p>
          <a:endParaRPr lang="es-CO"/>
        </a:p>
      </dgm:t>
    </dgm:pt>
    <dgm:pt modelId="{7B23034B-8EA3-4F0A-8267-FFE5E2D21EC4}" type="sibTrans" cxnId="{AC245252-2626-4163-888C-8C95E1812329}">
      <dgm:prSet/>
      <dgm:spPr/>
      <dgm:t>
        <a:bodyPr/>
        <a:lstStyle/>
        <a:p>
          <a:endParaRPr lang="es-CO"/>
        </a:p>
      </dgm:t>
    </dgm:pt>
    <dgm:pt modelId="{B8DA16FF-F8BC-4617-B58C-86AD2DAEFC4F}" type="pres">
      <dgm:prSet presAssocID="{DF3A6F53-60C6-43A9-B850-7D00C81A74C0}" presName="linearFlow" presStyleCnt="0">
        <dgm:presLayoutVars>
          <dgm:dir/>
          <dgm:animLvl val="lvl"/>
          <dgm:resizeHandles val="exact"/>
        </dgm:presLayoutVars>
      </dgm:prSet>
      <dgm:spPr/>
    </dgm:pt>
    <dgm:pt modelId="{49AE24E8-BC5F-4BF0-8E3C-D4C7FE756FE0}" type="pres">
      <dgm:prSet presAssocID="{6B660DFC-2F1C-4D39-81E9-9DF1D38BF5E3}" presName="composite" presStyleCnt="0"/>
      <dgm:spPr/>
    </dgm:pt>
    <dgm:pt modelId="{925A1668-03E5-4A2F-81E7-7811A2922FE5}" type="pres">
      <dgm:prSet presAssocID="{6B660DFC-2F1C-4D39-81E9-9DF1D38BF5E3}" presName="parentText" presStyleLbl="alignNode1" presStyleIdx="0" presStyleCnt="1">
        <dgm:presLayoutVars>
          <dgm:chMax val="1"/>
          <dgm:bulletEnabled val="1"/>
        </dgm:presLayoutVars>
      </dgm:prSet>
      <dgm:spPr/>
    </dgm:pt>
    <dgm:pt modelId="{6C955C09-5050-40D7-92A6-314A8DC1B41F}" type="pres">
      <dgm:prSet presAssocID="{6B660DFC-2F1C-4D39-81E9-9DF1D38BF5E3}" presName="descendantText" presStyleLbl="alignAcc1" presStyleIdx="0" presStyleCnt="1">
        <dgm:presLayoutVars>
          <dgm:bulletEnabled val="1"/>
        </dgm:presLayoutVars>
      </dgm:prSet>
      <dgm:spPr/>
    </dgm:pt>
  </dgm:ptLst>
  <dgm:cxnLst>
    <dgm:cxn modelId="{1635CA09-42C0-43B4-BF83-C0F89FD2180B}" srcId="{6B660DFC-2F1C-4D39-81E9-9DF1D38BF5E3}" destId="{AD4AEE31-1C91-43E9-AA0E-9D2D2D03ED94}" srcOrd="0" destOrd="0" parTransId="{0F26934A-A48B-4683-9CAB-E58917F2FD07}" sibTransId="{4CF6CB45-63B6-4B87-A2F7-60F3FFEAB28D}"/>
    <dgm:cxn modelId="{AC245252-2626-4163-888C-8C95E1812329}" srcId="{6B660DFC-2F1C-4D39-81E9-9DF1D38BF5E3}" destId="{F5C9B0CE-74E4-4206-9C6B-D67F4EAF152E}" srcOrd="1" destOrd="0" parTransId="{4027F8C7-E4C4-4F66-9B1F-CAE251076FA2}" sibTransId="{7B23034B-8EA3-4F0A-8267-FFE5E2D21EC4}"/>
    <dgm:cxn modelId="{C64B9A97-AC60-4648-8884-4C3D1C90C667}" type="presOf" srcId="{6B660DFC-2F1C-4D39-81E9-9DF1D38BF5E3}" destId="{925A1668-03E5-4A2F-81E7-7811A2922FE5}" srcOrd="0" destOrd="0" presId="urn:microsoft.com/office/officeart/2005/8/layout/chevron2"/>
    <dgm:cxn modelId="{C2B00B9D-0D0A-44DB-BA08-D1F2DF6E787E}" type="presOf" srcId="{AD4AEE31-1C91-43E9-AA0E-9D2D2D03ED94}" destId="{6C955C09-5050-40D7-92A6-314A8DC1B41F}" srcOrd="0" destOrd="0" presId="urn:microsoft.com/office/officeart/2005/8/layout/chevron2"/>
    <dgm:cxn modelId="{2427F4A9-A85E-4B4C-B410-B06CA21495FB}" type="presOf" srcId="{28723512-CF3A-44EF-8B7D-02ECFFB9BC4C}" destId="{6C955C09-5050-40D7-92A6-314A8DC1B41F}" srcOrd="0" destOrd="2" presId="urn:microsoft.com/office/officeart/2005/8/layout/chevron2"/>
    <dgm:cxn modelId="{814F4EB2-E089-4F18-9B09-290E7EE161E9}" srcId="{6B660DFC-2F1C-4D39-81E9-9DF1D38BF5E3}" destId="{28723512-CF3A-44EF-8B7D-02ECFFB9BC4C}" srcOrd="2" destOrd="0" parTransId="{2FF94E67-1B20-49D3-AA9C-225DF2191CEF}" sibTransId="{5381E683-33A7-4EA4-AFE8-18AA9BFD026F}"/>
    <dgm:cxn modelId="{894728DF-9A07-4E33-99A1-92DAD33F8536}" type="presOf" srcId="{DF3A6F53-60C6-43A9-B850-7D00C81A74C0}" destId="{B8DA16FF-F8BC-4617-B58C-86AD2DAEFC4F}" srcOrd="0" destOrd="0" presId="urn:microsoft.com/office/officeart/2005/8/layout/chevron2"/>
    <dgm:cxn modelId="{2F2639EA-4D74-4EF7-AEC4-0B27F2EED999}" srcId="{DF3A6F53-60C6-43A9-B850-7D00C81A74C0}" destId="{6B660DFC-2F1C-4D39-81E9-9DF1D38BF5E3}" srcOrd="0" destOrd="0" parTransId="{89160307-B8CE-401D-A1E0-1839E06CF4EF}" sibTransId="{4DED781F-FDF1-47C0-9485-95193F142D1C}"/>
    <dgm:cxn modelId="{1D2E51F2-AFF6-438B-92E0-B192EC826606}" type="presOf" srcId="{F5C9B0CE-74E4-4206-9C6B-D67F4EAF152E}" destId="{6C955C09-5050-40D7-92A6-314A8DC1B41F}" srcOrd="0" destOrd="1" presId="urn:microsoft.com/office/officeart/2005/8/layout/chevron2"/>
    <dgm:cxn modelId="{6ACA8944-3197-4059-87B1-AD5EFCE06CF4}" type="presParOf" srcId="{B8DA16FF-F8BC-4617-B58C-86AD2DAEFC4F}" destId="{49AE24E8-BC5F-4BF0-8E3C-D4C7FE756FE0}" srcOrd="0" destOrd="0" presId="urn:microsoft.com/office/officeart/2005/8/layout/chevron2"/>
    <dgm:cxn modelId="{AE948F4F-71B2-4091-B1A0-E1DBECBF3F94}" type="presParOf" srcId="{49AE24E8-BC5F-4BF0-8E3C-D4C7FE756FE0}" destId="{925A1668-03E5-4A2F-81E7-7811A2922FE5}" srcOrd="0" destOrd="0" presId="urn:microsoft.com/office/officeart/2005/8/layout/chevron2"/>
    <dgm:cxn modelId="{E633290E-D2E9-4059-BB2E-29C6E893AC8C}" type="presParOf" srcId="{49AE24E8-BC5F-4BF0-8E3C-D4C7FE756FE0}" destId="{6C955C09-5050-40D7-92A6-314A8DC1B41F}"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F3A6F53-60C6-43A9-B850-7D00C81A74C0}"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es-CO"/>
        </a:p>
      </dgm:t>
    </dgm:pt>
    <dgm:pt modelId="{6B660DFC-2F1C-4D39-81E9-9DF1D38BF5E3}">
      <dgm:prSet phldrT="[Texto]"/>
      <dgm:spPr/>
      <dgm:t>
        <a:bodyPr/>
        <a:lstStyle/>
        <a:p>
          <a:r>
            <a:rPr lang="es-419" b="1" dirty="0">
              <a:solidFill>
                <a:schemeClr val="tx1"/>
              </a:solidFill>
            </a:rPr>
            <a:t>CONTRIBUTIVO</a:t>
          </a:r>
          <a:endParaRPr lang="es-CO" b="1" dirty="0">
            <a:solidFill>
              <a:schemeClr val="tx1"/>
            </a:solidFill>
          </a:endParaRPr>
        </a:p>
      </dgm:t>
    </dgm:pt>
    <dgm:pt modelId="{89160307-B8CE-401D-A1E0-1839E06CF4EF}" type="parTrans" cxnId="{2F2639EA-4D74-4EF7-AEC4-0B27F2EED999}">
      <dgm:prSet/>
      <dgm:spPr/>
      <dgm:t>
        <a:bodyPr/>
        <a:lstStyle/>
        <a:p>
          <a:endParaRPr lang="es-CO"/>
        </a:p>
      </dgm:t>
    </dgm:pt>
    <dgm:pt modelId="{4DED781F-FDF1-47C0-9485-95193F142D1C}" type="sibTrans" cxnId="{2F2639EA-4D74-4EF7-AEC4-0B27F2EED999}">
      <dgm:prSet/>
      <dgm:spPr/>
      <dgm:t>
        <a:bodyPr/>
        <a:lstStyle/>
        <a:p>
          <a:endParaRPr lang="es-CO"/>
        </a:p>
      </dgm:t>
    </dgm:pt>
    <dgm:pt modelId="{AD4AEE31-1C91-43E9-AA0E-9D2D2D03ED94}">
      <dgm:prSet phldrT="[Texto]"/>
      <dgm:spPr/>
      <dgm:t>
        <a:bodyPr/>
        <a:lstStyle/>
        <a:p>
          <a:r>
            <a:rPr lang="es-CO" altLang="en-US" b="1" dirty="0">
              <a:sym typeface="+mn-ea"/>
            </a:rPr>
            <a:t>Componente Complementario de Ahorro Individual: t</a:t>
          </a:r>
          <a:r>
            <a:rPr lang="es-CO" altLang="en-US" b="0" dirty="0">
              <a:sym typeface="+mn-ea"/>
            </a:rPr>
            <a:t>odos cuyo ingres sea superior a 2,3 SMMLV</a:t>
          </a:r>
          <a:r>
            <a:rPr lang="es-CO" altLang="en-US" dirty="0">
              <a:solidFill>
                <a:schemeClr val="tx1"/>
              </a:solidFill>
              <a:sym typeface="+mn-ea"/>
            </a:rPr>
            <a:t>. Recibe la cotización por IBL que exceda de 2,3 SLMMLV y hasta 25 SMMLV</a:t>
          </a:r>
          <a:endParaRPr lang="es-CO" dirty="0"/>
        </a:p>
      </dgm:t>
    </dgm:pt>
    <dgm:pt modelId="{0F26934A-A48B-4683-9CAB-E58917F2FD07}" type="parTrans" cxnId="{1635CA09-42C0-43B4-BF83-C0F89FD2180B}">
      <dgm:prSet/>
      <dgm:spPr/>
      <dgm:t>
        <a:bodyPr/>
        <a:lstStyle/>
        <a:p>
          <a:endParaRPr lang="es-CO"/>
        </a:p>
      </dgm:t>
    </dgm:pt>
    <dgm:pt modelId="{4CF6CB45-63B6-4B87-A2F7-60F3FFEAB28D}" type="sibTrans" cxnId="{1635CA09-42C0-43B4-BF83-C0F89FD2180B}">
      <dgm:prSet/>
      <dgm:spPr/>
      <dgm:t>
        <a:bodyPr/>
        <a:lstStyle/>
        <a:p>
          <a:endParaRPr lang="es-CO"/>
        </a:p>
      </dgm:t>
    </dgm:pt>
    <dgm:pt modelId="{F5C9B0CE-74E4-4206-9C6B-D67F4EAF152E}">
      <dgm:prSet phldrT="[Texto]"/>
      <dgm:spPr/>
      <dgm:t>
        <a:bodyPr/>
        <a:lstStyle/>
        <a:p>
          <a:r>
            <a:rPr lang="es-419" dirty="0" err="1"/>
            <a:t>Finaciación</a:t>
          </a:r>
          <a:r>
            <a:rPr lang="es-419" dirty="0"/>
            <a:t>:</a:t>
          </a:r>
          <a:r>
            <a:rPr lang="es-CO" altLang="en-US" dirty="0">
              <a:sym typeface="+mn-ea"/>
            </a:rPr>
            <a:t>se financian con el monto del ahorro individual alcanzado y sus respectivos rendimientos financieros,</a:t>
          </a:r>
          <a:endParaRPr lang="es-CO" dirty="0"/>
        </a:p>
      </dgm:t>
    </dgm:pt>
    <dgm:pt modelId="{4027F8C7-E4C4-4F66-9B1F-CAE251076FA2}" type="parTrans" cxnId="{AC245252-2626-4163-888C-8C95E1812329}">
      <dgm:prSet/>
      <dgm:spPr/>
      <dgm:t>
        <a:bodyPr/>
        <a:lstStyle/>
        <a:p>
          <a:endParaRPr lang="es-CO"/>
        </a:p>
      </dgm:t>
    </dgm:pt>
    <dgm:pt modelId="{7B23034B-8EA3-4F0A-8267-FFE5E2D21EC4}" type="sibTrans" cxnId="{AC245252-2626-4163-888C-8C95E1812329}">
      <dgm:prSet/>
      <dgm:spPr/>
      <dgm:t>
        <a:bodyPr/>
        <a:lstStyle/>
        <a:p>
          <a:endParaRPr lang="es-CO"/>
        </a:p>
      </dgm:t>
    </dgm:pt>
    <dgm:pt modelId="{0C79AE3C-4052-480D-973C-71957648507F}">
      <dgm:prSet phldrT="[Texto]"/>
      <dgm:spPr/>
      <dgm:t>
        <a:bodyPr/>
        <a:lstStyle/>
        <a:p>
          <a:endParaRPr lang="es-CO" dirty="0"/>
        </a:p>
      </dgm:t>
    </dgm:pt>
    <dgm:pt modelId="{03C9D92A-32A1-4362-A95C-B5D0E850DB4D}" type="parTrans" cxnId="{8352F219-089D-4B97-AA19-A8D59C24CC59}">
      <dgm:prSet/>
      <dgm:spPr/>
    </dgm:pt>
    <dgm:pt modelId="{79127E50-5D15-4389-9AAD-DA7AD9903491}" type="sibTrans" cxnId="{8352F219-089D-4B97-AA19-A8D59C24CC59}">
      <dgm:prSet/>
      <dgm:spPr/>
    </dgm:pt>
    <dgm:pt modelId="{E4897F9D-F0E8-4AF0-9DB0-DC6130CAF56A}">
      <dgm:prSet phldrT="[Texto]"/>
      <dgm:spPr/>
      <dgm:t>
        <a:bodyPr/>
        <a:lstStyle/>
        <a:p>
          <a:r>
            <a:rPr lang="es-CO" altLang="en-US" dirty="0">
              <a:sym typeface="+mn-ea"/>
            </a:rPr>
            <a:t>La pensión otorgada por el Pilar Contributivo es una sola y corresponderá a la suma de los valores determinados en los dos componentes, el Componente Contributivo de Prima Media y el Componente Contributivo Complementario de Ahorro Individual, siempre que la persona cumpla en primera instancia los requisitos del Componente de Prima Media.</a:t>
          </a:r>
          <a:endParaRPr lang="es-CO" dirty="0"/>
        </a:p>
      </dgm:t>
    </dgm:pt>
    <dgm:pt modelId="{38504C87-5777-4397-8031-D009009A99E0}" type="parTrans" cxnId="{437FB006-6B5C-490C-8E3A-E2B7538AD0C1}">
      <dgm:prSet/>
      <dgm:spPr/>
    </dgm:pt>
    <dgm:pt modelId="{D7431F4D-EFD9-425A-B782-14806DDAFCFC}" type="sibTrans" cxnId="{437FB006-6B5C-490C-8E3A-E2B7538AD0C1}">
      <dgm:prSet/>
      <dgm:spPr/>
    </dgm:pt>
    <dgm:pt modelId="{4DD35F5B-BEE4-412C-824F-A710748B5569}">
      <dgm:prSet/>
      <dgm:spPr/>
      <dgm:t>
        <a:bodyPr/>
        <a:lstStyle/>
        <a:p>
          <a:r>
            <a:rPr lang="es-CO" altLang="en-US" b="1" dirty="0">
              <a:sym typeface="+mn-ea"/>
            </a:rPr>
            <a:t>4.Pilar de Ahorro Voluntario</a:t>
          </a:r>
          <a:r>
            <a:rPr lang="es-CO" altLang="en-US" dirty="0">
              <a:sym typeface="+mn-ea"/>
            </a:rPr>
            <a:t>. </a:t>
          </a:r>
          <a:endParaRPr lang="es-CO" altLang="en-US" dirty="0"/>
        </a:p>
      </dgm:t>
    </dgm:pt>
    <dgm:pt modelId="{03F01E33-3F73-47CD-BBA3-312BAC5FE9C8}" type="parTrans" cxnId="{A9250077-50A0-4698-8AB6-2777A4B234A7}">
      <dgm:prSet/>
      <dgm:spPr/>
      <dgm:t>
        <a:bodyPr/>
        <a:lstStyle/>
        <a:p>
          <a:endParaRPr lang="es-CO"/>
        </a:p>
      </dgm:t>
    </dgm:pt>
    <dgm:pt modelId="{2E3FDE37-21E6-4CB4-BA22-C3AC71343E59}" type="sibTrans" cxnId="{A9250077-50A0-4698-8AB6-2777A4B234A7}">
      <dgm:prSet/>
      <dgm:spPr/>
      <dgm:t>
        <a:bodyPr/>
        <a:lstStyle/>
        <a:p>
          <a:endParaRPr lang="es-CO"/>
        </a:p>
      </dgm:t>
    </dgm:pt>
    <dgm:pt modelId="{B8DA16FF-F8BC-4617-B58C-86AD2DAEFC4F}" type="pres">
      <dgm:prSet presAssocID="{DF3A6F53-60C6-43A9-B850-7D00C81A74C0}" presName="linearFlow" presStyleCnt="0">
        <dgm:presLayoutVars>
          <dgm:dir/>
          <dgm:animLvl val="lvl"/>
          <dgm:resizeHandles val="exact"/>
        </dgm:presLayoutVars>
      </dgm:prSet>
      <dgm:spPr/>
    </dgm:pt>
    <dgm:pt modelId="{49AE24E8-BC5F-4BF0-8E3C-D4C7FE756FE0}" type="pres">
      <dgm:prSet presAssocID="{6B660DFC-2F1C-4D39-81E9-9DF1D38BF5E3}" presName="composite" presStyleCnt="0"/>
      <dgm:spPr/>
    </dgm:pt>
    <dgm:pt modelId="{925A1668-03E5-4A2F-81E7-7811A2922FE5}" type="pres">
      <dgm:prSet presAssocID="{6B660DFC-2F1C-4D39-81E9-9DF1D38BF5E3}" presName="parentText" presStyleLbl="alignNode1" presStyleIdx="0" presStyleCnt="1">
        <dgm:presLayoutVars>
          <dgm:chMax val="1"/>
          <dgm:bulletEnabled val="1"/>
        </dgm:presLayoutVars>
      </dgm:prSet>
      <dgm:spPr/>
    </dgm:pt>
    <dgm:pt modelId="{6C955C09-5050-40D7-92A6-314A8DC1B41F}" type="pres">
      <dgm:prSet presAssocID="{6B660DFC-2F1C-4D39-81E9-9DF1D38BF5E3}" presName="descendantText" presStyleLbl="alignAcc1" presStyleIdx="0" presStyleCnt="1">
        <dgm:presLayoutVars>
          <dgm:bulletEnabled val="1"/>
        </dgm:presLayoutVars>
      </dgm:prSet>
      <dgm:spPr/>
    </dgm:pt>
  </dgm:ptLst>
  <dgm:cxnLst>
    <dgm:cxn modelId="{437FB006-6B5C-490C-8E3A-E2B7538AD0C1}" srcId="{6B660DFC-2F1C-4D39-81E9-9DF1D38BF5E3}" destId="{E4897F9D-F0E8-4AF0-9DB0-DC6130CAF56A}" srcOrd="2" destOrd="0" parTransId="{38504C87-5777-4397-8031-D009009A99E0}" sibTransId="{D7431F4D-EFD9-425A-B782-14806DDAFCFC}"/>
    <dgm:cxn modelId="{1635CA09-42C0-43B4-BF83-C0F89FD2180B}" srcId="{6B660DFC-2F1C-4D39-81E9-9DF1D38BF5E3}" destId="{AD4AEE31-1C91-43E9-AA0E-9D2D2D03ED94}" srcOrd="0" destOrd="0" parTransId="{0F26934A-A48B-4683-9CAB-E58917F2FD07}" sibTransId="{4CF6CB45-63B6-4B87-A2F7-60F3FFEAB28D}"/>
    <dgm:cxn modelId="{8352F219-089D-4B97-AA19-A8D59C24CC59}" srcId="{6B660DFC-2F1C-4D39-81E9-9DF1D38BF5E3}" destId="{0C79AE3C-4052-480D-973C-71957648507F}" srcOrd="4" destOrd="0" parTransId="{03C9D92A-32A1-4362-A95C-B5D0E850DB4D}" sibTransId="{79127E50-5D15-4389-9AAD-DA7AD9903491}"/>
    <dgm:cxn modelId="{F49B8F65-D854-4443-A14C-8350A7DB78CD}" type="presOf" srcId="{E4897F9D-F0E8-4AF0-9DB0-DC6130CAF56A}" destId="{6C955C09-5050-40D7-92A6-314A8DC1B41F}" srcOrd="0" destOrd="2" presId="urn:microsoft.com/office/officeart/2005/8/layout/chevron2"/>
    <dgm:cxn modelId="{AC245252-2626-4163-888C-8C95E1812329}" srcId="{6B660DFC-2F1C-4D39-81E9-9DF1D38BF5E3}" destId="{F5C9B0CE-74E4-4206-9C6B-D67F4EAF152E}" srcOrd="1" destOrd="0" parTransId="{4027F8C7-E4C4-4F66-9B1F-CAE251076FA2}" sibTransId="{7B23034B-8EA3-4F0A-8267-FFE5E2D21EC4}"/>
    <dgm:cxn modelId="{A9250077-50A0-4698-8AB6-2777A4B234A7}" srcId="{6B660DFC-2F1C-4D39-81E9-9DF1D38BF5E3}" destId="{4DD35F5B-BEE4-412C-824F-A710748B5569}" srcOrd="3" destOrd="0" parTransId="{03F01E33-3F73-47CD-BBA3-312BAC5FE9C8}" sibTransId="{2E3FDE37-21E6-4CB4-BA22-C3AC71343E59}"/>
    <dgm:cxn modelId="{C64B9A97-AC60-4648-8884-4C3D1C90C667}" type="presOf" srcId="{6B660DFC-2F1C-4D39-81E9-9DF1D38BF5E3}" destId="{925A1668-03E5-4A2F-81E7-7811A2922FE5}" srcOrd="0" destOrd="0" presId="urn:microsoft.com/office/officeart/2005/8/layout/chevron2"/>
    <dgm:cxn modelId="{C2B00B9D-0D0A-44DB-BA08-D1F2DF6E787E}" type="presOf" srcId="{AD4AEE31-1C91-43E9-AA0E-9D2D2D03ED94}" destId="{6C955C09-5050-40D7-92A6-314A8DC1B41F}" srcOrd="0" destOrd="0" presId="urn:microsoft.com/office/officeart/2005/8/layout/chevron2"/>
    <dgm:cxn modelId="{F12886A6-7F0E-4B6B-8FBC-608ABB97C43C}" type="presOf" srcId="{0C79AE3C-4052-480D-973C-71957648507F}" destId="{6C955C09-5050-40D7-92A6-314A8DC1B41F}" srcOrd="0" destOrd="4" presId="urn:microsoft.com/office/officeart/2005/8/layout/chevron2"/>
    <dgm:cxn modelId="{638128CC-833B-4BF3-B179-76F49C5CE9B4}" type="presOf" srcId="{4DD35F5B-BEE4-412C-824F-A710748B5569}" destId="{6C955C09-5050-40D7-92A6-314A8DC1B41F}" srcOrd="0" destOrd="3" presId="urn:microsoft.com/office/officeart/2005/8/layout/chevron2"/>
    <dgm:cxn modelId="{894728DF-9A07-4E33-99A1-92DAD33F8536}" type="presOf" srcId="{DF3A6F53-60C6-43A9-B850-7D00C81A74C0}" destId="{B8DA16FF-F8BC-4617-B58C-86AD2DAEFC4F}" srcOrd="0" destOrd="0" presId="urn:microsoft.com/office/officeart/2005/8/layout/chevron2"/>
    <dgm:cxn modelId="{2F2639EA-4D74-4EF7-AEC4-0B27F2EED999}" srcId="{DF3A6F53-60C6-43A9-B850-7D00C81A74C0}" destId="{6B660DFC-2F1C-4D39-81E9-9DF1D38BF5E3}" srcOrd="0" destOrd="0" parTransId="{89160307-B8CE-401D-A1E0-1839E06CF4EF}" sibTransId="{4DED781F-FDF1-47C0-9485-95193F142D1C}"/>
    <dgm:cxn modelId="{1D2E51F2-AFF6-438B-92E0-B192EC826606}" type="presOf" srcId="{F5C9B0CE-74E4-4206-9C6B-D67F4EAF152E}" destId="{6C955C09-5050-40D7-92A6-314A8DC1B41F}" srcOrd="0" destOrd="1" presId="urn:microsoft.com/office/officeart/2005/8/layout/chevron2"/>
    <dgm:cxn modelId="{6ACA8944-3197-4059-87B1-AD5EFCE06CF4}" type="presParOf" srcId="{B8DA16FF-F8BC-4617-B58C-86AD2DAEFC4F}" destId="{49AE24E8-BC5F-4BF0-8E3C-D4C7FE756FE0}" srcOrd="0" destOrd="0" presId="urn:microsoft.com/office/officeart/2005/8/layout/chevron2"/>
    <dgm:cxn modelId="{AE948F4F-71B2-4091-B1A0-E1DBECBF3F94}" type="presParOf" srcId="{49AE24E8-BC5F-4BF0-8E3C-D4C7FE756FE0}" destId="{925A1668-03E5-4A2F-81E7-7811A2922FE5}" srcOrd="0" destOrd="0" presId="urn:microsoft.com/office/officeart/2005/8/layout/chevron2"/>
    <dgm:cxn modelId="{E633290E-D2E9-4059-BB2E-29C6E893AC8C}" type="presParOf" srcId="{49AE24E8-BC5F-4BF0-8E3C-D4C7FE756FE0}" destId="{6C955C09-5050-40D7-92A6-314A8DC1B41F}"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F3A6F53-60C6-43A9-B850-7D00C81A74C0}"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es-CO"/>
        </a:p>
      </dgm:t>
    </dgm:pt>
    <dgm:pt modelId="{6B660DFC-2F1C-4D39-81E9-9DF1D38BF5E3}">
      <dgm:prSet phldrT="[Texto]"/>
      <dgm:spPr/>
      <dgm:t>
        <a:bodyPr/>
        <a:lstStyle/>
        <a:p>
          <a:r>
            <a:rPr lang="es-419" b="1" dirty="0">
              <a:solidFill>
                <a:schemeClr val="tx1"/>
              </a:solidFill>
            </a:rPr>
            <a:t>CONTRIBUTIVO</a:t>
          </a:r>
        </a:p>
        <a:p>
          <a:r>
            <a:rPr lang="es-419" b="1" dirty="0">
              <a:solidFill>
                <a:schemeClr val="tx1"/>
              </a:solidFill>
            </a:rPr>
            <a:t>voluntario</a:t>
          </a:r>
          <a:endParaRPr lang="es-CO" b="1" dirty="0">
            <a:solidFill>
              <a:schemeClr val="tx1"/>
            </a:solidFill>
          </a:endParaRPr>
        </a:p>
      </dgm:t>
    </dgm:pt>
    <dgm:pt modelId="{89160307-B8CE-401D-A1E0-1839E06CF4EF}" type="parTrans" cxnId="{2F2639EA-4D74-4EF7-AEC4-0B27F2EED999}">
      <dgm:prSet/>
      <dgm:spPr/>
      <dgm:t>
        <a:bodyPr/>
        <a:lstStyle/>
        <a:p>
          <a:endParaRPr lang="es-CO"/>
        </a:p>
      </dgm:t>
    </dgm:pt>
    <dgm:pt modelId="{4DED781F-FDF1-47C0-9485-95193F142D1C}" type="sibTrans" cxnId="{2F2639EA-4D74-4EF7-AEC4-0B27F2EED999}">
      <dgm:prSet/>
      <dgm:spPr/>
      <dgm:t>
        <a:bodyPr/>
        <a:lstStyle/>
        <a:p>
          <a:endParaRPr lang="es-CO"/>
        </a:p>
      </dgm:t>
    </dgm:pt>
    <dgm:pt modelId="{AD4AEE31-1C91-43E9-AA0E-9D2D2D03ED94}">
      <dgm:prSet phldrT="[Texto]"/>
      <dgm:spPr/>
      <dgm:t>
        <a:bodyPr/>
        <a:lstStyle/>
        <a:p>
          <a:r>
            <a:rPr lang="es-CO" altLang="en-US" b="1" dirty="0">
              <a:sym typeface="+mn-ea"/>
            </a:rPr>
            <a:t>4.Pilar de Ahorro Voluntario: </a:t>
          </a:r>
          <a:r>
            <a:rPr lang="es-CO" altLang="en-US" dirty="0">
              <a:sym typeface="+mn-ea"/>
            </a:rPr>
            <a:t>Lo integran las personas que hagan un ahorro voluntario a través de los mecanismos que existan en el sistema financiero, según el régimen que establezca la Ley, con el fin de complementar el monto de la pensión integral de vejez.    A este pilar no se le aplicarán los principios y disposiciones de esta Ley. En todo caso los aportes voluntarios serán inembargables de conformidad con la reglamentación que rige la materia. </a:t>
          </a:r>
          <a:endParaRPr lang="es-CO" dirty="0"/>
        </a:p>
      </dgm:t>
    </dgm:pt>
    <dgm:pt modelId="{0F26934A-A48B-4683-9CAB-E58917F2FD07}" type="parTrans" cxnId="{1635CA09-42C0-43B4-BF83-C0F89FD2180B}">
      <dgm:prSet/>
      <dgm:spPr/>
      <dgm:t>
        <a:bodyPr/>
        <a:lstStyle/>
        <a:p>
          <a:endParaRPr lang="es-CO"/>
        </a:p>
      </dgm:t>
    </dgm:pt>
    <dgm:pt modelId="{4CF6CB45-63B6-4B87-A2F7-60F3FFEAB28D}" type="sibTrans" cxnId="{1635CA09-42C0-43B4-BF83-C0F89FD2180B}">
      <dgm:prSet/>
      <dgm:spPr/>
      <dgm:t>
        <a:bodyPr/>
        <a:lstStyle/>
        <a:p>
          <a:endParaRPr lang="es-CO"/>
        </a:p>
      </dgm:t>
    </dgm:pt>
    <dgm:pt modelId="{0C79AE3C-4052-480D-973C-71957648507F}">
      <dgm:prSet phldrT="[Texto]"/>
      <dgm:spPr/>
      <dgm:t>
        <a:bodyPr/>
        <a:lstStyle/>
        <a:p>
          <a:endParaRPr lang="es-CO" dirty="0"/>
        </a:p>
      </dgm:t>
    </dgm:pt>
    <dgm:pt modelId="{03C9D92A-32A1-4362-A95C-B5D0E850DB4D}" type="parTrans" cxnId="{8352F219-089D-4B97-AA19-A8D59C24CC59}">
      <dgm:prSet/>
      <dgm:spPr/>
      <dgm:t>
        <a:bodyPr/>
        <a:lstStyle/>
        <a:p>
          <a:endParaRPr lang="es-CO"/>
        </a:p>
      </dgm:t>
    </dgm:pt>
    <dgm:pt modelId="{79127E50-5D15-4389-9AAD-DA7AD9903491}" type="sibTrans" cxnId="{8352F219-089D-4B97-AA19-A8D59C24CC59}">
      <dgm:prSet/>
      <dgm:spPr/>
      <dgm:t>
        <a:bodyPr/>
        <a:lstStyle/>
        <a:p>
          <a:endParaRPr lang="es-CO"/>
        </a:p>
      </dgm:t>
    </dgm:pt>
    <dgm:pt modelId="{ED80C08B-6491-4AE3-A105-15D771014C4E}">
      <dgm:prSet phldrT="[Texto]"/>
      <dgm:spPr/>
      <dgm:t>
        <a:bodyPr/>
        <a:lstStyle/>
        <a:p>
          <a:r>
            <a:rPr lang="es-419" dirty="0"/>
            <a:t>A este pilar no se le </a:t>
          </a:r>
          <a:r>
            <a:rPr lang="es-419" dirty="0" err="1"/>
            <a:t>apliacan</a:t>
          </a:r>
          <a:r>
            <a:rPr lang="es-419" dirty="0"/>
            <a:t> </a:t>
          </a:r>
          <a:r>
            <a:rPr lang="es-419" dirty="0" err="1"/>
            <a:t>lso</a:t>
          </a:r>
          <a:r>
            <a:rPr lang="es-419" dirty="0"/>
            <a:t> principios y </a:t>
          </a:r>
          <a:r>
            <a:rPr lang="es-419" dirty="0" err="1"/>
            <a:t>disposisciones</a:t>
          </a:r>
          <a:r>
            <a:rPr lang="es-419" dirty="0"/>
            <a:t> de esta ley será reglamentado por el gobierno. En todo caso los aportes no ser embargables</a:t>
          </a:r>
          <a:endParaRPr lang="es-CO" dirty="0"/>
        </a:p>
      </dgm:t>
    </dgm:pt>
    <dgm:pt modelId="{8CFE1913-9CF3-4BDF-A7D5-39D6D6424E3E}" type="parTrans" cxnId="{05C2DBCE-DF13-473F-AE57-D7A87A0D54BF}">
      <dgm:prSet/>
      <dgm:spPr/>
      <dgm:t>
        <a:bodyPr/>
        <a:lstStyle/>
        <a:p>
          <a:endParaRPr lang="es-CO"/>
        </a:p>
      </dgm:t>
    </dgm:pt>
    <dgm:pt modelId="{D11E6F8F-4105-4ADF-8AC1-608254B79530}" type="sibTrans" cxnId="{05C2DBCE-DF13-473F-AE57-D7A87A0D54BF}">
      <dgm:prSet/>
      <dgm:spPr/>
      <dgm:t>
        <a:bodyPr/>
        <a:lstStyle/>
        <a:p>
          <a:endParaRPr lang="es-CO"/>
        </a:p>
      </dgm:t>
    </dgm:pt>
    <dgm:pt modelId="{B8DA16FF-F8BC-4617-B58C-86AD2DAEFC4F}" type="pres">
      <dgm:prSet presAssocID="{DF3A6F53-60C6-43A9-B850-7D00C81A74C0}" presName="linearFlow" presStyleCnt="0">
        <dgm:presLayoutVars>
          <dgm:dir/>
          <dgm:animLvl val="lvl"/>
          <dgm:resizeHandles val="exact"/>
        </dgm:presLayoutVars>
      </dgm:prSet>
      <dgm:spPr/>
    </dgm:pt>
    <dgm:pt modelId="{49AE24E8-BC5F-4BF0-8E3C-D4C7FE756FE0}" type="pres">
      <dgm:prSet presAssocID="{6B660DFC-2F1C-4D39-81E9-9DF1D38BF5E3}" presName="composite" presStyleCnt="0"/>
      <dgm:spPr/>
    </dgm:pt>
    <dgm:pt modelId="{925A1668-03E5-4A2F-81E7-7811A2922FE5}" type="pres">
      <dgm:prSet presAssocID="{6B660DFC-2F1C-4D39-81E9-9DF1D38BF5E3}" presName="parentText" presStyleLbl="alignNode1" presStyleIdx="0" presStyleCnt="1">
        <dgm:presLayoutVars>
          <dgm:chMax val="1"/>
          <dgm:bulletEnabled val="1"/>
        </dgm:presLayoutVars>
      </dgm:prSet>
      <dgm:spPr/>
    </dgm:pt>
    <dgm:pt modelId="{6C955C09-5050-40D7-92A6-314A8DC1B41F}" type="pres">
      <dgm:prSet presAssocID="{6B660DFC-2F1C-4D39-81E9-9DF1D38BF5E3}" presName="descendantText" presStyleLbl="alignAcc1" presStyleIdx="0" presStyleCnt="1">
        <dgm:presLayoutVars>
          <dgm:bulletEnabled val="1"/>
        </dgm:presLayoutVars>
      </dgm:prSet>
      <dgm:spPr/>
    </dgm:pt>
  </dgm:ptLst>
  <dgm:cxnLst>
    <dgm:cxn modelId="{1635CA09-42C0-43B4-BF83-C0F89FD2180B}" srcId="{6B660DFC-2F1C-4D39-81E9-9DF1D38BF5E3}" destId="{AD4AEE31-1C91-43E9-AA0E-9D2D2D03ED94}" srcOrd="0" destOrd="0" parTransId="{0F26934A-A48B-4683-9CAB-E58917F2FD07}" sibTransId="{4CF6CB45-63B6-4B87-A2F7-60F3FFEAB28D}"/>
    <dgm:cxn modelId="{8352F219-089D-4B97-AA19-A8D59C24CC59}" srcId="{6B660DFC-2F1C-4D39-81E9-9DF1D38BF5E3}" destId="{0C79AE3C-4052-480D-973C-71957648507F}" srcOrd="2" destOrd="0" parTransId="{03C9D92A-32A1-4362-A95C-B5D0E850DB4D}" sibTransId="{79127E50-5D15-4389-9AAD-DA7AD9903491}"/>
    <dgm:cxn modelId="{4BAD677A-EA94-40B3-923C-07420CDD62A4}" type="presOf" srcId="{ED80C08B-6491-4AE3-A105-15D771014C4E}" destId="{6C955C09-5050-40D7-92A6-314A8DC1B41F}" srcOrd="0" destOrd="1" presId="urn:microsoft.com/office/officeart/2005/8/layout/chevron2"/>
    <dgm:cxn modelId="{C64B9A97-AC60-4648-8884-4C3D1C90C667}" type="presOf" srcId="{6B660DFC-2F1C-4D39-81E9-9DF1D38BF5E3}" destId="{925A1668-03E5-4A2F-81E7-7811A2922FE5}" srcOrd="0" destOrd="0" presId="urn:microsoft.com/office/officeart/2005/8/layout/chevron2"/>
    <dgm:cxn modelId="{C2B00B9D-0D0A-44DB-BA08-D1F2DF6E787E}" type="presOf" srcId="{AD4AEE31-1C91-43E9-AA0E-9D2D2D03ED94}" destId="{6C955C09-5050-40D7-92A6-314A8DC1B41F}" srcOrd="0" destOrd="0" presId="urn:microsoft.com/office/officeart/2005/8/layout/chevron2"/>
    <dgm:cxn modelId="{F12886A6-7F0E-4B6B-8FBC-608ABB97C43C}" type="presOf" srcId="{0C79AE3C-4052-480D-973C-71957648507F}" destId="{6C955C09-5050-40D7-92A6-314A8DC1B41F}" srcOrd="0" destOrd="2" presId="urn:microsoft.com/office/officeart/2005/8/layout/chevron2"/>
    <dgm:cxn modelId="{05C2DBCE-DF13-473F-AE57-D7A87A0D54BF}" srcId="{6B660DFC-2F1C-4D39-81E9-9DF1D38BF5E3}" destId="{ED80C08B-6491-4AE3-A105-15D771014C4E}" srcOrd="1" destOrd="0" parTransId="{8CFE1913-9CF3-4BDF-A7D5-39D6D6424E3E}" sibTransId="{D11E6F8F-4105-4ADF-8AC1-608254B79530}"/>
    <dgm:cxn modelId="{894728DF-9A07-4E33-99A1-92DAD33F8536}" type="presOf" srcId="{DF3A6F53-60C6-43A9-B850-7D00C81A74C0}" destId="{B8DA16FF-F8BC-4617-B58C-86AD2DAEFC4F}" srcOrd="0" destOrd="0" presId="urn:microsoft.com/office/officeart/2005/8/layout/chevron2"/>
    <dgm:cxn modelId="{2F2639EA-4D74-4EF7-AEC4-0B27F2EED999}" srcId="{DF3A6F53-60C6-43A9-B850-7D00C81A74C0}" destId="{6B660DFC-2F1C-4D39-81E9-9DF1D38BF5E3}" srcOrd="0" destOrd="0" parTransId="{89160307-B8CE-401D-A1E0-1839E06CF4EF}" sibTransId="{4DED781F-FDF1-47C0-9485-95193F142D1C}"/>
    <dgm:cxn modelId="{6ACA8944-3197-4059-87B1-AD5EFCE06CF4}" type="presParOf" srcId="{B8DA16FF-F8BC-4617-B58C-86AD2DAEFC4F}" destId="{49AE24E8-BC5F-4BF0-8E3C-D4C7FE756FE0}" srcOrd="0" destOrd="0" presId="urn:microsoft.com/office/officeart/2005/8/layout/chevron2"/>
    <dgm:cxn modelId="{AE948F4F-71B2-4091-B1A0-E1DBECBF3F94}" type="presParOf" srcId="{49AE24E8-BC5F-4BF0-8E3C-D4C7FE756FE0}" destId="{925A1668-03E5-4A2F-81E7-7811A2922FE5}" srcOrd="0" destOrd="0" presId="urn:microsoft.com/office/officeart/2005/8/layout/chevron2"/>
    <dgm:cxn modelId="{E633290E-D2E9-4059-BB2E-29C6E893AC8C}" type="presParOf" srcId="{49AE24E8-BC5F-4BF0-8E3C-D4C7FE756FE0}" destId="{6C955C09-5050-40D7-92A6-314A8DC1B41F}"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F3A6F53-60C6-43A9-B850-7D00C81A74C0}"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es-CO"/>
        </a:p>
      </dgm:t>
    </dgm:pt>
    <dgm:pt modelId="{5F615128-A132-41B5-B994-33B316D96312}">
      <dgm:prSet phldrT="[Texto]"/>
      <dgm:spPr/>
      <dgm:t>
        <a:bodyPr/>
        <a:lstStyle/>
        <a:p>
          <a:r>
            <a:rPr lang="es-ES" b="1" dirty="0">
              <a:solidFill>
                <a:schemeClr val="bg1">
                  <a:lumMod val="10000"/>
                </a:schemeClr>
              </a:solidFill>
            </a:rPr>
            <a:t>BENEFICIO PARA MADRES O PADRES CON HIJO(A) INVÁLIDO</a:t>
          </a:r>
          <a:endParaRPr lang="es-CO" dirty="0">
            <a:solidFill>
              <a:schemeClr val="bg1">
                <a:lumMod val="10000"/>
              </a:schemeClr>
            </a:solidFill>
          </a:endParaRPr>
        </a:p>
        <a:p>
          <a:r>
            <a:rPr lang="es-ES" b="1" dirty="0">
              <a:solidFill>
                <a:schemeClr val="bg1">
                  <a:lumMod val="10000"/>
                </a:schemeClr>
              </a:solidFill>
            </a:rPr>
            <a:t>O CON DISCAPACIDAD</a:t>
          </a:r>
          <a:r>
            <a:rPr lang="es-419" dirty="0">
              <a:solidFill>
                <a:schemeClr val="bg1">
                  <a:lumMod val="10000"/>
                </a:schemeClr>
              </a:solidFill>
            </a:rPr>
            <a:t>O</a:t>
          </a:r>
          <a:endParaRPr lang="es-CO" dirty="0">
            <a:solidFill>
              <a:schemeClr val="bg1">
                <a:lumMod val="10000"/>
              </a:schemeClr>
            </a:solidFill>
          </a:endParaRPr>
        </a:p>
      </dgm:t>
    </dgm:pt>
    <dgm:pt modelId="{4C3782CA-FC5F-4040-B5F9-10F9C40AD173}" type="parTrans" cxnId="{3B9C4416-2D22-47BB-8336-B0718BA0DF1D}">
      <dgm:prSet/>
      <dgm:spPr/>
      <dgm:t>
        <a:bodyPr/>
        <a:lstStyle/>
        <a:p>
          <a:endParaRPr lang="es-CO"/>
        </a:p>
      </dgm:t>
    </dgm:pt>
    <dgm:pt modelId="{0903530C-CBDA-4A2E-8F43-46A714DE40FE}" type="sibTrans" cxnId="{3B9C4416-2D22-47BB-8336-B0718BA0DF1D}">
      <dgm:prSet/>
      <dgm:spPr/>
      <dgm:t>
        <a:bodyPr/>
        <a:lstStyle/>
        <a:p>
          <a:endParaRPr lang="es-CO"/>
        </a:p>
      </dgm:t>
    </dgm:pt>
    <dgm:pt modelId="{D2DFE521-00DA-42DA-908D-998291E8EA68}">
      <dgm:prSet phldrT="[Texto]"/>
      <dgm:spPr/>
      <dgm:t>
        <a:bodyPr/>
        <a:lstStyle/>
        <a:p>
          <a:r>
            <a:rPr lang="es-ES" dirty="0"/>
            <a:t>Pensión con el mínimo de semanas de prima media</a:t>
          </a:r>
          <a:endParaRPr lang="es-CO" dirty="0"/>
        </a:p>
      </dgm:t>
    </dgm:pt>
    <dgm:pt modelId="{AB7458D3-3236-4B85-ACCD-20E422728383}" type="parTrans" cxnId="{E76A326E-ADF5-4254-BA11-8FE9AA9BEA38}">
      <dgm:prSet/>
      <dgm:spPr/>
      <dgm:t>
        <a:bodyPr/>
        <a:lstStyle/>
        <a:p>
          <a:endParaRPr lang="es-CO"/>
        </a:p>
      </dgm:t>
    </dgm:pt>
    <dgm:pt modelId="{AAA568AF-2C78-4F7F-9E8A-93E014866C78}" type="sibTrans" cxnId="{E76A326E-ADF5-4254-BA11-8FE9AA9BEA38}">
      <dgm:prSet/>
      <dgm:spPr/>
      <dgm:t>
        <a:bodyPr/>
        <a:lstStyle/>
        <a:p>
          <a:endParaRPr lang="es-CO"/>
        </a:p>
      </dgm:t>
    </dgm:pt>
    <dgm:pt modelId="{F2BCF277-A682-45AB-B898-AB6E48FC9BD9}">
      <dgm:prSet phldrT="[Texto]"/>
      <dgm:spPr/>
      <dgm:t>
        <a:bodyPr/>
        <a:lstStyle/>
        <a:p>
          <a:r>
            <a:rPr lang="es-ES" dirty="0">
              <a:solidFill>
                <a:schemeClr val="bg1">
                  <a:lumMod val="10000"/>
                </a:schemeClr>
              </a:solidFill>
            </a:rPr>
            <a:t>ARTÍCULO 36. BENEFICIO DE SEMANAS PARA MUJERES CON HIJOS</a:t>
          </a:r>
          <a:endParaRPr lang="es-CO" dirty="0">
            <a:solidFill>
              <a:schemeClr val="bg1">
                <a:lumMod val="10000"/>
              </a:schemeClr>
            </a:solidFill>
          </a:endParaRPr>
        </a:p>
      </dgm:t>
    </dgm:pt>
    <dgm:pt modelId="{AB24C98A-866C-448C-85D5-68A0EA806FAA}" type="parTrans" cxnId="{130F02EA-E0B9-43D3-91B4-66A7709EED23}">
      <dgm:prSet/>
      <dgm:spPr/>
      <dgm:t>
        <a:bodyPr/>
        <a:lstStyle/>
        <a:p>
          <a:endParaRPr lang="es-CO"/>
        </a:p>
      </dgm:t>
    </dgm:pt>
    <dgm:pt modelId="{C27CB60A-93AA-4B91-A1BE-9CF4F082C624}" type="sibTrans" cxnId="{130F02EA-E0B9-43D3-91B4-66A7709EED23}">
      <dgm:prSet/>
      <dgm:spPr/>
      <dgm:t>
        <a:bodyPr/>
        <a:lstStyle/>
        <a:p>
          <a:endParaRPr lang="es-CO"/>
        </a:p>
      </dgm:t>
    </dgm:pt>
    <dgm:pt modelId="{146F02DF-CBE3-46B4-B8DD-54D733F1A5DA}">
      <dgm:prSet phldrT="[Texto]"/>
      <dgm:spPr/>
      <dgm:t>
        <a:bodyPr/>
        <a:lstStyle/>
        <a:p>
          <a:r>
            <a:rPr lang="es-ES" dirty="0"/>
            <a:t>para las mujeres que cumplan la edad mínima para acceder a la pensión y no tengan las semanas establecidas en el Componente de Prima Media, podrán obtener el beneficio de disminuir en cincuenta semanas por cada hijo(a) nacido(a) vivo(a) o adoptivo(a) el número de semanas requeridas, hasta llegar a un mínimo de 850 semanas por un máximo de tres (3) hijos(as).</a:t>
          </a:r>
          <a:endParaRPr lang="es-CO" dirty="0"/>
        </a:p>
      </dgm:t>
    </dgm:pt>
    <dgm:pt modelId="{783C4FCB-2F70-4529-AF0F-2D6AD79C8DF8}" type="parTrans" cxnId="{6C698660-B07B-47E6-BA0F-BD39E5E05B09}">
      <dgm:prSet/>
      <dgm:spPr/>
      <dgm:t>
        <a:bodyPr/>
        <a:lstStyle/>
        <a:p>
          <a:endParaRPr lang="es-CO"/>
        </a:p>
      </dgm:t>
    </dgm:pt>
    <dgm:pt modelId="{8CC43EF0-D967-44A3-8194-C2BC87E89A1A}" type="sibTrans" cxnId="{6C698660-B07B-47E6-BA0F-BD39E5E05B09}">
      <dgm:prSet/>
      <dgm:spPr/>
      <dgm:t>
        <a:bodyPr/>
        <a:lstStyle/>
        <a:p>
          <a:endParaRPr lang="es-CO"/>
        </a:p>
      </dgm:t>
    </dgm:pt>
    <dgm:pt modelId="{6B660DFC-2F1C-4D39-81E9-9DF1D38BF5E3}">
      <dgm:prSet phldrT="[Texto]"/>
      <dgm:spPr/>
      <dgm:t>
        <a:bodyPr/>
        <a:lstStyle/>
        <a:p>
          <a:r>
            <a:rPr lang="es-ES" b="1" dirty="0">
              <a:solidFill>
                <a:schemeClr val="bg1">
                  <a:lumMod val="10000"/>
                </a:schemeClr>
              </a:solidFill>
            </a:rPr>
            <a:t>ARTÍCULO 37. PRESTACIÓN ANTICIPADA DE VEJEZ</a:t>
          </a:r>
          <a:r>
            <a:rPr lang="es-ES" dirty="0">
              <a:solidFill>
                <a:schemeClr val="bg1">
                  <a:lumMod val="10000"/>
                </a:schemeClr>
              </a:solidFill>
            </a:rPr>
            <a:t>. </a:t>
          </a:r>
          <a:endParaRPr lang="es-CO" b="1" dirty="0">
            <a:solidFill>
              <a:schemeClr val="bg1">
                <a:lumMod val="10000"/>
              </a:schemeClr>
            </a:solidFill>
          </a:endParaRPr>
        </a:p>
      </dgm:t>
    </dgm:pt>
    <dgm:pt modelId="{89160307-B8CE-401D-A1E0-1839E06CF4EF}" type="parTrans" cxnId="{2F2639EA-4D74-4EF7-AEC4-0B27F2EED999}">
      <dgm:prSet/>
      <dgm:spPr/>
      <dgm:t>
        <a:bodyPr/>
        <a:lstStyle/>
        <a:p>
          <a:endParaRPr lang="es-CO"/>
        </a:p>
      </dgm:t>
    </dgm:pt>
    <dgm:pt modelId="{4DED781F-FDF1-47C0-9485-95193F142D1C}" type="sibTrans" cxnId="{2F2639EA-4D74-4EF7-AEC4-0B27F2EED999}">
      <dgm:prSet/>
      <dgm:spPr/>
      <dgm:t>
        <a:bodyPr/>
        <a:lstStyle/>
        <a:p>
          <a:endParaRPr lang="es-CO"/>
        </a:p>
      </dgm:t>
    </dgm:pt>
    <dgm:pt modelId="{AD4AEE31-1C91-43E9-AA0E-9D2D2D03ED94}">
      <dgm:prSet phldrT="[Texto]"/>
      <dgm:spPr/>
      <dgm:t>
        <a:bodyPr/>
        <a:lstStyle/>
        <a:p>
          <a:r>
            <a:rPr lang="es-ES" dirty="0"/>
            <a:t>Los que cumplan sesenta y dos (62) años de edad si es mujer o sesenta y cinco (65) años de edad si es hombre después de la entrada en vigencia de la presente ley y que después de hacer uso del sistema actuarial de equivalencias establecido en esta ley, no reúnan las semanas mínimas para acceder a la pensión de vejez del Pilar Contributivo y que tengan más de (1000) semanas cotizadas, podrán disfrutar de la prestación anticipada de vejez</a:t>
          </a:r>
          <a:endParaRPr lang="es-CO" dirty="0"/>
        </a:p>
      </dgm:t>
    </dgm:pt>
    <dgm:pt modelId="{0F26934A-A48B-4683-9CAB-E58917F2FD07}" type="parTrans" cxnId="{1635CA09-42C0-43B4-BF83-C0F89FD2180B}">
      <dgm:prSet/>
      <dgm:spPr/>
      <dgm:t>
        <a:bodyPr/>
        <a:lstStyle/>
        <a:p>
          <a:endParaRPr lang="es-CO"/>
        </a:p>
      </dgm:t>
    </dgm:pt>
    <dgm:pt modelId="{4CF6CB45-63B6-4B87-A2F7-60F3FFEAB28D}" type="sibTrans" cxnId="{1635CA09-42C0-43B4-BF83-C0F89FD2180B}">
      <dgm:prSet/>
      <dgm:spPr/>
      <dgm:t>
        <a:bodyPr/>
        <a:lstStyle/>
        <a:p>
          <a:endParaRPr lang="es-CO"/>
        </a:p>
      </dgm:t>
    </dgm:pt>
    <dgm:pt modelId="{D3386FCF-C256-47D6-8110-F9780204E6F6}">
      <dgm:prSet phldrT="[Texto]"/>
      <dgm:spPr/>
      <dgm:t>
        <a:bodyPr/>
        <a:lstStyle/>
        <a:p>
          <a:r>
            <a:rPr lang="es-CO" altLang="en-US"/>
            <a:t>.</a:t>
          </a:r>
          <a:endParaRPr lang="es-CO" dirty="0"/>
        </a:p>
      </dgm:t>
    </dgm:pt>
    <dgm:pt modelId="{E6A82D09-472D-4132-8256-BE5FFBCB42AE}" type="parTrans" cxnId="{11D6353B-53F6-407C-9D2C-DB9109141C02}">
      <dgm:prSet/>
      <dgm:spPr/>
      <dgm:t>
        <a:bodyPr/>
        <a:lstStyle/>
        <a:p>
          <a:endParaRPr lang="es-CO"/>
        </a:p>
      </dgm:t>
    </dgm:pt>
    <dgm:pt modelId="{E864D38F-B1F2-40BB-8C28-4CACC73FC091}" type="sibTrans" cxnId="{11D6353B-53F6-407C-9D2C-DB9109141C02}">
      <dgm:prSet/>
      <dgm:spPr/>
      <dgm:t>
        <a:bodyPr/>
        <a:lstStyle/>
        <a:p>
          <a:endParaRPr lang="es-CO"/>
        </a:p>
      </dgm:t>
    </dgm:pt>
    <dgm:pt modelId="{28723512-CF3A-44EF-8B7D-02ECFFB9BC4C}">
      <dgm:prSet phldrT="[Texto]"/>
      <dgm:spPr/>
      <dgm:t>
        <a:bodyPr/>
        <a:lstStyle/>
        <a:p>
          <a:endParaRPr lang="es-CO" dirty="0"/>
        </a:p>
      </dgm:t>
    </dgm:pt>
    <dgm:pt modelId="{2FF94E67-1B20-49D3-AA9C-225DF2191CEF}" type="parTrans" cxnId="{814F4EB2-E089-4F18-9B09-290E7EE161E9}">
      <dgm:prSet/>
      <dgm:spPr/>
      <dgm:t>
        <a:bodyPr/>
        <a:lstStyle/>
        <a:p>
          <a:endParaRPr lang="es-CO"/>
        </a:p>
      </dgm:t>
    </dgm:pt>
    <dgm:pt modelId="{5381E683-33A7-4EA4-AFE8-18AA9BFD026F}" type="sibTrans" cxnId="{814F4EB2-E089-4F18-9B09-290E7EE161E9}">
      <dgm:prSet/>
      <dgm:spPr/>
      <dgm:t>
        <a:bodyPr/>
        <a:lstStyle/>
        <a:p>
          <a:endParaRPr lang="es-CO"/>
        </a:p>
      </dgm:t>
    </dgm:pt>
    <dgm:pt modelId="{4A8C4587-9B82-48FE-AEE2-41BA2DD2EB98}">
      <dgm:prSet/>
      <dgm:spPr/>
      <dgm:t>
        <a:bodyPr/>
        <a:lstStyle/>
        <a:p>
          <a:r>
            <a:rPr lang="es-ES" b="1">
              <a:solidFill>
                <a:schemeClr val="bg1">
                  <a:lumMod val="10000"/>
                </a:schemeClr>
              </a:solidFill>
            </a:rPr>
            <a:t>ARTÍCULO 38. PENSIÓN FAMILIAR. </a:t>
          </a:r>
          <a:endParaRPr lang="es-CO">
            <a:solidFill>
              <a:schemeClr val="bg1">
                <a:lumMod val="10000"/>
              </a:schemeClr>
            </a:solidFill>
          </a:endParaRPr>
        </a:p>
      </dgm:t>
    </dgm:pt>
    <dgm:pt modelId="{5C3D58B2-B719-4731-AD69-A33CEB668070}" type="parTrans" cxnId="{0EC6196A-0935-4627-BE7C-687C59443686}">
      <dgm:prSet/>
      <dgm:spPr/>
      <dgm:t>
        <a:bodyPr/>
        <a:lstStyle/>
        <a:p>
          <a:endParaRPr lang="es-CO"/>
        </a:p>
      </dgm:t>
    </dgm:pt>
    <dgm:pt modelId="{D1102D71-E4F0-44C1-AA9E-6F2D5BA21BBD}" type="sibTrans" cxnId="{0EC6196A-0935-4627-BE7C-687C59443686}">
      <dgm:prSet/>
      <dgm:spPr/>
      <dgm:t>
        <a:bodyPr/>
        <a:lstStyle/>
        <a:p>
          <a:endParaRPr lang="es-CO"/>
        </a:p>
      </dgm:t>
    </dgm:pt>
    <dgm:pt modelId="{5D8CE0FA-19AC-45B0-BA44-20B33EB0D07F}">
      <dgm:prSet/>
      <dgm:spPr/>
      <dgm:t>
        <a:bodyPr/>
        <a:lstStyle/>
        <a:p>
          <a:r>
            <a:rPr lang="es-ES" dirty="0"/>
            <a:t>Es aquella que se reconoce por la suma de esfuerzos de cotización o aportes de cada uno de los(as) cónyuges o cada uno(a) de los(as) compañeros(as) permanentes, previa declaración notarial y/o judicial de unión REQUISITOS, 5 AÑOS DE COVIVENCIA , SUMAS DE 1300 SEMANAS ENTRE LSO DOS,, deberán cotizar en salud, es </a:t>
          </a:r>
          <a:r>
            <a:rPr lang="es-ES" dirty="0" err="1"/>
            <a:t>eredable</a:t>
          </a:r>
          <a:r>
            <a:rPr lang="es-ES" dirty="0"/>
            <a:t>.</a:t>
          </a:r>
          <a:endParaRPr lang="es-CO" dirty="0"/>
        </a:p>
      </dgm:t>
    </dgm:pt>
    <dgm:pt modelId="{B965C15F-214C-45E3-9E01-E08A6A3F38DB}" type="parTrans" cxnId="{DED35CEA-B3BC-456C-B717-CC4D9D210606}">
      <dgm:prSet/>
      <dgm:spPr/>
      <dgm:t>
        <a:bodyPr/>
        <a:lstStyle/>
        <a:p>
          <a:endParaRPr lang="es-CO"/>
        </a:p>
      </dgm:t>
    </dgm:pt>
    <dgm:pt modelId="{D030A901-22DA-4A9A-847E-137F4EB6E386}" type="sibTrans" cxnId="{DED35CEA-B3BC-456C-B717-CC4D9D210606}">
      <dgm:prSet/>
      <dgm:spPr/>
      <dgm:t>
        <a:bodyPr/>
        <a:lstStyle/>
        <a:p>
          <a:endParaRPr lang="es-CO"/>
        </a:p>
      </dgm:t>
    </dgm:pt>
    <dgm:pt modelId="{9B26040D-5330-408C-A819-3E742DFC82B0}">
      <dgm:prSet phldrT="[Texto]"/>
      <dgm:spPr/>
      <dgm:t>
        <a:bodyPr/>
        <a:lstStyle/>
        <a:p>
          <a:endParaRPr lang="es-CO" dirty="0"/>
        </a:p>
      </dgm:t>
    </dgm:pt>
    <dgm:pt modelId="{F7E79620-535A-40EB-A5CA-B7BCA79B01A8}" type="parTrans" cxnId="{88C90028-4DC6-4FD5-905A-E0903DE0DE50}">
      <dgm:prSet/>
      <dgm:spPr/>
    </dgm:pt>
    <dgm:pt modelId="{E7A35B33-F783-4FB4-93EE-1033ABB3E2F9}" type="sibTrans" cxnId="{88C90028-4DC6-4FD5-905A-E0903DE0DE50}">
      <dgm:prSet/>
      <dgm:spPr/>
    </dgm:pt>
    <dgm:pt modelId="{BF5A8994-3D10-4DBD-B2FD-0A45F8C7DFC0}">
      <dgm:prSet phldrT="[Texto]"/>
      <dgm:spPr/>
      <dgm:t>
        <a:bodyPr/>
        <a:lstStyle/>
        <a:p>
          <a:endParaRPr lang="es-CO" dirty="0"/>
        </a:p>
      </dgm:t>
    </dgm:pt>
    <dgm:pt modelId="{E6D5E9BF-1B06-413F-8A18-F8B5D4B20F98}" type="parTrans" cxnId="{B3FE1982-9223-40E8-846F-56CD2873CABA}">
      <dgm:prSet/>
      <dgm:spPr/>
    </dgm:pt>
    <dgm:pt modelId="{748D26EE-CDC8-43E0-B574-F53ABAEA6B68}" type="sibTrans" cxnId="{B3FE1982-9223-40E8-846F-56CD2873CABA}">
      <dgm:prSet/>
      <dgm:spPr/>
    </dgm:pt>
    <dgm:pt modelId="{60B7268B-A2D9-4D78-B2AF-D0D1DC19EF70}">
      <dgm:prSet phldrT="[Texto]"/>
      <dgm:spPr/>
      <dgm:t>
        <a:bodyPr/>
        <a:lstStyle/>
        <a:p>
          <a:r>
            <a:rPr lang="es-ES" dirty="0"/>
            <a:t>discapacidad física o cognitiva permanente, del 50% o más debidamente calificada por la entidad competente</a:t>
          </a:r>
          <a:endParaRPr lang="es-CO" dirty="0"/>
        </a:p>
      </dgm:t>
    </dgm:pt>
    <dgm:pt modelId="{6899A53B-2514-4672-88EB-DD42CF26E8A3}" type="parTrans" cxnId="{0192E5D3-5003-4C93-B808-CF2D5567BF7B}">
      <dgm:prSet/>
      <dgm:spPr/>
    </dgm:pt>
    <dgm:pt modelId="{DAFCE47A-E01D-44F2-983F-A8AFFEBF9867}" type="sibTrans" cxnId="{0192E5D3-5003-4C93-B808-CF2D5567BF7B}">
      <dgm:prSet/>
      <dgm:spPr/>
    </dgm:pt>
    <dgm:pt modelId="{B8DA16FF-F8BC-4617-B58C-86AD2DAEFC4F}" type="pres">
      <dgm:prSet presAssocID="{DF3A6F53-60C6-43A9-B850-7D00C81A74C0}" presName="linearFlow" presStyleCnt="0">
        <dgm:presLayoutVars>
          <dgm:dir/>
          <dgm:animLvl val="lvl"/>
          <dgm:resizeHandles val="exact"/>
        </dgm:presLayoutVars>
      </dgm:prSet>
      <dgm:spPr/>
    </dgm:pt>
    <dgm:pt modelId="{F7BEC9CC-A79D-4116-BFA9-68CB8584770E}" type="pres">
      <dgm:prSet presAssocID="{5F615128-A132-41B5-B994-33B316D96312}" presName="composite" presStyleCnt="0"/>
      <dgm:spPr/>
    </dgm:pt>
    <dgm:pt modelId="{0AAB32C5-FDFF-45ED-944D-DF4026A5A39D}" type="pres">
      <dgm:prSet presAssocID="{5F615128-A132-41B5-B994-33B316D96312}" presName="parentText" presStyleLbl="alignNode1" presStyleIdx="0" presStyleCnt="4">
        <dgm:presLayoutVars>
          <dgm:chMax val="1"/>
          <dgm:bulletEnabled val="1"/>
        </dgm:presLayoutVars>
      </dgm:prSet>
      <dgm:spPr/>
    </dgm:pt>
    <dgm:pt modelId="{7A531914-3F3B-4F8D-9679-606CCCFC273E}" type="pres">
      <dgm:prSet presAssocID="{5F615128-A132-41B5-B994-33B316D96312}" presName="descendantText" presStyleLbl="alignAcc1" presStyleIdx="0" presStyleCnt="4">
        <dgm:presLayoutVars>
          <dgm:bulletEnabled val="1"/>
        </dgm:presLayoutVars>
      </dgm:prSet>
      <dgm:spPr/>
    </dgm:pt>
    <dgm:pt modelId="{E8F17D20-D16E-4049-B041-DF058FF15823}" type="pres">
      <dgm:prSet presAssocID="{0903530C-CBDA-4A2E-8F43-46A714DE40FE}" presName="sp" presStyleCnt="0"/>
      <dgm:spPr/>
    </dgm:pt>
    <dgm:pt modelId="{B9978474-7DF9-41C9-95A6-8A9C87EB5BA1}" type="pres">
      <dgm:prSet presAssocID="{F2BCF277-A682-45AB-B898-AB6E48FC9BD9}" presName="composite" presStyleCnt="0"/>
      <dgm:spPr/>
    </dgm:pt>
    <dgm:pt modelId="{564E48D8-35D0-4279-B8B8-B409BCE25A76}" type="pres">
      <dgm:prSet presAssocID="{F2BCF277-A682-45AB-B898-AB6E48FC9BD9}" presName="parentText" presStyleLbl="alignNode1" presStyleIdx="1" presStyleCnt="4" custLinFactNeighborY="0">
        <dgm:presLayoutVars>
          <dgm:chMax val="1"/>
          <dgm:bulletEnabled val="1"/>
        </dgm:presLayoutVars>
      </dgm:prSet>
      <dgm:spPr/>
    </dgm:pt>
    <dgm:pt modelId="{BE4E50FC-1CEE-47D6-88FB-87A19B398D0C}" type="pres">
      <dgm:prSet presAssocID="{F2BCF277-A682-45AB-B898-AB6E48FC9BD9}" presName="descendantText" presStyleLbl="alignAcc1" presStyleIdx="1" presStyleCnt="4">
        <dgm:presLayoutVars>
          <dgm:bulletEnabled val="1"/>
        </dgm:presLayoutVars>
      </dgm:prSet>
      <dgm:spPr/>
    </dgm:pt>
    <dgm:pt modelId="{8E1150A7-91A3-4118-B394-5518AFA5BE56}" type="pres">
      <dgm:prSet presAssocID="{C27CB60A-93AA-4B91-A1BE-9CF4F082C624}" presName="sp" presStyleCnt="0"/>
      <dgm:spPr/>
    </dgm:pt>
    <dgm:pt modelId="{49AE24E8-BC5F-4BF0-8E3C-D4C7FE756FE0}" type="pres">
      <dgm:prSet presAssocID="{6B660DFC-2F1C-4D39-81E9-9DF1D38BF5E3}" presName="composite" presStyleCnt="0"/>
      <dgm:spPr/>
    </dgm:pt>
    <dgm:pt modelId="{925A1668-03E5-4A2F-81E7-7811A2922FE5}" type="pres">
      <dgm:prSet presAssocID="{6B660DFC-2F1C-4D39-81E9-9DF1D38BF5E3}" presName="parentText" presStyleLbl="alignNode1" presStyleIdx="2" presStyleCnt="4" custLinFactNeighborY="0">
        <dgm:presLayoutVars>
          <dgm:chMax val="1"/>
          <dgm:bulletEnabled val="1"/>
        </dgm:presLayoutVars>
      </dgm:prSet>
      <dgm:spPr/>
    </dgm:pt>
    <dgm:pt modelId="{6C955C09-5050-40D7-92A6-314A8DC1B41F}" type="pres">
      <dgm:prSet presAssocID="{6B660DFC-2F1C-4D39-81E9-9DF1D38BF5E3}" presName="descendantText" presStyleLbl="alignAcc1" presStyleIdx="2" presStyleCnt="4">
        <dgm:presLayoutVars>
          <dgm:bulletEnabled val="1"/>
        </dgm:presLayoutVars>
      </dgm:prSet>
      <dgm:spPr/>
    </dgm:pt>
    <dgm:pt modelId="{0DFFE4E0-A3D6-4B3C-9B2A-76DBD2D0D239}" type="pres">
      <dgm:prSet presAssocID="{4DED781F-FDF1-47C0-9485-95193F142D1C}" presName="sp" presStyleCnt="0"/>
      <dgm:spPr/>
    </dgm:pt>
    <dgm:pt modelId="{E2E11ED7-2269-40DA-8533-D98F3CA3810E}" type="pres">
      <dgm:prSet presAssocID="{4A8C4587-9B82-48FE-AEE2-41BA2DD2EB98}" presName="composite" presStyleCnt="0"/>
      <dgm:spPr/>
    </dgm:pt>
    <dgm:pt modelId="{3CAC3FD6-8638-4989-9E97-A5D1A4DDF475}" type="pres">
      <dgm:prSet presAssocID="{4A8C4587-9B82-48FE-AEE2-41BA2DD2EB98}" presName="parentText" presStyleLbl="alignNode1" presStyleIdx="3" presStyleCnt="4">
        <dgm:presLayoutVars>
          <dgm:chMax val="1"/>
          <dgm:bulletEnabled val="1"/>
        </dgm:presLayoutVars>
      </dgm:prSet>
      <dgm:spPr/>
    </dgm:pt>
    <dgm:pt modelId="{CD5B1678-E7CA-4DCB-AA5E-2766AA5B3D91}" type="pres">
      <dgm:prSet presAssocID="{4A8C4587-9B82-48FE-AEE2-41BA2DD2EB98}" presName="descendantText" presStyleLbl="alignAcc1" presStyleIdx="3" presStyleCnt="4">
        <dgm:presLayoutVars>
          <dgm:bulletEnabled val="1"/>
        </dgm:presLayoutVars>
      </dgm:prSet>
      <dgm:spPr/>
    </dgm:pt>
  </dgm:ptLst>
  <dgm:cxnLst>
    <dgm:cxn modelId="{1635CA09-42C0-43B4-BF83-C0F89FD2180B}" srcId="{6B660DFC-2F1C-4D39-81E9-9DF1D38BF5E3}" destId="{AD4AEE31-1C91-43E9-AA0E-9D2D2D03ED94}" srcOrd="0" destOrd="0" parTransId="{0F26934A-A48B-4683-9CAB-E58917F2FD07}" sibTransId="{4CF6CB45-63B6-4B87-A2F7-60F3FFEAB28D}"/>
    <dgm:cxn modelId="{3B9C4416-2D22-47BB-8336-B0718BA0DF1D}" srcId="{DF3A6F53-60C6-43A9-B850-7D00C81A74C0}" destId="{5F615128-A132-41B5-B994-33B316D96312}" srcOrd="0" destOrd="0" parTransId="{4C3782CA-FC5F-4040-B5F9-10F9C40AD173}" sibTransId="{0903530C-CBDA-4A2E-8F43-46A714DE40FE}"/>
    <dgm:cxn modelId="{B77B4919-EF32-422F-B8CF-9B4EE451228A}" type="presOf" srcId="{5D8CE0FA-19AC-45B0-BA44-20B33EB0D07F}" destId="{CD5B1678-E7CA-4DCB-AA5E-2766AA5B3D91}" srcOrd="0" destOrd="0" presId="urn:microsoft.com/office/officeart/2005/8/layout/chevron2"/>
    <dgm:cxn modelId="{88C90028-4DC6-4FD5-905A-E0903DE0DE50}" srcId="{5F615128-A132-41B5-B994-33B316D96312}" destId="{9B26040D-5330-408C-A819-3E742DFC82B0}" srcOrd="0" destOrd="0" parTransId="{F7E79620-535A-40EB-A5CA-B7BCA79B01A8}" sibTransId="{E7A35B33-F783-4FB4-93EE-1033ABB3E2F9}"/>
    <dgm:cxn modelId="{11D6353B-53F6-407C-9D2C-DB9109141C02}" srcId="{6B660DFC-2F1C-4D39-81E9-9DF1D38BF5E3}" destId="{D3386FCF-C256-47D6-8110-F9780204E6F6}" srcOrd="1" destOrd="0" parTransId="{E6A82D09-472D-4132-8256-BE5FFBCB42AE}" sibTransId="{E864D38F-B1F2-40BB-8C28-4CACC73FC091}"/>
    <dgm:cxn modelId="{6C698660-B07B-47E6-BA0F-BD39E5E05B09}" srcId="{F2BCF277-A682-45AB-B898-AB6E48FC9BD9}" destId="{146F02DF-CBE3-46B4-B8DD-54D733F1A5DA}" srcOrd="0" destOrd="0" parTransId="{783C4FCB-2F70-4529-AF0F-2D6AD79C8DF8}" sibTransId="{8CC43EF0-D967-44A3-8194-C2BC87E89A1A}"/>
    <dgm:cxn modelId="{0EC6196A-0935-4627-BE7C-687C59443686}" srcId="{DF3A6F53-60C6-43A9-B850-7D00C81A74C0}" destId="{4A8C4587-9B82-48FE-AEE2-41BA2DD2EB98}" srcOrd="3" destOrd="0" parTransId="{5C3D58B2-B719-4731-AD69-A33CEB668070}" sibTransId="{D1102D71-E4F0-44C1-AA9E-6F2D5BA21BBD}"/>
    <dgm:cxn modelId="{E76A326E-ADF5-4254-BA11-8FE9AA9BEA38}" srcId="{5F615128-A132-41B5-B994-33B316D96312}" destId="{D2DFE521-00DA-42DA-908D-998291E8EA68}" srcOrd="2" destOrd="0" parTransId="{AB7458D3-3236-4B85-ACCD-20E422728383}" sibTransId="{AAA568AF-2C78-4F7F-9E8A-93E014866C78}"/>
    <dgm:cxn modelId="{2B480C52-DEF4-486A-A8BB-458A8E5DADC6}" type="presOf" srcId="{5F615128-A132-41B5-B994-33B316D96312}" destId="{0AAB32C5-FDFF-45ED-944D-DF4026A5A39D}" srcOrd="0" destOrd="0" presId="urn:microsoft.com/office/officeart/2005/8/layout/chevron2"/>
    <dgm:cxn modelId="{F666D852-8567-4ED5-B56D-2E1D9C6C6EC7}" type="presOf" srcId="{9B26040D-5330-408C-A819-3E742DFC82B0}" destId="{7A531914-3F3B-4F8D-9679-606CCCFC273E}" srcOrd="0" destOrd="0" presId="urn:microsoft.com/office/officeart/2005/8/layout/chevron2"/>
    <dgm:cxn modelId="{B3FE1982-9223-40E8-846F-56CD2873CABA}" srcId="{5F615128-A132-41B5-B994-33B316D96312}" destId="{BF5A8994-3D10-4DBD-B2FD-0A45F8C7DFC0}" srcOrd="1" destOrd="0" parTransId="{E6D5E9BF-1B06-413F-8A18-F8B5D4B20F98}" sibTransId="{748D26EE-CDC8-43E0-B574-F53ABAEA6B68}"/>
    <dgm:cxn modelId="{1A2B5188-892F-47E1-996F-8A23B7A54D54}" type="presOf" srcId="{60B7268B-A2D9-4D78-B2AF-D0D1DC19EF70}" destId="{7A531914-3F3B-4F8D-9679-606CCCFC273E}" srcOrd="0" destOrd="3" presId="urn:microsoft.com/office/officeart/2005/8/layout/chevron2"/>
    <dgm:cxn modelId="{1DEA628C-1D17-45EB-B7F2-4F035D688764}" type="presOf" srcId="{4A8C4587-9B82-48FE-AEE2-41BA2DD2EB98}" destId="{3CAC3FD6-8638-4989-9E97-A5D1A4DDF475}" srcOrd="0" destOrd="0" presId="urn:microsoft.com/office/officeart/2005/8/layout/chevron2"/>
    <dgm:cxn modelId="{CFD17F96-70FB-4647-8100-0D24111F14EA}" type="presOf" srcId="{D2DFE521-00DA-42DA-908D-998291E8EA68}" destId="{7A531914-3F3B-4F8D-9679-606CCCFC273E}" srcOrd="0" destOrd="2" presId="urn:microsoft.com/office/officeart/2005/8/layout/chevron2"/>
    <dgm:cxn modelId="{C64B9A97-AC60-4648-8884-4C3D1C90C667}" type="presOf" srcId="{6B660DFC-2F1C-4D39-81E9-9DF1D38BF5E3}" destId="{925A1668-03E5-4A2F-81E7-7811A2922FE5}" srcOrd="0" destOrd="0" presId="urn:microsoft.com/office/officeart/2005/8/layout/chevron2"/>
    <dgm:cxn modelId="{C2B00B9D-0D0A-44DB-BA08-D1F2DF6E787E}" type="presOf" srcId="{AD4AEE31-1C91-43E9-AA0E-9D2D2D03ED94}" destId="{6C955C09-5050-40D7-92A6-314A8DC1B41F}" srcOrd="0" destOrd="0" presId="urn:microsoft.com/office/officeart/2005/8/layout/chevron2"/>
    <dgm:cxn modelId="{2427F4A9-A85E-4B4C-B410-B06CA21495FB}" type="presOf" srcId="{28723512-CF3A-44EF-8B7D-02ECFFB9BC4C}" destId="{6C955C09-5050-40D7-92A6-314A8DC1B41F}" srcOrd="0" destOrd="2" presId="urn:microsoft.com/office/officeart/2005/8/layout/chevron2"/>
    <dgm:cxn modelId="{16A713AC-6C4A-407F-84D3-BE652DAA99C8}" type="presOf" srcId="{BF5A8994-3D10-4DBD-B2FD-0A45F8C7DFC0}" destId="{7A531914-3F3B-4F8D-9679-606CCCFC273E}" srcOrd="0" destOrd="1" presId="urn:microsoft.com/office/officeart/2005/8/layout/chevron2"/>
    <dgm:cxn modelId="{814F4EB2-E089-4F18-9B09-290E7EE161E9}" srcId="{6B660DFC-2F1C-4D39-81E9-9DF1D38BF5E3}" destId="{28723512-CF3A-44EF-8B7D-02ECFFB9BC4C}" srcOrd="2" destOrd="0" parTransId="{2FF94E67-1B20-49D3-AA9C-225DF2191CEF}" sibTransId="{5381E683-33A7-4EA4-AFE8-18AA9BFD026F}"/>
    <dgm:cxn modelId="{9E5F2BB9-DC5C-4C00-BC3A-40E063AD7F82}" type="presOf" srcId="{F2BCF277-A682-45AB-B898-AB6E48FC9BD9}" destId="{564E48D8-35D0-4279-B8B8-B409BCE25A76}" srcOrd="0" destOrd="0" presId="urn:microsoft.com/office/officeart/2005/8/layout/chevron2"/>
    <dgm:cxn modelId="{3845D8C8-5E5D-40BA-A18D-675ECD8A5A7F}" type="presOf" srcId="{D3386FCF-C256-47D6-8110-F9780204E6F6}" destId="{6C955C09-5050-40D7-92A6-314A8DC1B41F}" srcOrd="0" destOrd="1" presId="urn:microsoft.com/office/officeart/2005/8/layout/chevron2"/>
    <dgm:cxn modelId="{DCD097D2-6BF4-4779-85FD-B12DA94360C4}" type="presOf" srcId="{146F02DF-CBE3-46B4-B8DD-54D733F1A5DA}" destId="{BE4E50FC-1CEE-47D6-88FB-87A19B398D0C}" srcOrd="0" destOrd="0" presId="urn:microsoft.com/office/officeart/2005/8/layout/chevron2"/>
    <dgm:cxn modelId="{0192E5D3-5003-4C93-B808-CF2D5567BF7B}" srcId="{5F615128-A132-41B5-B994-33B316D96312}" destId="{60B7268B-A2D9-4D78-B2AF-D0D1DC19EF70}" srcOrd="3" destOrd="0" parTransId="{6899A53B-2514-4672-88EB-DD42CF26E8A3}" sibTransId="{DAFCE47A-E01D-44F2-983F-A8AFFEBF9867}"/>
    <dgm:cxn modelId="{894728DF-9A07-4E33-99A1-92DAD33F8536}" type="presOf" srcId="{DF3A6F53-60C6-43A9-B850-7D00C81A74C0}" destId="{B8DA16FF-F8BC-4617-B58C-86AD2DAEFC4F}" srcOrd="0" destOrd="0" presId="urn:microsoft.com/office/officeart/2005/8/layout/chevron2"/>
    <dgm:cxn modelId="{130F02EA-E0B9-43D3-91B4-66A7709EED23}" srcId="{DF3A6F53-60C6-43A9-B850-7D00C81A74C0}" destId="{F2BCF277-A682-45AB-B898-AB6E48FC9BD9}" srcOrd="1" destOrd="0" parTransId="{AB24C98A-866C-448C-85D5-68A0EA806FAA}" sibTransId="{C27CB60A-93AA-4B91-A1BE-9CF4F082C624}"/>
    <dgm:cxn modelId="{2F2639EA-4D74-4EF7-AEC4-0B27F2EED999}" srcId="{DF3A6F53-60C6-43A9-B850-7D00C81A74C0}" destId="{6B660DFC-2F1C-4D39-81E9-9DF1D38BF5E3}" srcOrd="2" destOrd="0" parTransId="{89160307-B8CE-401D-A1E0-1839E06CF4EF}" sibTransId="{4DED781F-FDF1-47C0-9485-95193F142D1C}"/>
    <dgm:cxn modelId="{DED35CEA-B3BC-456C-B717-CC4D9D210606}" srcId="{4A8C4587-9B82-48FE-AEE2-41BA2DD2EB98}" destId="{5D8CE0FA-19AC-45B0-BA44-20B33EB0D07F}" srcOrd="0" destOrd="0" parTransId="{B965C15F-214C-45E3-9E01-E08A6A3F38DB}" sibTransId="{D030A901-22DA-4A9A-847E-137F4EB6E386}"/>
    <dgm:cxn modelId="{9E7352A3-AE4F-4571-A873-69CB3CFFFF0F}" type="presParOf" srcId="{B8DA16FF-F8BC-4617-B58C-86AD2DAEFC4F}" destId="{F7BEC9CC-A79D-4116-BFA9-68CB8584770E}" srcOrd="0" destOrd="0" presId="urn:microsoft.com/office/officeart/2005/8/layout/chevron2"/>
    <dgm:cxn modelId="{E072C515-B161-4A9D-8105-37950EDFBD55}" type="presParOf" srcId="{F7BEC9CC-A79D-4116-BFA9-68CB8584770E}" destId="{0AAB32C5-FDFF-45ED-944D-DF4026A5A39D}" srcOrd="0" destOrd="0" presId="urn:microsoft.com/office/officeart/2005/8/layout/chevron2"/>
    <dgm:cxn modelId="{818FDE06-B606-48C6-A533-C5FA6B396D2A}" type="presParOf" srcId="{F7BEC9CC-A79D-4116-BFA9-68CB8584770E}" destId="{7A531914-3F3B-4F8D-9679-606CCCFC273E}" srcOrd="1" destOrd="0" presId="urn:microsoft.com/office/officeart/2005/8/layout/chevron2"/>
    <dgm:cxn modelId="{E14253F4-9A97-4908-96C0-30AEB9743480}" type="presParOf" srcId="{B8DA16FF-F8BC-4617-B58C-86AD2DAEFC4F}" destId="{E8F17D20-D16E-4049-B041-DF058FF15823}" srcOrd="1" destOrd="0" presId="urn:microsoft.com/office/officeart/2005/8/layout/chevron2"/>
    <dgm:cxn modelId="{2F5D9233-F7DA-4BA0-978F-B5C91A089CAE}" type="presParOf" srcId="{B8DA16FF-F8BC-4617-B58C-86AD2DAEFC4F}" destId="{B9978474-7DF9-41C9-95A6-8A9C87EB5BA1}" srcOrd="2" destOrd="0" presId="urn:microsoft.com/office/officeart/2005/8/layout/chevron2"/>
    <dgm:cxn modelId="{ED45C6F3-918A-4736-ABC8-5E882446C524}" type="presParOf" srcId="{B9978474-7DF9-41C9-95A6-8A9C87EB5BA1}" destId="{564E48D8-35D0-4279-B8B8-B409BCE25A76}" srcOrd="0" destOrd="0" presId="urn:microsoft.com/office/officeart/2005/8/layout/chevron2"/>
    <dgm:cxn modelId="{E2942238-9C6C-4D4D-8734-6F372995BC32}" type="presParOf" srcId="{B9978474-7DF9-41C9-95A6-8A9C87EB5BA1}" destId="{BE4E50FC-1CEE-47D6-88FB-87A19B398D0C}" srcOrd="1" destOrd="0" presId="urn:microsoft.com/office/officeart/2005/8/layout/chevron2"/>
    <dgm:cxn modelId="{6A9291E9-201F-4500-B8C4-48AADDB9887A}" type="presParOf" srcId="{B8DA16FF-F8BC-4617-B58C-86AD2DAEFC4F}" destId="{8E1150A7-91A3-4118-B394-5518AFA5BE56}" srcOrd="3" destOrd="0" presId="urn:microsoft.com/office/officeart/2005/8/layout/chevron2"/>
    <dgm:cxn modelId="{6ACA8944-3197-4059-87B1-AD5EFCE06CF4}" type="presParOf" srcId="{B8DA16FF-F8BC-4617-B58C-86AD2DAEFC4F}" destId="{49AE24E8-BC5F-4BF0-8E3C-D4C7FE756FE0}" srcOrd="4" destOrd="0" presId="urn:microsoft.com/office/officeart/2005/8/layout/chevron2"/>
    <dgm:cxn modelId="{AE948F4F-71B2-4091-B1A0-E1DBECBF3F94}" type="presParOf" srcId="{49AE24E8-BC5F-4BF0-8E3C-D4C7FE756FE0}" destId="{925A1668-03E5-4A2F-81E7-7811A2922FE5}" srcOrd="0" destOrd="0" presId="urn:microsoft.com/office/officeart/2005/8/layout/chevron2"/>
    <dgm:cxn modelId="{E633290E-D2E9-4059-BB2E-29C6E893AC8C}" type="presParOf" srcId="{49AE24E8-BC5F-4BF0-8E3C-D4C7FE756FE0}" destId="{6C955C09-5050-40D7-92A6-314A8DC1B41F}" srcOrd="1" destOrd="0" presId="urn:microsoft.com/office/officeart/2005/8/layout/chevron2"/>
    <dgm:cxn modelId="{1672E0BA-A9B3-47C1-B73A-3CC532B32FEE}" type="presParOf" srcId="{B8DA16FF-F8BC-4617-B58C-86AD2DAEFC4F}" destId="{0DFFE4E0-A3D6-4B3C-9B2A-76DBD2D0D239}" srcOrd="5" destOrd="0" presId="urn:microsoft.com/office/officeart/2005/8/layout/chevron2"/>
    <dgm:cxn modelId="{4156BA18-A0CA-4F5B-8EB1-7A41C94FAFAD}" type="presParOf" srcId="{B8DA16FF-F8BC-4617-B58C-86AD2DAEFC4F}" destId="{E2E11ED7-2269-40DA-8533-D98F3CA3810E}" srcOrd="6" destOrd="0" presId="urn:microsoft.com/office/officeart/2005/8/layout/chevron2"/>
    <dgm:cxn modelId="{E7A0D01F-3026-4575-B3F5-1ABE1BEA1B2B}" type="presParOf" srcId="{E2E11ED7-2269-40DA-8533-D98F3CA3810E}" destId="{3CAC3FD6-8638-4989-9E97-A5D1A4DDF475}" srcOrd="0" destOrd="0" presId="urn:microsoft.com/office/officeart/2005/8/layout/chevron2"/>
    <dgm:cxn modelId="{9D1E9092-4477-4E2C-8CF6-8842966C2B8D}" type="presParOf" srcId="{E2E11ED7-2269-40DA-8533-D98F3CA3810E}" destId="{CD5B1678-E7CA-4DCB-AA5E-2766AA5B3D91}"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DF3A6F53-60C6-43A9-B850-7D00C81A74C0}"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es-CO"/>
        </a:p>
      </dgm:t>
    </dgm:pt>
    <dgm:pt modelId="{5F615128-A132-41B5-B994-33B316D96312}">
      <dgm:prSet phldrT="[Texto]" custT="1"/>
      <dgm:spPr/>
      <dgm:t>
        <a:bodyPr/>
        <a:lstStyle/>
        <a:p>
          <a:r>
            <a:rPr lang="es-419" sz="1600" dirty="0">
              <a:solidFill>
                <a:schemeClr val="tx1"/>
              </a:solidFill>
            </a:rPr>
            <a:t>COLPENSIONES  ART 71</a:t>
          </a:r>
          <a:endParaRPr lang="es-CO" sz="1600" dirty="0">
            <a:solidFill>
              <a:schemeClr val="tx1"/>
            </a:solidFill>
          </a:endParaRPr>
        </a:p>
      </dgm:t>
    </dgm:pt>
    <dgm:pt modelId="{4C3782CA-FC5F-4040-B5F9-10F9C40AD173}" type="parTrans" cxnId="{3B9C4416-2D22-47BB-8336-B0718BA0DF1D}">
      <dgm:prSet/>
      <dgm:spPr/>
      <dgm:t>
        <a:bodyPr/>
        <a:lstStyle/>
        <a:p>
          <a:endParaRPr lang="es-CO"/>
        </a:p>
      </dgm:t>
    </dgm:pt>
    <dgm:pt modelId="{0903530C-CBDA-4A2E-8F43-46A714DE40FE}" type="sibTrans" cxnId="{3B9C4416-2D22-47BB-8336-B0718BA0DF1D}">
      <dgm:prSet/>
      <dgm:spPr/>
      <dgm:t>
        <a:bodyPr/>
        <a:lstStyle/>
        <a:p>
          <a:endParaRPr lang="es-CO"/>
        </a:p>
      </dgm:t>
    </dgm:pt>
    <dgm:pt modelId="{D2DFE521-00DA-42DA-908D-998291E8EA68}">
      <dgm:prSet phldrT="[Texto]" custT="1"/>
      <dgm:spPr/>
      <dgm:t>
        <a:bodyPr/>
        <a:lstStyle/>
        <a:p>
          <a:r>
            <a:rPr lang="es-ES" sz="1200" dirty="0"/>
            <a:t>es una Empresa Industrial y Comercial del Estado organizada como Entidad financiera de carácter especial vinculada al Ministerio del Trabajo, será la administradora del Componente de Prima Media</a:t>
          </a:r>
          <a:r>
            <a:rPr lang="es-419" sz="1200" dirty="0"/>
            <a:t>, controlada por el gobierno y en conjunto con el banco de la republica y las </a:t>
          </a:r>
          <a:r>
            <a:rPr lang="es-419" sz="1200" dirty="0" err="1"/>
            <a:t>superintencia</a:t>
          </a:r>
          <a:r>
            <a:rPr lang="es-419" sz="1200" dirty="0"/>
            <a:t> financiera </a:t>
          </a:r>
          <a:r>
            <a:rPr lang="es-419" sz="1200" dirty="0" err="1"/>
            <a:t>adminitrará</a:t>
          </a:r>
          <a:r>
            <a:rPr lang="es-419" sz="1200" dirty="0"/>
            <a:t> y cuidará d los recursos del sistema, la superintendencia financiera fijará los </a:t>
          </a:r>
          <a:r>
            <a:rPr lang="es-419" sz="1200" dirty="0" err="1"/>
            <a:t>estandares</a:t>
          </a:r>
          <a:r>
            <a:rPr lang="es-419" sz="1200" dirty="0"/>
            <a:t> con los cuales se manejaran los recursos del SPSIVIM.</a:t>
          </a:r>
          <a:endParaRPr lang="es-CO" sz="1200" dirty="0"/>
        </a:p>
      </dgm:t>
    </dgm:pt>
    <dgm:pt modelId="{AB7458D3-3236-4B85-ACCD-20E422728383}" type="parTrans" cxnId="{E76A326E-ADF5-4254-BA11-8FE9AA9BEA38}">
      <dgm:prSet/>
      <dgm:spPr/>
      <dgm:t>
        <a:bodyPr/>
        <a:lstStyle/>
        <a:p>
          <a:endParaRPr lang="es-CO"/>
        </a:p>
      </dgm:t>
    </dgm:pt>
    <dgm:pt modelId="{AAA568AF-2C78-4F7F-9E8A-93E014866C78}" type="sibTrans" cxnId="{E76A326E-ADF5-4254-BA11-8FE9AA9BEA38}">
      <dgm:prSet/>
      <dgm:spPr/>
      <dgm:t>
        <a:bodyPr/>
        <a:lstStyle/>
        <a:p>
          <a:endParaRPr lang="es-CO"/>
        </a:p>
      </dgm:t>
    </dgm:pt>
    <dgm:pt modelId="{6B660DFC-2F1C-4D39-81E9-9DF1D38BF5E3}">
      <dgm:prSet phldrT="[Texto]"/>
      <dgm:spPr/>
      <dgm:t>
        <a:bodyPr/>
        <a:lstStyle/>
        <a:p>
          <a:r>
            <a:rPr lang="es-ES" dirty="0">
              <a:solidFill>
                <a:schemeClr val="bg1">
                  <a:lumMod val="10000"/>
                </a:schemeClr>
              </a:solidFill>
            </a:rPr>
            <a:t>ARTÍCULO 74. COMISIÓN TÉCNICA</a:t>
          </a:r>
        </a:p>
        <a:p>
          <a:r>
            <a:rPr lang="es-419" dirty="0">
              <a:solidFill>
                <a:schemeClr val="bg1">
                  <a:lumMod val="10000"/>
                </a:schemeClr>
              </a:solidFill>
            </a:rPr>
            <a:t>SPSIVIM</a:t>
          </a:r>
          <a:r>
            <a:rPr lang="es-ES" dirty="0">
              <a:solidFill>
                <a:schemeClr val="bg1">
                  <a:lumMod val="10000"/>
                </a:schemeClr>
              </a:solidFill>
            </a:rPr>
            <a:t>   </a:t>
          </a:r>
          <a:endParaRPr lang="es-CO" dirty="0">
            <a:solidFill>
              <a:schemeClr val="bg1">
                <a:lumMod val="10000"/>
              </a:schemeClr>
            </a:solidFill>
          </a:endParaRPr>
        </a:p>
        <a:p>
          <a:endParaRPr lang="es-CO" b="1" dirty="0">
            <a:solidFill>
              <a:schemeClr val="tx1"/>
            </a:solidFill>
          </a:endParaRPr>
        </a:p>
      </dgm:t>
    </dgm:pt>
    <dgm:pt modelId="{89160307-B8CE-401D-A1E0-1839E06CF4EF}" type="parTrans" cxnId="{2F2639EA-4D74-4EF7-AEC4-0B27F2EED999}">
      <dgm:prSet/>
      <dgm:spPr/>
      <dgm:t>
        <a:bodyPr/>
        <a:lstStyle/>
        <a:p>
          <a:endParaRPr lang="es-CO"/>
        </a:p>
      </dgm:t>
    </dgm:pt>
    <dgm:pt modelId="{4DED781F-FDF1-47C0-9485-95193F142D1C}" type="sibTrans" cxnId="{2F2639EA-4D74-4EF7-AEC4-0B27F2EED999}">
      <dgm:prSet/>
      <dgm:spPr/>
      <dgm:t>
        <a:bodyPr/>
        <a:lstStyle/>
        <a:p>
          <a:endParaRPr lang="es-CO"/>
        </a:p>
      </dgm:t>
    </dgm:pt>
    <dgm:pt modelId="{AD4AEE31-1C91-43E9-AA0E-9D2D2D03ED94}">
      <dgm:prSet phldrT="[Texto]" custT="1"/>
      <dgm:spPr/>
      <dgm:t>
        <a:bodyPr/>
        <a:lstStyle/>
        <a:p>
          <a:endParaRPr lang="es-CO" sz="1000" dirty="0"/>
        </a:p>
      </dgm:t>
    </dgm:pt>
    <dgm:pt modelId="{0F26934A-A48B-4683-9CAB-E58917F2FD07}" type="parTrans" cxnId="{1635CA09-42C0-43B4-BF83-C0F89FD2180B}">
      <dgm:prSet/>
      <dgm:spPr/>
      <dgm:t>
        <a:bodyPr/>
        <a:lstStyle/>
        <a:p>
          <a:endParaRPr lang="es-CO"/>
        </a:p>
      </dgm:t>
    </dgm:pt>
    <dgm:pt modelId="{4CF6CB45-63B6-4B87-A2F7-60F3FFEAB28D}" type="sibTrans" cxnId="{1635CA09-42C0-43B4-BF83-C0F89FD2180B}">
      <dgm:prSet/>
      <dgm:spPr/>
      <dgm:t>
        <a:bodyPr/>
        <a:lstStyle/>
        <a:p>
          <a:endParaRPr lang="es-CO"/>
        </a:p>
      </dgm:t>
    </dgm:pt>
    <dgm:pt modelId="{D3386FCF-C256-47D6-8110-F9780204E6F6}">
      <dgm:prSet phldrT="[Texto]"/>
      <dgm:spPr/>
      <dgm:t>
        <a:bodyPr/>
        <a:lstStyle/>
        <a:p>
          <a:r>
            <a:rPr lang="es-CO" altLang="en-US" sz="500" dirty="0"/>
            <a:t>.</a:t>
          </a:r>
          <a:endParaRPr lang="es-CO" sz="500" dirty="0"/>
        </a:p>
      </dgm:t>
    </dgm:pt>
    <dgm:pt modelId="{E6A82D09-472D-4132-8256-BE5FFBCB42AE}" type="parTrans" cxnId="{11D6353B-53F6-407C-9D2C-DB9109141C02}">
      <dgm:prSet/>
      <dgm:spPr/>
      <dgm:t>
        <a:bodyPr/>
        <a:lstStyle/>
        <a:p>
          <a:endParaRPr lang="es-CO"/>
        </a:p>
      </dgm:t>
    </dgm:pt>
    <dgm:pt modelId="{E864D38F-B1F2-40BB-8C28-4CACC73FC091}" type="sibTrans" cxnId="{11D6353B-53F6-407C-9D2C-DB9109141C02}">
      <dgm:prSet/>
      <dgm:spPr/>
      <dgm:t>
        <a:bodyPr/>
        <a:lstStyle/>
        <a:p>
          <a:endParaRPr lang="es-CO"/>
        </a:p>
      </dgm:t>
    </dgm:pt>
    <dgm:pt modelId="{28723512-CF3A-44EF-8B7D-02ECFFB9BC4C}">
      <dgm:prSet phldrT="[Texto]"/>
      <dgm:spPr/>
      <dgm:t>
        <a:bodyPr/>
        <a:lstStyle/>
        <a:p>
          <a:endParaRPr lang="es-CO" sz="500" dirty="0"/>
        </a:p>
      </dgm:t>
    </dgm:pt>
    <dgm:pt modelId="{2FF94E67-1B20-49D3-AA9C-225DF2191CEF}" type="parTrans" cxnId="{814F4EB2-E089-4F18-9B09-290E7EE161E9}">
      <dgm:prSet/>
      <dgm:spPr/>
      <dgm:t>
        <a:bodyPr/>
        <a:lstStyle/>
        <a:p>
          <a:endParaRPr lang="es-CO"/>
        </a:p>
      </dgm:t>
    </dgm:pt>
    <dgm:pt modelId="{5381E683-33A7-4EA4-AFE8-18AA9BFD026F}" type="sibTrans" cxnId="{814F4EB2-E089-4F18-9B09-290E7EE161E9}">
      <dgm:prSet/>
      <dgm:spPr/>
      <dgm:t>
        <a:bodyPr/>
        <a:lstStyle/>
        <a:p>
          <a:endParaRPr lang="es-CO"/>
        </a:p>
      </dgm:t>
    </dgm:pt>
    <dgm:pt modelId="{6D2012E9-2CA1-4398-B234-A2005E853154}">
      <dgm:prSet/>
      <dgm:spPr/>
      <dgm:t>
        <a:bodyPr/>
        <a:lstStyle/>
        <a:p>
          <a:r>
            <a:rPr lang="es-ES" dirty="0">
              <a:solidFill>
                <a:schemeClr val="bg1">
                  <a:lumMod val="10000"/>
                </a:schemeClr>
              </a:solidFill>
            </a:rPr>
            <a:t>ARTÍCULO 73. CONSEJO NACIONAL </a:t>
          </a:r>
        </a:p>
        <a:p>
          <a:r>
            <a:rPr lang="es-419" dirty="0">
              <a:solidFill>
                <a:schemeClr val="bg1">
                  <a:lumMod val="10000"/>
                </a:schemeClr>
              </a:solidFill>
            </a:rPr>
            <a:t>SPSIVI</a:t>
          </a:r>
          <a:r>
            <a:rPr lang="es-ES" dirty="0">
              <a:solidFill>
                <a:schemeClr val="bg1">
                  <a:lumMod val="10000"/>
                </a:schemeClr>
              </a:solidFill>
            </a:rPr>
            <a:t> M</a:t>
          </a:r>
          <a:endParaRPr lang="es-CO" dirty="0">
            <a:solidFill>
              <a:schemeClr val="bg1">
                <a:lumMod val="10000"/>
              </a:schemeClr>
            </a:solidFill>
          </a:endParaRPr>
        </a:p>
      </dgm:t>
    </dgm:pt>
    <dgm:pt modelId="{AE0F9504-CD43-4985-8694-641AD4787ED1}" type="parTrans" cxnId="{5359795A-D448-4DF1-9A43-9A9B1E33B3EE}">
      <dgm:prSet/>
      <dgm:spPr/>
      <dgm:t>
        <a:bodyPr/>
        <a:lstStyle/>
        <a:p>
          <a:endParaRPr lang="es-CO"/>
        </a:p>
      </dgm:t>
    </dgm:pt>
    <dgm:pt modelId="{4F9F8706-0F90-423F-8CB8-8DEA1AC1777A}" type="sibTrans" cxnId="{5359795A-D448-4DF1-9A43-9A9B1E33B3EE}">
      <dgm:prSet/>
      <dgm:spPr/>
      <dgm:t>
        <a:bodyPr/>
        <a:lstStyle/>
        <a:p>
          <a:endParaRPr lang="es-CO"/>
        </a:p>
      </dgm:t>
    </dgm:pt>
    <dgm:pt modelId="{4E6852C6-7C3F-4698-9A94-87B1672D7549}">
      <dgm:prSet custT="1"/>
      <dgm:spPr/>
      <dgm:t>
        <a:bodyPr/>
        <a:lstStyle/>
        <a:p>
          <a:pPr>
            <a:buSzPts val="1200"/>
            <a:buFont typeface="Tahoma" panose="020B0604030504040204" pitchFamily="34" charset="0"/>
            <a:buNone/>
          </a:pPr>
          <a:r>
            <a:rPr lang="es-ES" sz="1000" dirty="0"/>
            <a:t>El (la) Ministro(a) del Trabajo.; El (la) Ministro(a) de Hacienda y Crédito Público., El (la) Ministro(a) de Salud y Protección Social., </a:t>
          </a:r>
          <a:endParaRPr lang="es-CO" sz="1000" dirty="0"/>
        </a:p>
      </dgm:t>
    </dgm:pt>
    <dgm:pt modelId="{E6C3A256-094B-4E99-9017-AF298239E656}" type="parTrans" cxnId="{23800272-D146-4426-806A-DBF5B8A03C86}">
      <dgm:prSet/>
      <dgm:spPr/>
      <dgm:t>
        <a:bodyPr/>
        <a:lstStyle/>
        <a:p>
          <a:endParaRPr lang="es-CO"/>
        </a:p>
      </dgm:t>
    </dgm:pt>
    <dgm:pt modelId="{FEEC99AB-41C2-43F5-9FDF-BCCC11902397}" type="sibTrans" cxnId="{23800272-D146-4426-806A-DBF5B8A03C86}">
      <dgm:prSet/>
      <dgm:spPr/>
      <dgm:t>
        <a:bodyPr/>
        <a:lstStyle/>
        <a:p>
          <a:endParaRPr lang="es-CO"/>
        </a:p>
      </dgm:t>
    </dgm:pt>
    <dgm:pt modelId="{E9191C12-C559-4615-B04F-889C26542162}">
      <dgm:prSet custT="1"/>
      <dgm:spPr/>
      <dgm:t>
        <a:bodyPr/>
        <a:lstStyle/>
        <a:p>
          <a:pPr>
            <a:buSzPts val="1200"/>
            <a:buFont typeface="Tahoma" panose="020B0604030504040204" pitchFamily="34" charset="0"/>
            <a:buNone/>
          </a:pPr>
          <a:r>
            <a:rPr lang="es-ES" sz="1000" dirty="0"/>
            <a:t>Un(a) representante de los Empresarios., Un(a) representante de los Pensionados., Un(a) representante de los Beneficiarios de las Prestaciones Solidarias.</a:t>
          </a:r>
          <a:endParaRPr lang="es-CO" sz="1000" dirty="0"/>
        </a:p>
      </dgm:t>
    </dgm:pt>
    <dgm:pt modelId="{722B3C54-A683-40EB-8C48-744B55AE210B}" type="parTrans" cxnId="{40410A32-9143-4E5F-9906-C64D8711FCD9}">
      <dgm:prSet/>
      <dgm:spPr/>
      <dgm:t>
        <a:bodyPr/>
        <a:lstStyle/>
        <a:p>
          <a:endParaRPr lang="es-CO"/>
        </a:p>
      </dgm:t>
    </dgm:pt>
    <dgm:pt modelId="{CE9C676C-3A87-45D4-9B5D-502CC90BC64E}" type="sibTrans" cxnId="{40410A32-9143-4E5F-9906-C64D8711FCD9}">
      <dgm:prSet/>
      <dgm:spPr/>
      <dgm:t>
        <a:bodyPr/>
        <a:lstStyle/>
        <a:p>
          <a:endParaRPr lang="es-CO"/>
        </a:p>
      </dgm:t>
    </dgm:pt>
    <dgm:pt modelId="{E6B73E98-8084-410D-9959-78F01E3D765C}">
      <dgm:prSet custT="1"/>
      <dgm:spPr/>
      <dgm:t>
        <a:bodyPr/>
        <a:lstStyle/>
        <a:p>
          <a:pPr>
            <a:buSzPts val="1200"/>
            <a:buFont typeface="Tahoma" panose="020B0604030504040204" pitchFamily="34" charset="0"/>
            <a:buNone/>
          </a:pPr>
          <a:r>
            <a:rPr lang="es-ES" sz="1000" dirty="0"/>
            <a:t>Un(a) representante de las Administradoras del componente complementario de Ahorro Individual.</a:t>
          </a:r>
          <a:endParaRPr lang="es-CO" sz="1000" dirty="0"/>
        </a:p>
      </dgm:t>
    </dgm:pt>
    <dgm:pt modelId="{17214E14-2600-4EA2-B5DA-9FD73CA74D48}" type="parTrans" cxnId="{16EFB514-584F-449C-96FB-166B56C11FC0}">
      <dgm:prSet/>
      <dgm:spPr/>
      <dgm:t>
        <a:bodyPr/>
        <a:lstStyle/>
        <a:p>
          <a:endParaRPr lang="es-CO"/>
        </a:p>
      </dgm:t>
    </dgm:pt>
    <dgm:pt modelId="{4A7A4AB8-9E7B-4217-ABF1-D65292F96340}" type="sibTrans" cxnId="{16EFB514-584F-449C-96FB-166B56C11FC0}">
      <dgm:prSet/>
      <dgm:spPr/>
      <dgm:t>
        <a:bodyPr/>
        <a:lstStyle/>
        <a:p>
          <a:endParaRPr lang="es-CO"/>
        </a:p>
      </dgm:t>
    </dgm:pt>
    <dgm:pt modelId="{CA661955-9AE0-4335-9F9C-A1C4F731F323}">
      <dgm:prSet custT="1"/>
      <dgm:spPr/>
      <dgm:t>
        <a:bodyPr/>
        <a:lstStyle/>
        <a:p>
          <a:pPr>
            <a:buSzPts val="1200"/>
            <a:buFont typeface="Tahoma" panose="020B0604030504040204" pitchFamily="34" charset="0"/>
            <a:buNone/>
          </a:pPr>
          <a:r>
            <a:rPr lang="es-ES" sz="1000" dirty="0"/>
            <a:t>Un(a) representante de Universidades Públicas. Un(a) representante de Universidades Privadas.; Un(a) representante del Sistema Nacional del Voluntariado.</a:t>
          </a:r>
          <a:endParaRPr lang="es-CO" sz="1000" dirty="0"/>
        </a:p>
      </dgm:t>
    </dgm:pt>
    <dgm:pt modelId="{D6830B6C-5FD9-4377-BFA8-B3393DB5D3F4}" type="parTrans" cxnId="{F6468EC8-843C-45B8-840F-8D6FBC4D8BAD}">
      <dgm:prSet/>
      <dgm:spPr/>
      <dgm:t>
        <a:bodyPr/>
        <a:lstStyle/>
        <a:p>
          <a:endParaRPr lang="es-CO"/>
        </a:p>
      </dgm:t>
    </dgm:pt>
    <dgm:pt modelId="{37474284-BB5D-4D5D-BC3E-6BCF2DF47AA9}" type="sibTrans" cxnId="{F6468EC8-843C-45B8-840F-8D6FBC4D8BAD}">
      <dgm:prSet/>
      <dgm:spPr/>
      <dgm:t>
        <a:bodyPr/>
        <a:lstStyle/>
        <a:p>
          <a:endParaRPr lang="es-CO"/>
        </a:p>
      </dgm:t>
    </dgm:pt>
    <dgm:pt modelId="{7A5A00C2-0427-4431-8FB5-2BBA009DB2F8}">
      <dgm:prSet custT="1"/>
      <dgm:spPr/>
      <dgm:t>
        <a:bodyPr/>
        <a:lstStyle/>
        <a:p>
          <a:pPr>
            <a:buSzPts val="1200"/>
            <a:buFont typeface="Tahoma" panose="020B0604030504040204" pitchFamily="34" charset="0"/>
            <a:buNone/>
          </a:pPr>
          <a:r>
            <a:rPr lang="es-ES" sz="1000" dirty="0"/>
            <a:t>Un(a) representante de la población con discapacidad., Un(a) representante de la población migrante residente en Colombia,</a:t>
          </a:r>
          <a:endParaRPr lang="es-CO" sz="1000" dirty="0"/>
        </a:p>
      </dgm:t>
    </dgm:pt>
    <dgm:pt modelId="{0EAB63C8-4AA0-49F5-8DF1-34E06790EEFA}" type="parTrans" cxnId="{A20AACDD-3188-4E03-AE3A-4BBB7CA2A55A}">
      <dgm:prSet/>
      <dgm:spPr/>
      <dgm:t>
        <a:bodyPr/>
        <a:lstStyle/>
        <a:p>
          <a:endParaRPr lang="es-CO"/>
        </a:p>
      </dgm:t>
    </dgm:pt>
    <dgm:pt modelId="{72FBCB9F-A5F2-43A7-90E8-A5904E93F89C}" type="sibTrans" cxnId="{A20AACDD-3188-4E03-AE3A-4BBB7CA2A55A}">
      <dgm:prSet/>
      <dgm:spPr/>
      <dgm:t>
        <a:bodyPr/>
        <a:lstStyle/>
        <a:p>
          <a:endParaRPr lang="es-CO"/>
        </a:p>
      </dgm:t>
    </dgm:pt>
    <dgm:pt modelId="{81F05C3A-00C8-4F77-8362-9BCEE47F7E49}">
      <dgm:prSet custT="1"/>
      <dgm:spPr/>
      <dgm:t>
        <a:bodyPr/>
        <a:lstStyle/>
        <a:p>
          <a:pPr>
            <a:buSzPts val="1200"/>
            <a:buFont typeface="Tahoma" panose="020B0604030504040204" pitchFamily="34" charset="0"/>
            <a:buNone/>
          </a:pPr>
          <a:r>
            <a:rPr lang="es-ES" sz="1000" dirty="0"/>
            <a:t>Dos representantes de las comunidades indígenas, Dos representantes de las comunidades campesinas</a:t>
          </a:r>
          <a:endParaRPr lang="es-CO" sz="1000" dirty="0"/>
        </a:p>
      </dgm:t>
    </dgm:pt>
    <dgm:pt modelId="{D5410C52-B8C1-499C-BE15-19367A717B9C}" type="parTrans" cxnId="{E02E8194-F2AF-4481-AA62-1565CF7D7D36}">
      <dgm:prSet/>
      <dgm:spPr/>
      <dgm:t>
        <a:bodyPr/>
        <a:lstStyle/>
        <a:p>
          <a:endParaRPr lang="es-CO"/>
        </a:p>
      </dgm:t>
    </dgm:pt>
    <dgm:pt modelId="{EDAE8AEB-D7D0-432A-B4D9-38FA1EA4BCDD}" type="sibTrans" cxnId="{E02E8194-F2AF-4481-AA62-1565CF7D7D36}">
      <dgm:prSet/>
      <dgm:spPr/>
      <dgm:t>
        <a:bodyPr/>
        <a:lstStyle/>
        <a:p>
          <a:endParaRPr lang="es-CO"/>
        </a:p>
      </dgm:t>
    </dgm:pt>
    <dgm:pt modelId="{77DE088B-3DD7-4CAC-8114-4AB857BF5066}">
      <dgm:prSet custT="1"/>
      <dgm:spPr/>
      <dgm:t>
        <a:bodyPr/>
        <a:lstStyle/>
        <a:p>
          <a:pPr>
            <a:buSzPts val="1200"/>
            <a:buFont typeface="Tahoma" panose="020B0604030504040204" pitchFamily="34" charset="0"/>
            <a:buNone/>
          </a:pPr>
          <a:r>
            <a:rPr lang="es-ES" sz="1000" dirty="0"/>
            <a:t>El(la) Ministra(o) del Trabajo quien podrá delegar su participación en el(la) Viceministro(a) de Empleo y Pensiones, quien la presidirá.</a:t>
          </a:r>
          <a:endParaRPr lang="es-CO" sz="1000" dirty="0"/>
        </a:p>
      </dgm:t>
    </dgm:pt>
    <dgm:pt modelId="{CCB8BB38-D289-4B7D-BA04-C71215C9D877}" type="parTrans" cxnId="{7D691E48-6E5F-4855-9C7D-132CD93174EB}">
      <dgm:prSet/>
      <dgm:spPr/>
      <dgm:t>
        <a:bodyPr/>
        <a:lstStyle/>
        <a:p>
          <a:endParaRPr lang="es-CO"/>
        </a:p>
      </dgm:t>
    </dgm:pt>
    <dgm:pt modelId="{68C01E94-4F08-4F26-BABE-C98CC14D4434}" type="sibTrans" cxnId="{7D691E48-6E5F-4855-9C7D-132CD93174EB}">
      <dgm:prSet/>
      <dgm:spPr/>
      <dgm:t>
        <a:bodyPr/>
        <a:lstStyle/>
        <a:p>
          <a:endParaRPr lang="es-CO"/>
        </a:p>
      </dgm:t>
    </dgm:pt>
    <dgm:pt modelId="{7703B696-0FA8-49B4-AF57-DA9EA1F74C03}">
      <dgm:prSet custT="1"/>
      <dgm:spPr/>
      <dgm:t>
        <a:bodyPr/>
        <a:lstStyle/>
        <a:p>
          <a:pPr>
            <a:buSzPts val="1200"/>
            <a:buFont typeface="Tahoma" panose="020B0604030504040204" pitchFamily="34" charset="0"/>
            <a:buNone/>
          </a:pPr>
          <a:r>
            <a:rPr lang="es-ES" sz="1000" dirty="0"/>
            <a:t>El(la) Ministro(a) de Hacienda y Crédito Público quien podrá delegar su participación en el (la) Viceministro(a) Técnico.</a:t>
          </a:r>
          <a:endParaRPr lang="es-CO" sz="1000" dirty="0"/>
        </a:p>
      </dgm:t>
    </dgm:pt>
    <dgm:pt modelId="{DB97AE79-E0A9-40F7-A3B6-64EBF6A75495}" type="parTrans" cxnId="{D0C6293A-0F27-4979-AA6A-AAE97E061683}">
      <dgm:prSet/>
      <dgm:spPr/>
      <dgm:t>
        <a:bodyPr/>
        <a:lstStyle/>
        <a:p>
          <a:endParaRPr lang="es-CO"/>
        </a:p>
      </dgm:t>
    </dgm:pt>
    <dgm:pt modelId="{4AA808E4-3412-421B-AB61-7CFB9B123761}" type="sibTrans" cxnId="{D0C6293A-0F27-4979-AA6A-AAE97E061683}">
      <dgm:prSet/>
      <dgm:spPr/>
      <dgm:t>
        <a:bodyPr/>
        <a:lstStyle/>
        <a:p>
          <a:endParaRPr lang="es-CO"/>
        </a:p>
      </dgm:t>
    </dgm:pt>
    <dgm:pt modelId="{A2DB1CCE-FB9B-4B5B-A35D-38A29EF964B8}">
      <dgm:prSet custT="1"/>
      <dgm:spPr/>
      <dgm:t>
        <a:bodyPr/>
        <a:lstStyle/>
        <a:p>
          <a:pPr>
            <a:buSzPts val="1200"/>
            <a:buFont typeface="Tahoma" panose="020B0604030504040204" pitchFamily="34" charset="0"/>
            <a:buNone/>
          </a:pPr>
          <a:r>
            <a:rPr lang="es-ES" sz="1000" dirty="0"/>
            <a:t>El(la) Director(a) del Departamento Nacional de Planeación quien podrá delegar su participación en el(la) Subdirector(a) General.</a:t>
          </a:r>
          <a:endParaRPr lang="es-CO" sz="1000" dirty="0"/>
        </a:p>
      </dgm:t>
    </dgm:pt>
    <dgm:pt modelId="{72DA95BC-54A1-487B-84DE-EDEB706D55D5}" type="parTrans" cxnId="{84D00D4B-72C7-4664-A1EF-21E877316610}">
      <dgm:prSet/>
      <dgm:spPr/>
      <dgm:t>
        <a:bodyPr/>
        <a:lstStyle/>
        <a:p>
          <a:endParaRPr lang="es-CO"/>
        </a:p>
      </dgm:t>
    </dgm:pt>
    <dgm:pt modelId="{6BF1E46C-CD4D-43A5-8622-A6F3ABC64F16}" type="sibTrans" cxnId="{84D00D4B-72C7-4664-A1EF-21E877316610}">
      <dgm:prSet/>
      <dgm:spPr/>
      <dgm:t>
        <a:bodyPr/>
        <a:lstStyle/>
        <a:p>
          <a:endParaRPr lang="es-CO"/>
        </a:p>
      </dgm:t>
    </dgm:pt>
    <dgm:pt modelId="{70E6FC18-D1C6-4056-85B6-8D81721B1AA0}">
      <dgm:prSet custT="1"/>
      <dgm:spPr/>
      <dgm:t>
        <a:bodyPr/>
        <a:lstStyle/>
        <a:p>
          <a:pPr>
            <a:buSzPts val="1200"/>
            <a:buFont typeface="Tahoma" panose="020B0604030504040204" pitchFamily="34" charset="0"/>
            <a:buNone/>
          </a:pPr>
          <a:r>
            <a:rPr lang="es-ES" sz="1000" dirty="0"/>
            <a:t>El(la) Director(a) del Departamento Administrativo Nacional de Estadística DANE quien podrá delegar su participación en</a:t>
          </a:r>
          <a:endParaRPr lang="es-CO" sz="1000" dirty="0"/>
        </a:p>
      </dgm:t>
    </dgm:pt>
    <dgm:pt modelId="{CC957DA2-9348-4F07-85CF-1FAFEFED3BE0}" type="parTrans" cxnId="{292707E4-A075-470B-8816-E1FA54F96751}">
      <dgm:prSet/>
      <dgm:spPr/>
      <dgm:t>
        <a:bodyPr/>
        <a:lstStyle/>
        <a:p>
          <a:endParaRPr lang="es-CO"/>
        </a:p>
      </dgm:t>
    </dgm:pt>
    <dgm:pt modelId="{C9E06C2B-15A9-44F9-82B1-618D813DE390}" type="sibTrans" cxnId="{292707E4-A075-470B-8816-E1FA54F96751}">
      <dgm:prSet/>
      <dgm:spPr/>
      <dgm:t>
        <a:bodyPr/>
        <a:lstStyle/>
        <a:p>
          <a:endParaRPr lang="es-CO"/>
        </a:p>
      </dgm:t>
    </dgm:pt>
    <dgm:pt modelId="{D71A5C26-E4BB-48D1-A703-CD643149004F}">
      <dgm:prSet/>
      <dgm:spPr/>
      <dgm:t>
        <a:bodyPr/>
        <a:lstStyle/>
        <a:p>
          <a:endParaRPr lang="es-CO" sz="500" dirty="0"/>
        </a:p>
      </dgm:t>
    </dgm:pt>
    <dgm:pt modelId="{7DE7D3A8-2F15-4A75-BC18-2CDDE6D8911D}" type="parTrans" cxnId="{B6696996-C1E9-4136-851E-28673076741C}">
      <dgm:prSet/>
      <dgm:spPr/>
      <dgm:t>
        <a:bodyPr/>
        <a:lstStyle/>
        <a:p>
          <a:endParaRPr lang="es-CO"/>
        </a:p>
      </dgm:t>
    </dgm:pt>
    <dgm:pt modelId="{41179DAB-39FD-4B30-A2E8-18355239CB11}" type="sibTrans" cxnId="{B6696996-C1E9-4136-851E-28673076741C}">
      <dgm:prSet/>
      <dgm:spPr/>
      <dgm:t>
        <a:bodyPr/>
        <a:lstStyle/>
        <a:p>
          <a:endParaRPr lang="es-CO"/>
        </a:p>
      </dgm:t>
    </dgm:pt>
    <dgm:pt modelId="{44F7996C-8365-4BD2-94BE-D3DA98FC9ACD}">
      <dgm:prSet custT="1"/>
      <dgm:spPr/>
      <dgm:t>
        <a:bodyPr/>
        <a:lstStyle/>
        <a:p>
          <a:pPr>
            <a:buSzPts val="1200"/>
            <a:buFont typeface="Tahoma" panose="020B0604030504040204" pitchFamily="34" charset="0"/>
            <a:buNone/>
          </a:pPr>
          <a:r>
            <a:rPr lang="es-ES" sz="1000" dirty="0"/>
            <a:t>Dos (2) designados del(la) Presidente(a) de la República..</a:t>
          </a:r>
          <a:endParaRPr lang="es-CO" sz="1000" dirty="0"/>
        </a:p>
      </dgm:t>
    </dgm:pt>
    <dgm:pt modelId="{ABB56A2B-2476-4950-A1D2-34CF6DFE49ED}" type="parTrans" cxnId="{0101A75F-AA30-41F3-94E7-45DA0FACC841}">
      <dgm:prSet/>
      <dgm:spPr/>
      <dgm:t>
        <a:bodyPr/>
        <a:lstStyle/>
        <a:p>
          <a:endParaRPr lang="es-CO"/>
        </a:p>
      </dgm:t>
    </dgm:pt>
    <dgm:pt modelId="{51BF5B61-047A-4255-82C2-3A79348BB64E}" type="sibTrans" cxnId="{0101A75F-AA30-41F3-94E7-45DA0FACC841}">
      <dgm:prSet/>
      <dgm:spPr/>
      <dgm:t>
        <a:bodyPr/>
        <a:lstStyle/>
        <a:p>
          <a:endParaRPr lang="es-CO"/>
        </a:p>
      </dgm:t>
    </dgm:pt>
    <dgm:pt modelId="{A70D6E86-6B69-4961-A3E9-68538958ED69}">
      <dgm:prSet custT="1"/>
      <dgm:spPr/>
      <dgm:t>
        <a:bodyPr/>
        <a:lstStyle/>
        <a:p>
          <a:pPr>
            <a:buSzPts val="1200"/>
            <a:buFont typeface="Tahoma" panose="020B0604030504040204" pitchFamily="34" charset="0"/>
            <a:buNone/>
          </a:pPr>
          <a:r>
            <a:rPr lang="es-ES" sz="1000" dirty="0"/>
            <a:t>Un(a) representante de los trabajadores campesinos., Dos representantes de las comunidades negras, afrocolombianas, raizales y palenqueras.</a:t>
          </a:r>
          <a:endParaRPr lang="es-CO" sz="1000" dirty="0"/>
        </a:p>
      </dgm:t>
    </dgm:pt>
    <dgm:pt modelId="{3EEB9407-542D-48AE-B2B9-3971ADEFB0A0}" type="parTrans" cxnId="{F6050003-B12D-4275-AC0B-2E2E31B0236A}">
      <dgm:prSet/>
      <dgm:spPr/>
      <dgm:t>
        <a:bodyPr/>
        <a:lstStyle/>
        <a:p>
          <a:endParaRPr lang="es-CO"/>
        </a:p>
      </dgm:t>
    </dgm:pt>
    <dgm:pt modelId="{41C1924B-C751-4942-820B-1A0228545134}" type="sibTrans" cxnId="{F6050003-B12D-4275-AC0B-2E2E31B0236A}">
      <dgm:prSet/>
      <dgm:spPr/>
      <dgm:t>
        <a:bodyPr/>
        <a:lstStyle/>
        <a:p>
          <a:endParaRPr lang="es-CO"/>
        </a:p>
      </dgm:t>
    </dgm:pt>
    <dgm:pt modelId="{2DEEA371-7894-47A6-9D32-43A9DF3817C8}">
      <dgm:prSet custT="1"/>
      <dgm:spPr/>
      <dgm:t>
        <a:bodyPr/>
        <a:lstStyle/>
        <a:p>
          <a:pPr>
            <a:buSzPts val="1200"/>
            <a:buFont typeface="Tahoma" panose="020B0604030504040204" pitchFamily="34" charset="0"/>
            <a:buNone/>
          </a:pPr>
          <a:r>
            <a:rPr lang="es-ES" sz="1000" dirty="0"/>
            <a:t>El (la) Director(a) del Departamento Nacional de Planeación. El (la) Director(a) del Departamento de Prosperidad Social., </a:t>
          </a:r>
          <a:endParaRPr lang="es-CO" sz="1000" dirty="0"/>
        </a:p>
      </dgm:t>
    </dgm:pt>
    <dgm:pt modelId="{279B1F00-63A6-44D5-A740-599554855137}" type="parTrans" cxnId="{0FA537B9-D264-4CE4-A38D-9CAFF794F849}">
      <dgm:prSet/>
      <dgm:spPr/>
      <dgm:t>
        <a:bodyPr/>
        <a:lstStyle/>
        <a:p>
          <a:endParaRPr lang="es-CO"/>
        </a:p>
      </dgm:t>
    </dgm:pt>
    <dgm:pt modelId="{D969692B-1D89-4A1D-A925-098A0A8AF9F0}" type="sibTrans" cxnId="{0FA537B9-D264-4CE4-A38D-9CAFF794F849}">
      <dgm:prSet/>
      <dgm:spPr/>
      <dgm:t>
        <a:bodyPr/>
        <a:lstStyle/>
        <a:p>
          <a:endParaRPr lang="es-CO"/>
        </a:p>
      </dgm:t>
    </dgm:pt>
    <dgm:pt modelId="{4DD290BC-2E2C-416D-8E4B-63D6352B21A2}">
      <dgm:prSet custT="1"/>
      <dgm:spPr/>
      <dgm:t>
        <a:bodyPr/>
        <a:lstStyle/>
        <a:p>
          <a:pPr>
            <a:buSzPts val="1200"/>
            <a:buFont typeface="Tahoma" panose="020B0604030504040204" pitchFamily="34" charset="0"/>
            <a:buNone/>
          </a:pPr>
          <a:r>
            <a:rPr lang="es-ES" sz="1000" dirty="0"/>
            <a:t>El (la) Presidente(a) de la Administradora Colombiana de Pensiones., Un(a) representante de los Trabajadores.</a:t>
          </a:r>
          <a:endParaRPr lang="es-CO" sz="1000" dirty="0"/>
        </a:p>
      </dgm:t>
    </dgm:pt>
    <dgm:pt modelId="{B1C3FD73-FA3A-4D03-BD43-5B8B65EDD82E}" type="parTrans" cxnId="{2EAC291D-3786-4A4D-8CC5-5E69C5E84298}">
      <dgm:prSet/>
      <dgm:spPr/>
      <dgm:t>
        <a:bodyPr/>
        <a:lstStyle/>
        <a:p>
          <a:endParaRPr lang="es-CO"/>
        </a:p>
      </dgm:t>
    </dgm:pt>
    <dgm:pt modelId="{8B4D3092-EB76-4705-9B99-AFC9850345AC}" type="sibTrans" cxnId="{2EAC291D-3786-4A4D-8CC5-5E69C5E84298}">
      <dgm:prSet/>
      <dgm:spPr/>
      <dgm:t>
        <a:bodyPr/>
        <a:lstStyle/>
        <a:p>
          <a:endParaRPr lang="es-CO"/>
        </a:p>
      </dgm:t>
    </dgm:pt>
    <dgm:pt modelId="{8EA917EF-D4E2-4679-A2AD-A54A2C1E90A5}">
      <dgm:prSet custT="1"/>
      <dgm:spPr/>
      <dgm:t>
        <a:bodyPr/>
        <a:lstStyle/>
        <a:p>
          <a:pPr>
            <a:buSzPts val="1200"/>
            <a:buFont typeface="Tahoma" panose="020B0604030504040204" pitchFamily="34" charset="0"/>
            <a:buNone/>
          </a:pPr>
          <a:r>
            <a:rPr lang="es-ES" sz="1000" dirty="0"/>
            <a:t> el(la) Director(a) de Censos y Demografía</a:t>
          </a:r>
          <a:endParaRPr lang="es-CO" sz="1000" dirty="0"/>
        </a:p>
      </dgm:t>
    </dgm:pt>
    <dgm:pt modelId="{44B93C24-0D22-404D-B3DB-5F47EB7E3F1E}" type="parTrans" cxnId="{1B9A479B-0C05-424E-801F-9684319DFBEE}">
      <dgm:prSet/>
      <dgm:spPr/>
      <dgm:t>
        <a:bodyPr/>
        <a:lstStyle/>
        <a:p>
          <a:endParaRPr lang="es-CO"/>
        </a:p>
      </dgm:t>
    </dgm:pt>
    <dgm:pt modelId="{88800FDE-0BF5-4B0D-84C7-1CE40431FBC8}" type="sibTrans" cxnId="{1B9A479B-0C05-424E-801F-9684319DFBEE}">
      <dgm:prSet/>
      <dgm:spPr/>
      <dgm:t>
        <a:bodyPr/>
        <a:lstStyle/>
        <a:p>
          <a:endParaRPr lang="es-CO"/>
        </a:p>
      </dgm:t>
    </dgm:pt>
    <dgm:pt modelId="{B8DA16FF-F8BC-4617-B58C-86AD2DAEFC4F}" type="pres">
      <dgm:prSet presAssocID="{DF3A6F53-60C6-43A9-B850-7D00C81A74C0}" presName="linearFlow" presStyleCnt="0">
        <dgm:presLayoutVars>
          <dgm:dir/>
          <dgm:animLvl val="lvl"/>
          <dgm:resizeHandles val="exact"/>
        </dgm:presLayoutVars>
      </dgm:prSet>
      <dgm:spPr/>
    </dgm:pt>
    <dgm:pt modelId="{F7BEC9CC-A79D-4116-BFA9-68CB8584770E}" type="pres">
      <dgm:prSet presAssocID="{5F615128-A132-41B5-B994-33B316D96312}" presName="composite" presStyleCnt="0"/>
      <dgm:spPr/>
    </dgm:pt>
    <dgm:pt modelId="{0AAB32C5-FDFF-45ED-944D-DF4026A5A39D}" type="pres">
      <dgm:prSet presAssocID="{5F615128-A132-41B5-B994-33B316D96312}" presName="parentText" presStyleLbl="alignNode1" presStyleIdx="0" presStyleCnt="3">
        <dgm:presLayoutVars>
          <dgm:chMax val="1"/>
          <dgm:bulletEnabled val="1"/>
        </dgm:presLayoutVars>
      </dgm:prSet>
      <dgm:spPr/>
    </dgm:pt>
    <dgm:pt modelId="{7A531914-3F3B-4F8D-9679-606CCCFC273E}" type="pres">
      <dgm:prSet presAssocID="{5F615128-A132-41B5-B994-33B316D96312}" presName="descendantText" presStyleLbl="alignAcc1" presStyleIdx="0" presStyleCnt="3" custScaleX="93939" custScaleY="125525" custLinFactNeighborX="-278" custLinFactNeighborY="-8778">
        <dgm:presLayoutVars>
          <dgm:bulletEnabled val="1"/>
        </dgm:presLayoutVars>
      </dgm:prSet>
      <dgm:spPr/>
    </dgm:pt>
    <dgm:pt modelId="{E8F17D20-D16E-4049-B041-DF058FF15823}" type="pres">
      <dgm:prSet presAssocID="{0903530C-CBDA-4A2E-8F43-46A714DE40FE}" presName="sp" presStyleCnt="0"/>
      <dgm:spPr/>
    </dgm:pt>
    <dgm:pt modelId="{F54AF921-B171-4549-B17F-C445A3D1BAE3}" type="pres">
      <dgm:prSet presAssocID="{6D2012E9-2CA1-4398-B234-A2005E853154}" presName="composite" presStyleCnt="0"/>
      <dgm:spPr/>
    </dgm:pt>
    <dgm:pt modelId="{D0386C4F-CA66-404E-961B-44053760EC09}" type="pres">
      <dgm:prSet presAssocID="{6D2012E9-2CA1-4398-B234-A2005E853154}" presName="parentText" presStyleLbl="alignNode1" presStyleIdx="1" presStyleCnt="3" custScaleX="104876" custScaleY="128812">
        <dgm:presLayoutVars>
          <dgm:chMax val="1"/>
          <dgm:bulletEnabled val="1"/>
        </dgm:presLayoutVars>
      </dgm:prSet>
      <dgm:spPr/>
    </dgm:pt>
    <dgm:pt modelId="{0754CF2A-0358-475F-AD0C-04A773B28ED7}" type="pres">
      <dgm:prSet presAssocID="{6D2012E9-2CA1-4398-B234-A2005E853154}" presName="descendantText" presStyleLbl="alignAcc1" presStyleIdx="1" presStyleCnt="3" custScaleY="198936">
        <dgm:presLayoutVars>
          <dgm:bulletEnabled val="1"/>
        </dgm:presLayoutVars>
      </dgm:prSet>
      <dgm:spPr/>
    </dgm:pt>
    <dgm:pt modelId="{F0A8F1CE-0A97-4BBB-90D7-FECB604D7BC0}" type="pres">
      <dgm:prSet presAssocID="{4F9F8706-0F90-423F-8CB8-8DEA1AC1777A}" presName="sp" presStyleCnt="0"/>
      <dgm:spPr/>
    </dgm:pt>
    <dgm:pt modelId="{49AE24E8-BC5F-4BF0-8E3C-D4C7FE756FE0}" type="pres">
      <dgm:prSet presAssocID="{6B660DFC-2F1C-4D39-81E9-9DF1D38BF5E3}" presName="composite" presStyleCnt="0"/>
      <dgm:spPr/>
    </dgm:pt>
    <dgm:pt modelId="{925A1668-03E5-4A2F-81E7-7811A2922FE5}" type="pres">
      <dgm:prSet presAssocID="{6B660DFC-2F1C-4D39-81E9-9DF1D38BF5E3}" presName="parentText" presStyleLbl="alignNode1" presStyleIdx="2" presStyleCnt="3">
        <dgm:presLayoutVars>
          <dgm:chMax val="1"/>
          <dgm:bulletEnabled val="1"/>
        </dgm:presLayoutVars>
      </dgm:prSet>
      <dgm:spPr/>
    </dgm:pt>
    <dgm:pt modelId="{6C955C09-5050-40D7-92A6-314A8DC1B41F}" type="pres">
      <dgm:prSet presAssocID="{6B660DFC-2F1C-4D39-81E9-9DF1D38BF5E3}" presName="descendantText" presStyleLbl="alignAcc1" presStyleIdx="2" presStyleCnt="3" custScaleY="102168" custLinFactNeighborY="0">
        <dgm:presLayoutVars>
          <dgm:bulletEnabled val="1"/>
        </dgm:presLayoutVars>
      </dgm:prSet>
      <dgm:spPr/>
    </dgm:pt>
  </dgm:ptLst>
  <dgm:cxnLst>
    <dgm:cxn modelId="{F6050003-B12D-4275-AC0B-2E2E31B0236A}" srcId="{6D2012E9-2CA1-4398-B234-A2005E853154}" destId="{A70D6E86-6B69-4961-A3E9-68538958ED69}" srcOrd="7" destOrd="0" parTransId="{3EEB9407-542D-48AE-B2B9-3971ADEFB0A0}" sibTransId="{41C1924B-C751-4942-820B-1A0228545134}"/>
    <dgm:cxn modelId="{5216FB05-91F4-4AB1-9113-679F4636D75A}" type="presOf" srcId="{70E6FC18-D1C6-4056-85B6-8D81721B1AA0}" destId="{6C955C09-5050-40D7-92A6-314A8DC1B41F}" srcOrd="0" destOrd="4" presId="urn:microsoft.com/office/officeart/2005/8/layout/chevron2"/>
    <dgm:cxn modelId="{1635CA09-42C0-43B4-BF83-C0F89FD2180B}" srcId="{6B660DFC-2F1C-4D39-81E9-9DF1D38BF5E3}" destId="{AD4AEE31-1C91-43E9-AA0E-9D2D2D03ED94}" srcOrd="0" destOrd="0" parTransId="{0F26934A-A48B-4683-9CAB-E58917F2FD07}" sibTransId="{4CF6CB45-63B6-4B87-A2F7-60F3FFEAB28D}"/>
    <dgm:cxn modelId="{2090D310-CCA5-4515-8580-3C12A1B9EDA5}" type="presOf" srcId="{E6B73E98-8084-410D-9959-78F01E3D765C}" destId="{0754CF2A-0358-475F-AD0C-04A773B28ED7}" srcOrd="0" destOrd="4" presId="urn:microsoft.com/office/officeart/2005/8/layout/chevron2"/>
    <dgm:cxn modelId="{70097F14-6B92-4261-9702-D7917E01084A}" type="presOf" srcId="{E9191C12-C559-4615-B04F-889C26542162}" destId="{0754CF2A-0358-475F-AD0C-04A773B28ED7}" srcOrd="0" destOrd="3" presId="urn:microsoft.com/office/officeart/2005/8/layout/chevron2"/>
    <dgm:cxn modelId="{16EFB514-584F-449C-96FB-166B56C11FC0}" srcId="{6D2012E9-2CA1-4398-B234-A2005E853154}" destId="{E6B73E98-8084-410D-9959-78F01E3D765C}" srcOrd="4" destOrd="0" parTransId="{17214E14-2600-4EA2-B5DA-9FD73CA74D48}" sibTransId="{4A7A4AB8-9E7B-4217-ABF1-D65292F96340}"/>
    <dgm:cxn modelId="{3B9C4416-2D22-47BB-8336-B0718BA0DF1D}" srcId="{DF3A6F53-60C6-43A9-B850-7D00C81A74C0}" destId="{5F615128-A132-41B5-B994-33B316D96312}" srcOrd="0" destOrd="0" parTransId="{4C3782CA-FC5F-4040-B5F9-10F9C40AD173}" sibTransId="{0903530C-CBDA-4A2E-8F43-46A714DE40FE}"/>
    <dgm:cxn modelId="{2EAC291D-3786-4A4D-8CC5-5E69C5E84298}" srcId="{6D2012E9-2CA1-4398-B234-A2005E853154}" destId="{4DD290BC-2E2C-416D-8E4B-63D6352B21A2}" srcOrd="2" destOrd="0" parTransId="{B1C3FD73-FA3A-4D03-BD43-5B8B65EDD82E}" sibTransId="{8B4D3092-EB76-4705-9B99-AFC9850345AC}"/>
    <dgm:cxn modelId="{40410A32-9143-4E5F-9906-C64D8711FCD9}" srcId="{6D2012E9-2CA1-4398-B234-A2005E853154}" destId="{E9191C12-C559-4615-B04F-889C26542162}" srcOrd="3" destOrd="0" parTransId="{722B3C54-A683-40EB-8C48-744B55AE210B}" sibTransId="{CE9C676C-3A87-45D4-9B5D-502CC90BC64E}"/>
    <dgm:cxn modelId="{88474E36-20E4-48FA-82B2-F98B15C57C85}" type="presOf" srcId="{2DEEA371-7894-47A6-9D32-43A9DF3817C8}" destId="{0754CF2A-0358-475F-AD0C-04A773B28ED7}" srcOrd="0" destOrd="1" presId="urn:microsoft.com/office/officeart/2005/8/layout/chevron2"/>
    <dgm:cxn modelId="{D0C6293A-0F27-4979-AA6A-AAE97E061683}" srcId="{6B660DFC-2F1C-4D39-81E9-9DF1D38BF5E3}" destId="{7703B696-0FA8-49B4-AF57-DA9EA1F74C03}" srcOrd="2" destOrd="0" parTransId="{DB97AE79-E0A9-40F7-A3B6-64EBF6A75495}" sibTransId="{4AA808E4-3412-421B-AB61-7CFB9B123761}"/>
    <dgm:cxn modelId="{11D6353B-53F6-407C-9D2C-DB9109141C02}" srcId="{6B660DFC-2F1C-4D39-81E9-9DF1D38BF5E3}" destId="{D3386FCF-C256-47D6-8110-F9780204E6F6}" srcOrd="8" destOrd="0" parTransId="{E6A82D09-472D-4132-8256-BE5FFBCB42AE}" sibTransId="{E864D38F-B1F2-40BB-8C28-4CACC73FC091}"/>
    <dgm:cxn modelId="{3FE4AA3C-0192-4A31-821F-06B4530939E1}" type="presOf" srcId="{6D2012E9-2CA1-4398-B234-A2005E853154}" destId="{D0386C4F-CA66-404E-961B-44053760EC09}" srcOrd="0" destOrd="0" presId="urn:microsoft.com/office/officeart/2005/8/layout/chevron2"/>
    <dgm:cxn modelId="{0101A75F-AA30-41F3-94E7-45DA0FACC841}" srcId="{6B660DFC-2F1C-4D39-81E9-9DF1D38BF5E3}" destId="{44F7996C-8365-4BD2-94BE-D3DA98FC9ACD}" srcOrd="6" destOrd="0" parTransId="{ABB56A2B-2476-4950-A1D2-34CF6DFE49ED}" sibTransId="{51BF5B61-047A-4255-82C2-3A79348BB64E}"/>
    <dgm:cxn modelId="{7D691E48-6E5F-4855-9C7D-132CD93174EB}" srcId="{6B660DFC-2F1C-4D39-81E9-9DF1D38BF5E3}" destId="{77DE088B-3DD7-4CAC-8114-4AB857BF5066}" srcOrd="1" destOrd="0" parTransId="{CCB8BB38-D289-4B7D-BA04-C71215C9D877}" sibTransId="{68C01E94-4F08-4F26-BABE-C98CC14D4434}"/>
    <dgm:cxn modelId="{84D00D4B-72C7-4664-A1EF-21E877316610}" srcId="{6B660DFC-2F1C-4D39-81E9-9DF1D38BF5E3}" destId="{A2DB1CCE-FB9B-4B5B-A35D-38A29EF964B8}" srcOrd="3" destOrd="0" parTransId="{72DA95BC-54A1-487B-84DE-EDEB706D55D5}" sibTransId="{6BF1E46C-CD4D-43A5-8622-A6F3ABC64F16}"/>
    <dgm:cxn modelId="{E76A326E-ADF5-4254-BA11-8FE9AA9BEA38}" srcId="{5F615128-A132-41B5-B994-33B316D96312}" destId="{D2DFE521-00DA-42DA-908D-998291E8EA68}" srcOrd="0" destOrd="0" parTransId="{AB7458D3-3236-4B85-ACCD-20E422728383}" sibTransId="{AAA568AF-2C78-4F7F-9E8A-93E014866C78}"/>
    <dgm:cxn modelId="{FCCACF71-844E-463E-80A7-142144FD1851}" type="presOf" srcId="{4E6852C6-7C3F-4698-9A94-87B1672D7549}" destId="{0754CF2A-0358-475F-AD0C-04A773B28ED7}" srcOrd="0" destOrd="0" presId="urn:microsoft.com/office/officeart/2005/8/layout/chevron2"/>
    <dgm:cxn modelId="{23800272-D146-4426-806A-DBF5B8A03C86}" srcId="{6D2012E9-2CA1-4398-B234-A2005E853154}" destId="{4E6852C6-7C3F-4698-9A94-87B1672D7549}" srcOrd="0" destOrd="0" parTransId="{E6C3A256-094B-4E99-9017-AF298239E656}" sibTransId="{FEEC99AB-41C2-43F5-9FDF-BCCC11902397}"/>
    <dgm:cxn modelId="{2B480C52-DEF4-486A-A8BB-458A8E5DADC6}" type="presOf" srcId="{5F615128-A132-41B5-B994-33B316D96312}" destId="{0AAB32C5-FDFF-45ED-944D-DF4026A5A39D}" srcOrd="0" destOrd="0" presId="urn:microsoft.com/office/officeart/2005/8/layout/chevron2"/>
    <dgm:cxn modelId="{78E01157-ABE7-4167-9496-DFAD3DAC318B}" type="presOf" srcId="{81F05C3A-00C8-4F77-8362-9BCEE47F7E49}" destId="{0754CF2A-0358-475F-AD0C-04A773B28ED7}" srcOrd="0" destOrd="8" presId="urn:microsoft.com/office/officeart/2005/8/layout/chevron2"/>
    <dgm:cxn modelId="{C9DD2A79-C382-4BB6-9E10-D25867774C52}" type="presOf" srcId="{CA661955-9AE0-4335-9F9C-A1C4F731F323}" destId="{0754CF2A-0358-475F-AD0C-04A773B28ED7}" srcOrd="0" destOrd="5" presId="urn:microsoft.com/office/officeart/2005/8/layout/chevron2"/>
    <dgm:cxn modelId="{5359795A-D448-4DF1-9A43-9A9B1E33B3EE}" srcId="{DF3A6F53-60C6-43A9-B850-7D00C81A74C0}" destId="{6D2012E9-2CA1-4398-B234-A2005E853154}" srcOrd="1" destOrd="0" parTransId="{AE0F9504-CD43-4985-8694-641AD4787ED1}" sibTransId="{4F9F8706-0F90-423F-8CB8-8DEA1AC1777A}"/>
    <dgm:cxn modelId="{393F1388-A717-4149-93D0-5C88016B50FA}" type="presOf" srcId="{A2DB1CCE-FB9B-4B5B-A35D-38A29EF964B8}" destId="{6C955C09-5050-40D7-92A6-314A8DC1B41F}" srcOrd="0" destOrd="3" presId="urn:microsoft.com/office/officeart/2005/8/layout/chevron2"/>
    <dgm:cxn modelId="{E02E8194-F2AF-4481-AA62-1565CF7D7D36}" srcId="{6D2012E9-2CA1-4398-B234-A2005E853154}" destId="{81F05C3A-00C8-4F77-8362-9BCEE47F7E49}" srcOrd="8" destOrd="0" parTransId="{D5410C52-B8C1-499C-BE15-19367A717B9C}" sibTransId="{EDAE8AEB-D7D0-432A-B4D9-38FA1EA4BCDD}"/>
    <dgm:cxn modelId="{B6696996-C1E9-4136-851E-28673076741C}" srcId="{6B660DFC-2F1C-4D39-81E9-9DF1D38BF5E3}" destId="{D71A5C26-E4BB-48D1-A703-CD643149004F}" srcOrd="7" destOrd="0" parTransId="{7DE7D3A8-2F15-4A75-BC18-2CDDE6D8911D}" sibTransId="{41179DAB-39FD-4B30-A2E8-18355239CB11}"/>
    <dgm:cxn modelId="{CFD17F96-70FB-4647-8100-0D24111F14EA}" type="presOf" srcId="{D2DFE521-00DA-42DA-908D-998291E8EA68}" destId="{7A531914-3F3B-4F8D-9679-606CCCFC273E}" srcOrd="0" destOrd="0" presId="urn:microsoft.com/office/officeart/2005/8/layout/chevron2"/>
    <dgm:cxn modelId="{C64B9A97-AC60-4648-8884-4C3D1C90C667}" type="presOf" srcId="{6B660DFC-2F1C-4D39-81E9-9DF1D38BF5E3}" destId="{925A1668-03E5-4A2F-81E7-7811A2922FE5}" srcOrd="0" destOrd="0" presId="urn:microsoft.com/office/officeart/2005/8/layout/chevron2"/>
    <dgm:cxn modelId="{1B9A479B-0C05-424E-801F-9684319DFBEE}" srcId="{6B660DFC-2F1C-4D39-81E9-9DF1D38BF5E3}" destId="{8EA917EF-D4E2-4679-A2AD-A54A2C1E90A5}" srcOrd="5" destOrd="0" parTransId="{44B93C24-0D22-404D-B3DB-5F47EB7E3F1E}" sibTransId="{88800FDE-0BF5-4B0D-84C7-1CE40431FBC8}"/>
    <dgm:cxn modelId="{C2B00B9D-0D0A-44DB-BA08-D1F2DF6E787E}" type="presOf" srcId="{AD4AEE31-1C91-43E9-AA0E-9D2D2D03ED94}" destId="{6C955C09-5050-40D7-92A6-314A8DC1B41F}" srcOrd="0" destOrd="0" presId="urn:microsoft.com/office/officeart/2005/8/layout/chevron2"/>
    <dgm:cxn modelId="{6F13169D-BB10-414E-9105-A67A71904785}" type="presOf" srcId="{A70D6E86-6B69-4961-A3E9-68538958ED69}" destId="{0754CF2A-0358-475F-AD0C-04A773B28ED7}" srcOrd="0" destOrd="7" presId="urn:microsoft.com/office/officeart/2005/8/layout/chevron2"/>
    <dgm:cxn modelId="{2427F4A9-A85E-4B4C-B410-B06CA21495FB}" type="presOf" srcId="{28723512-CF3A-44EF-8B7D-02ECFFB9BC4C}" destId="{6C955C09-5050-40D7-92A6-314A8DC1B41F}" srcOrd="0" destOrd="9" presId="urn:microsoft.com/office/officeart/2005/8/layout/chevron2"/>
    <dgm:cxn modelId="{E758D7AE-BEDA-4508-AC76-95BF2BCB75C0}" type="presOf" srcId="{D71A5C26-E4BB-48D1-A703-CD643149004F}" destId="{6C955C09-5050-40D7-92A6-314A8DC1B41F}" srcOrd="0" destOrd="7" presId="urn:microsoft.com/office/officeart/2005/8/layout/chevron2"/>
    <dgm:cxn modelId="{4157E3B0-7667-43AA-B9D6-A07504EC0F31}" type="presOf" srcId="{44F7996C-8365-4BD2-94BE-D3DA98FC9ACD}" destId="{6C955C09-5050-40D7-92A6-314A8DC1B41F}" srcOrd="0" destOrd="6" presId="urn:microsoft.com/office/officeart/2005/8/layout/chevron2"/>
    <dgm:cxn modelId="{814F4EB2-E089-4F18-9B09-290E7EE161E9}" srcId="{6B660DFC-2F1C-4D39-81E9-9DF1D38BF5E3}" destId="{28723512-CF3A-44EF-8B7D-02ECFFB9BC4C}" srcOrd="9" destOrd="0" parTransId="{2FF94E67-1B20-49D3-AA9C-225DF2191CEF}" sibTransId="{5381E683-33A7-4EA4-AFE8-18AA9BFD026F}"/>
    <dgm:cxn modelId="{716B30B5-423A-4523-9A36-8F5E5DF22567}" type="presOf" srcId="{8EA917EF-D4E2-4679-A2AD-A54A2C1E90A5}" destId="{6C955C09-5050-40D7-92A6-314A8DC1B41F}" srcOrd="0" destOrd="5" presId="urn:microsoft.com/office/officeart/2005/8/layout/chevron2"/>
    <dgm:cxn modelId="{0FA537B9-D264-4CE4-A38D-9CAFF794F849}" srcId="{6D2012E9-2CA1-4398-B234-A2005E853154}" destId="{2DEEA371-7894-47A6-9D32-43A9DF3817C8}" srcOrd="1" destOrd="0" parTransId="{279B1F00-63A6-44D5-A740-599554855137}" sibTransId="{D969692B-1D89-4A1D-A925-098A0A8AF9F0}"/>
    <dgm:cxn modelId="{D7E52FBB-22A4-45E7-B7DF-59BB90A0F0C8}" type="presOf" srcId="{77DE088B-3DD7-4CAC-8114-4AB857BF5066}" destId="{6C955C09-5050-40D7-92A6-314A8DC1B41F}" srcOrd="0" destOrd="1" presId="urn:microsoft.com/office/officeart/2005/8/layout/chevron2"/>
    <dgm:cxn modelId="{F6468EC8-843C-45B8-840F-8D6FBC4D8BAD}" srcId="{6D2012E9-2CA1-4398-B234-A2005E853154}" destId="{CA661955-9AE0-4335-9F9C-A1C4F731F323}" srcOrd="5" destOrd="0" parTransId="{D6830B6C-5FD9-4377-BFA8-B3393DB5D3F4}" sibTransId="{37474284-BB5D-4D5D-BC3E-6BCF2DF47AA9}"/>
    <dgm:cxn modelId="{3845D8C8-5E5D-40BA-A18D-675ECD8A5A7F}" type="presOf" srcId="{D3386FCF-C256-47D6-8110-F9780204E6F6}" destId="{6C955C09-5050-40D7-92A6-314A8DC1B41F}" srcOrd="0" destOrd="8" presId="urn:microsoft.com/office/officeart/2005/8/layout/chevron2"/>
    <dgm:cxn modelId="{A20AACDD-3188-4E03-AE3A-4BBB7CA2A55A}" srcId="{6D2012E9-2CA1-4398-B234-A2005E853154}" destId="{7A5A00C2-0427-4431-8FB5-2BBA009DB2F8}" srcOrd="6" destOrd="0" parTransId="{0EAB63C8-4AA0-49F5-8DF1-34E06790EEFA}" sibTransId="{72FBCB9F-A5F2-43A7-90E8-A5904E93F89C}"/>
    <dgm:cxn modelId="{894728DF-9A07-4E33-99A1-92DAD33F8536}" type="presOf" srcId="{DF3A6F53-60C6-43A9-B850-7D00C81A74C0}" destId="{B8DA16FF-F8BC-4617-B58C-86AD2DAEFC4F}" srcOrd="0" destOrd="0" presId="urn:microsoft.com/office/officeart/2005/8/layout/chevron2"/>
    <dgm:cxn modelId="{F5C1AADF-DC13-4C7D-8F94-9AB4E1D02C01}" type="presOf" srcId="{4DD290BC-2E2C-416D-8E4B-63D6352B21A2}" destId="{0754CF2A-0358-475F-AD0C-04A773B28ED7}" srcOrd="0" destOrd="2" presId="urn:microsoft.com/office/officeart/2005/8/layout/chevron2"/>
    <dgm:cxn modelId="{292707E4-A075-470B-8816-E1FA54F96751}" srcId="{6B660DFC-2F1C-4D39-81E9-9DF1D38BF5E3}" destId="{70E6FC18-D1C6-4056-85B6-8D81721B1AA0}" srcOrd="4" destOrd="0" parTransId="{CC957DA2-9348-4F07-85CF-1FAFEFED3BE0}" sibTransId="{C9E06C2B-15A9-44F9-82B1-618D813DE390}"/>
    <dgm:cxn modelId="{86CBD2E9-FCEA-4109-ACB1-534629182972}" type="presOf" srcId="{7A5A00C2-0427-4431-8FB5-2BBA009DB2F8}" destId="{0754CF2A-0358-475F-AD0C-04A773B28ED7}" srcOrd="0" destOrd="6" presId="urn:microsoft.com/office/officeart/2005/8/layout/chevron2"/>
    <dgm:cxn modelId="{2F2639EA-4D74-4EF7-AEC4-0B27F2EED999}" srcId="{DF3A6F53-60C6-43A9-B850-7D00C81A74C0}" destId="{6B660DFC-2F1C-4D39-81E9-9DF1D38BF5E3}" srcOrd="2" destOrd="0" parTransId="{89160307-B8CE-401D-A1E0-1839E06CF4EF}" sibTransId="{4DED781F-FDF1-47C0-9485-95193F142D1C}"/>
    <dgm:cxn modelId="{52A189FD-C857-438E-B5B2-691BC80252C8}" type="presOf" srcId="{7703B696-0FA8-49B4-AF57-DA9EA1F74C03}" destId="{6C955C09-5050-40D7-92A6-314A8DC1B41F}" srcOrd="0" destOrd="2" presId="urn:microsoft.com/office/officeart/2005/8/layout/chevron2"/>
    <dgm:cxn modelId="{9E7352A3-AE4F-4571-A873-69CB3CFFFF0F}" type="presParOf" srcId="{B8DA16FF-F8BC-4617-B58C-86AD2DAEFC4F}" destId="{F7BEC9CC-A79D-4116-BFA9-68CB8584770E}" srcOrd="0" destOrd="0" presId="urn:microsoft.com/office/officeart/2005/8/layout/chevron2"/>
    <dgm:cxn modelId="{E072C515-B161-4A9D-8105-37950EDFBD55}" type="presParOf" srcId="{F7BEC9CC-A79D-4116-BFA9-68CB8584770E}" destId="{0AAB32C5-FDFF-45ED-944D-DF4026A5A39D}" srcOrd="0" destOrd="0" presId="urn:microsoft.com/office/officeart/2005/8/layout/chevron2"/>
    <dgm:cxn modelId="{818FDE06-B606-48C6-A533-C5FA6B396D2A}" type="presParOf" srcId="{F7BEC9CC-A79D-4116-BFA9-68CB8584770E}" destId="{7A531914-3F3B-4F8D-9679-606CCCFC273E}" srcOrd="1" destOrd="0" presId="urn:microsoft.com/office/officeart/2005/8/layout/chevron2"/>
    <dgm:cxn modelId="{E14253F4-9A97-4908-96C0-30AEB9743480}" type="presParOf" srcId="{B8DA16FF-F8BC-4617-B58C-86AD2DAEFC4F}" destId="{E8F17D20-D16E-4049-B041-DF058FF15823}" srcOrd="1" destOrd="0" presId="urn:microsoft.com/office/officeart/2005/8/layout/chevron2"/>
    <dgm:cxn modelId="{6244BBCB-7760-4032-B6D9-F93A62BB3193}" type="presParOf" srcId="{B8DA16FF-F8BC-4617-B58C-86AD2DAEFC4F}" destId="{F54AF921-B171-4549-B17F-C445A3D1BAE3}" srcOrd="2" destOrd="0" presId="urn:microsoft.com/office/officeart/2005/8/layout/chevron2"/>
    <dgm:cxn modelId="{3165BAA5-20B9-4223-9AA6-521B871AA274}" type="presParOf" srcId="{F54AF921-B171-4549-B17F-C445A3D1BAE3}" destId="{D0386C4F-CA66-404E-961B-44053760EC09}" srcOrd="0" destOrd="0" presId="urn:microsoft.com/office/officeart/2005/8/layout/chevron2"/>
    <dgm:cxn modelId="{CFF2E7F6-F9B5-4A07-BE45-C1A1B2A4067B}" type="presParOf" srcId="{F54AF921-B171-4549-B17F-C445A3D1BAE3}" destId="{0754CF2A-0358-475F-AD0C-04A773B28ED7}" srcOrd="1" destOrd="0" presId="urn:microsoft.com/office/officeart/2005/8/layout/chevron2"/>
    <dgm:cxn modelId="{E3E7256B-3DFA-440D-AB33-C6B81364AB53}" type="presParOf" srcId="{B8DA16FF-F8BC-4617-B58C-86AD2DAEFC4F}" destId="{F0A8F1CE-0A97-4BBB-90D7-FECB604D7BC0}" srcOrd="3" destOrd="0" presId="urn:microsoft.com/office/officeart/2005/8/layout/chevron2"/>
    <dgm:cxn modelId="{6ACA8944-3197-4059-87B1-AD5EFCE06CF4}" type="presParOf" srcId="{B8DA16FF-F8BC-4617-B58C-86AD2DAEFC4F}" destId="{49AE24E8-BC5F-4BF0-8E3C-D4C7FE756FE0}" srcOrd="4" destOrd="0" presId="urn:microsoft.com/office/officeart/2005/8/layout/chevron2"/>
    <dgm:cxn modelId="{AE948F4F-71B2-4091-B1A0-E1DBECBF3F94}" type="presParOf" srcId="{49AE24E8-BC5F-4BF0-8E3C-D4C7FE756FE0}" destId="{925A1668-03E5-4A2F-81E7-7811A2922FE5}" srcOrd="0" destOrd="0" presId="urn:microsoft.com/office/officeart/2005/8/layout/chevron2"/>
    <dgm:cxn modelId="{E633290E-D2E9-4059-BB2E-29C6E893AC8C}" type="presParOf" srcId="{49AE24E8-BC5F-4BF0-8E3C-D4C7FE756FE0}" destId="{6C955C09-5050-40D7-92A6-314A8DC1B41F}"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DF3A6F53-60C6-43A9-B850-7D00C81A74C0}"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es-CO"/>
        </a:p>
      </dgm:t>
    </dgm:pt>
    <dgm:pt modelId="{5F615128-A132-41B5-B994-33B316D96312}">
      <dgm:prSet phldrT="[Texto]" custT="1"/>
      <dgm:spPr/>
      <dgm:t>
        <a:bodyPr/>
        <a:lstStyle/>
        <a:p>
          <a:r>
            <a:rPr lang="es-419" sz="1600" dirty="0">
              <a:solidFill>
                <a:schemeClr val="tx1"/>
              </a:solidFill>
            </a:rPr>
            <a:t>Comité de transición operativa</a:t>
          </a:r>
        </a:p>
        <a:p>
          <a:r>
            <a:rPr lang="es-419" sz="1600" dirty="0">
              <a:solidFill>
                <a:schemeClr val="tx1"/>
              </a:solidFill>
            </a:rPr>
            <a:t>18mses</a:t>
          </a:r>
          <a:endParaRPr lang="es-CO" sz="1600" dirty="0">
            <a:solidFill>
              <a:schemeClr val="tx1"/>
            </a:solidFill>
          </a:endParaRPr>
        </a:p>
      </dgm:t>
    </dgm:pt>
    <dgm:pt modelId="{4C3782CA-FC5F-4040-B5F9-10F9C40AD173}" type="parTrans" cxnId="{3B9C4416-2D22-47BB-8336-B0718BA0DF1D}">
      <dgm:prSet/>
      <dgm:spPr/>
      <dgm:t>
        <a:bodyPr/>
        <a:lstStyle/>
        <a:p>
          <a:endParaRPr lang="es-CO"/>
        </a:p>
      </dgm:t>
    </dgm:pt>
    <dgm:pt modelId="{0903530C-CBDA-4A2E-8F43-46A714DE40FE}" type="sibTrans" cxnId="{3B9C4416-2D22-47BB-8336-B0718BA0DF1D}">
      <dgm:prSet/>
      <dgm:spPr/>
      <dgm:t>
        <a:bodyPr/>
        <a:lstStyle/>
        <a:p>
          <a:endParaRPr lang="es-CO"/>
        </a:p>
      </dgm:t>
    </dgm:pt>
    <dgm:pt modelId="{D2DFE521-00DA-42DA-908D-998291E8EA68}">
      <dgm:prSet phldrT="[Texto]" custT="1"/>
      <dgm:spPr/>
      <dgm:t>
        <a:bodyPr/>
        <a:lstStyle/>
        <a:p>
          <a:r>
            <a:rPr lang="es-ES" sz="1200" dirty="0"/>
            <a:t>Por un representante de cada una de las siguientes entidades: i) Colpensiones, </a:t>
          </a:r>
          <a:r>
            <a:rPr lang="es-ES" sz="1200" dirty="0" err="1"/>
            <a:t>ii</a:t>
          </a:r>
          <a:r>
            <a:rPr lang="es-ES" sz="1200" dirty="0"/>
            <a:t>) Administradoras del Pilar Contributivo del Componente Complementario de Ahorro Individual, </a:t>
          </a:r>
          <a:r>
            <a:rPr lang="es-ES" sz="1200" dirty="0" err="1"/>
            <a:t>iii</a:t>
          </a:r>
          <a:r>
            <a:rPr lang="es-ES" sz="1200" dirty="0"/>
            <a:t>) Superintendencia Financiera de Colombia, </a:t>
          </a:r>
          <a:r>
            <a:rPr lang="es-ES" sz="1200" dirty="0" err="1"/>
            <a:t>iv</a:t>
          </a:r>
          <a:r>
            <a:rPr lang="es-ES" sz="1200" dirty="0"/>
            <a:t>) Ministerio de Hacienda y Crédito Público y v) Ministerio de Trabajo</a:t>
          </a:r>
          <a:r>
            <a:rPr lang="es-419" sz="1200" dirty="0"/>
            <a:t>.. Actuara durante de 18 </a:t>
          </a:r>
          <a:r>
            <a:rPr lang="es-419" sz="1200" dirty="0" err="1"/>
            <a:t>mesee</a:t>
          </a:r>
          <a:endParaRPr lang="es-CO" sz="1200" dirty="0"/>
        </a:p>
      </dgm:t>
    </dgm:pt>
    <dgm:pt modelId="{AB7458D3-3236-4B85-ACCD-20E422728383}" type="parTrans" cxnId="{E76A326E-ADF5-4254-BA11-8FE9AA9BEA38}">
      <dgm:prSet/>
      <dgm:spPr/>
      <dgm:t>
        <a:bodyPr/>
        <a:lstStyle/>
        <a:p>
          <a:endParaRPr lang="es-CO"/>
        </a:p>
      </dgm:t>
    </dgm:pt>
    <dgm:pt modelId="{AAA568AF-2C78-4F7F-9E8A-93E014866C78}" type="sibTrans" cxnId="{E76A326E-ADF5-4254-BA11-8FE9AA9BEA38}">
      <dgm:prSet/>
      <dgm:spPr/>
      <dgm:t>
        <a:bodyPr/>
        <a:lstStyle/>
        <a:p>
          <a:endParaRPr lang="es-CO"/>
        </a:p>
      </dgm:t>
    </dgm:pt>
    <dgm:pt modelId="{6B660DFC-2F1C-4D39-81E9-9DF1D38BF5E3}">
      <dgm:prSet phldrT="[Texto]"/>
      <dgm:spPr/>
      <dgm:t>
        <a:bodyPr/>
        <a:lstStyle/>
        <a:p>
          <a:r>
            <a:rPr lang="es-ES" dirty="0">
              <a:solidFill>
                <a:schemeClr val="bg1">
                  <a:lumMod val="10000"/>
                </a:schemeClr>
              </a:solidFill>
            </a:rPr>
            <a:t>Fondo del pilar</a:t>
          </a:r>
        </a:p>
        <a:p>
          <a:r>
            <a:rPr lang="es-ES" dirty="0">
              <a:solidFill>
                <a:schemeClr val="bg1">
                  <a:lumMod val="10000"/>
                </a:schemeClr>
              </a:solidFill>
            </a:rPr>
            <a:t>Contributivo</a:t>
          </a:r>
        </a:p>
        <a:p>
          <a:r>
            <a:rPr lang="es-ES" dirty="0">
              <a:solidFill>
                <a:schemeClr val="bg1">
                  <a:lumMod val="10000"/>
                </a:schemeClr>
              </a:solidFill>
            </a:rPr>
            <a:t>Art 92</a:t>
          </a:r>
          <a:endParaRPr lang="es-CO" dirty="0">
            <a:solidFill>
              <a:schemeClr val="bg1">
                <a:lumMod val="10000"/>
              </a:schemeClr>
            </a:solidFill>
          </a:endParaRPr>
        </a:p>
        <a:p>
          <a:endParaRPr lang="es-CO" b="1" dirty="0">
            <a:solidFill>
              <a:schemeClr val="tx1"/>
            </a:solidFill>
          </a:endParaRPr>
        </a:p>
      </dgm:t>
    </dgm:pt>
    <dgm:pt modelId="{89160307-B8CE-401D-A1E0-1839E06CF4EF}" type="parTrans" cxnId="{2F2639EA-4D74-4EF7-AEC4-0B27F2EED999}">
      <dgm:prSet/>
      <dgm:spPr/>
      <dgm:t>
        <a:bodyPr/>
        <a:lstStyle/>
        <a:p>
          <a:endParaRPr lang="es-CO"/>
        </a:p>
      </dgm:t>
    </dgm:pt>
    <dgm:pt modelId="{4DED781F-FDF1-47C0-9485-95193F142D1C}" type="sibTrans" cxnId="{2F2639EA-4D74-4EF7-AEC4-0B27F2EED999}">
      <dgm:prSet/>
      <dgm:spPr/>
      <dgm:t>
        <a:bodyPr/>
        <a:lstStyle/>
        <a:p>
          <a:endParaRPr lang="es-CO"/>
        </a:p>
      </dgm:t>
    </dgm:pt>
    <dgm:pt modelId="{AD4AEE31-1C91-43E9-AA0E-9D2D2D03ED94}">
      <dgm:prSet phldrT="[Texto]" custT="1"/>
      <dgm:spPr/>
      <dgm:t>
        <a:bodyPr/>
        <a:lstStyle/>
        <a:p>
          <a:endParaRPr lang="es-CO" sz="1600" dirty="0"/>
        </a:p>
      </dgm:t>
    </dgm:pt>
    <dgm:pt modelId="{0F26934A-A48B-4683-9CAB-E58917F2FD07}" type="parTrans" cxnId="{1635CA09-42C0-43B4-BF83-C0F89FD2180B}">
      <dgm:prSet/>
      <dgm:spPr/>
      <dgm:t>
        <a:bodyPr/>
        <a:lstStyle/>
        <a:p>
          <a:endParaRPr lang="es-CO"/>
        </a:p>
      </dgm:t>
    </dgm:pt>
    <dgm:pt modelId="{4CF6CB45-63B6-4B87-A2F7-60F3FFEAB28D}" type="sibTrans" cxnId="{1635CA09-42C0-43B4-BF83-C0F89FD2180B}">
      <dgm:prSet/>
      <dgm:spPr/>
      <dgm:t>
        <a:bodyPr/>
        <a:lstStyle/>
        <a:p>
          <a:endParaRPr lang="es-CO"/>
        </a:p>
      </dgm:t>
    </dgm:pt>
    <dgm:pt modelId="{D3386FCF-C256-47D6-8110-F9780204E6F6}">
      <dgm:prSet phldrT="[Texto]" custT="1"/>
      <dgm:spPr/>
      <dgm:t>
        <a:bodyPr/>
        <a:lstStyle/>
        <a:p>
          <a:r>
            <a:rPr lang="es-CO" altLang="en-US" sz="1600" dirty="0"/>
            <a:t>.</a:t>
          </a:r>
          <a:endParaRPr lang="es-CO" sz="1600" dirty="0"/>
        </a:p>
      </dgm:t>
    </dgm:pt>
    <dgm:pt modelId="{E6A82D09-472D-4132-8256-BE5FFBCB42AE}" type="parTrans" cxnId="{11D6353B-53F6-407C-9D2C-DB9109141C02}">
      <dgm:prSet/>
      <dgm:spPr/>
      <dgm:t>
        <a:bodyPr/>
        <a:lstStyle/>
        <a:p>
          <a:endParaRPr lang="es-CO"/>
        </a:p>
      </dgm:t>
    </dgm:pt>
    <dgm:pt modelId="{E864D38F-B1F2-40BB-8C28-4CACC73FC091}" type="sibTrans" cxnId="{11D6353B-53F6-407C-9D2C-DB9109141C02}">
      <dgm:prSet/>
      <dgm:spPr/>
      <dgm:t>
        <a:bodyPr/>
        <a:lstStyle/>
        <a:p>
          <a:endParaRPr lang="es-CO"/>
        </a:p>
      </dgm:t>
    </dgm:pt>
    <dgm:pt modelId="{28723512-CF3A-44EF-8B7D-02ECFFB9BC4C}">
      <dgm:prSet phldrT="[Texto]" custT="1"/>
      <dgm:spPr/>
      <dgm:t>
        <a:bodyPr/>
        <a:lstStyle/>
        <a:p>
          <a:endParaRPr lang="es-CO" sz="1600" dirty="0"/>
        </a:p>
      </dgm:t>
    </dgm:pt>
    <dgm:pt modelId="{2FF94E67-1B20-49D3-AA9C-225DF2191CEF}" type="parTrans" cxnId="{814F4EB2-E089-4F18-9B09-290E7EE161E9}">
      <dgm:prSet/>
      <dgm:spPr/>
      <dgm:t>
        <a:bodyPr/>
        <a:lstStyle/>
        <a:p>
          <a:endParaRPr lang="es-CO"/>
        </a:p>
      </dgm:t>
    </dgm:pt>
    <dgm:pt modelId="{5381E683-33A7-4EA4-AFE8-18AA9BFD026F}" type="sibTrans" cxnId="{814F4EB2-E089-4F18-9B09-290E7EE161E9}">
      <dgm:prSet/>
      <dgm:spPr/>
      <dgm:t>
        <a:bodyPr/>
        <a:lstStyle/>
        <a:p>
          <a:endParaRPr lang="es-CO"/>
        </a:p>
      </dgm:t>
    </dgm:pt>
    <dgm:pt modelId="{6D2012E9-2CA1-4398-B234-A2005E853154}">
      <dgm:prSet/>
      <dgm:spPr/>
      <dgm:t>
        <a:bodyPr/>
        <a:lstStyle/>
        <a:p>
          <a:r>
            <a:rPr lang="es-419" dirty="0">
              <a:solidFill>
                <a:schemeClr val="tx1"/>
              </a:solidFill>
            </a:rPr>
            <a:t>1jusnta directiva</a:t>
          </a:r>
        </a:p>
        <a:p>
          <a:r>
            <a:rPr lang="es-419" dirty="0" err="1">
              <a:solidFill>
                <a:schemeClr val="tx1"/>
              </a:solidFill>
            </a:rPr>
            <a:t>colpensiones</a:t>
          </a:r>
          <a:endParaRPr lang="es-CO" dirty="0">
            <a:solidFill>
              <a:schemeClr val="bg1">
                <a:lumMod val="10000"/>
              </a:schemeClr>
            </a:solidFill>
          </a:endParaRPr>
        </a:p>
      </dgm:t>
    </dgm:pt>
    <dgm:pt modelId="{AE0F9504-CD43-4985-8694-641AD4787ED1}" type="parTrans" cxnId="{5359795A-D448-4DF1-9A43-9A9B1E33B3EE}">
      <dgm:prSet/>
      <dgm:spPr/>
      <dgm:t>
        <a:bodyPr/>
        <a:lstStyle/>
        <a:p>
          <a:endParaRPr lang="es-CO"/>
        </a:p>
      </dgm:t>
    </dgm:pt>
    <dgm:pt modelId="{4F9F8706-0F90-423F-8CB8-8DEA1AC1777A}" type="sibTrans" cxnId="{5359795A-D448-4DF1-9A43-9A9B1E33B3EE}">
      <dgm:prSet/>
      <dgm:spPr/>
      <dgm:t>
        <a:bodyPr/>
        <a:lstStyle/>
        <a:p>
          <a:endParaRPr lang="es-CO"/>
        </a:p>
      </dgm:t>
    </dgm:pt>
    <dgm:pt modelId="{4E6852C6-7C3F-4698-9A94-87B1672D7549}">
      <dgm:prSet custT="1"/>
      <dgm:spPr/>
      <dgm:t>
        <a:bodyPr/>
        <a:lstStyle/>
        <a:p>
          <a:pPr>
            <a:buSzPts val="1200"/>
            <a:buFont typeface="Tahoma" panose="020B0604030504040204" pitchFamily="34" charset="0"/>
            <a:buNone/>
          </a:pPr>
          <a:endParaRPr lang="es-CO" sz="1200" dirty="0"/>
        </a:p>
      </dgm:t>
    </dgm:pt>
    <dgm:pt modelId="{E6C3A256-094B-4E99-9017-AF298239E656}" type="parTrans" cxnId="{23800272-D146-4426-806A-DBF5B8A03C86}">
      <dgm:prSet/>
      <dgm:spPr/>
      <dgm:t>
        <a:bodyPr/>
        <a:lstStyle/>
        <a:p>
          <a:endParaRPr lang="es-CO"/>
        </a:p>
      </dgm:t>
    </dgm:pt>
    <dgm:pt modelId="{FEEC99AB-41C2-43F5-9FDF-BCCC11902397}" type="sibTrans" cxnId="{23800272-D146-4426-806A-DBF5B8A03C86}">
      <dgm:prSet/>
      <dgm:spPr/>
      <dgm:t>
        <a:bodyPr/>
        <a:lstStyle/>
        <a:p>
          <a:endParaRPr lang="es-CO"/>
        </a:p>
      </dgm:t>
    </dgm:pt>
    <dgm:pt modelId="{D71A5C26-E4BB-48D1-A703-CD643149004F}">
      <dgm:prSet custT="1"/>
      <dgm:spPr/>
      <dgm:t>
        <a:bodyPr/>
        <a:lstStyle/>
        <a:p>
          <a:endParaRPr lang="es-CO" sz="1600" dirty="0"/>
        </a:p>
      </dgm:t>
    </dgm:pt>
    <dgm:pt modelId="{7DE7D3A8-2F15-4A75-BC18-2CDDE6D8911D}" type="parTrans" cxnId="{B6696996-C1E9-4136-851E-28673076741C}">
      <dgm:prSet/>
      <dgm:spPr/>
      <dgm:t>
        <a:bodyPr/>
        <a:lstStyle/>
        <a:p>
          <a:endParaRPr lang="es-CO"/>
        </a:p>
      </dgm:t>
    </dgm:pt>
    <dgm:pt modelId="{41179DAB-39FD-4B30-A2E8-18355239CB11}" type="sibTrans" cxnId="{B6696996-C1E9-4136-851E-28673076741C}">
      <dgm:prSet/>
      <dgm:spPr/>
      <dgm:t>
        <a:bodyPr/>
        <a:lstStyle/>
        <a:p>
          <a:endParaRPr lang="es-CO"/>
        </a:p>
      </dgm:t>
    </dgm:pt>
    <dgm:pt modelId="{756C5252-DE40-4EB0-BF03-FFE586241B91}">
      <dgm:prSet custT="1"/>
      <dgm:spPr/>
      <dgm:t>
        <a:bodyPr/>
        <a:lstStyle/>
        <a:p>
          <a:pPr>
            <a:buSzPts val="1200"/>
            <a:buFont typeface="Tahoma" panose="020B0604030504040204" pitchFamily="34" charset="0"/>
            <a:buAutoNum type="arabicPeriod"/>
          </a:pPr>
          <a:r>
            <a:rPr lang="es-ES" sz="1200"/>
            <a:t>El Ministro del Trabajo, quien podrá delegar su participación.</a:t>
          </a:r>
          <a:endParaRPr lang="es-CO" sz="1200"/>
        </a:p>
      </dgm:t>
    </dgm:pt>
    <dgm:pt modelId="{8686D86A-7652-49F3-A7AF-1F099758BAA9}" type="parTrans" cxnId="{476B8E15-1BF3-40DE-B624-82AEDCC6E90C}">
      <dgm:prSet/>
      <dgm:spPr/>
      <dgm:t>
        <a:bodyPr/>
        <a:lstStyle/>
        <a:p>
          <a:endParaRPr lang="es-CO"/>
        </a:p>
      </dgm:t>
    </dgm:pt>
    <dgm:pt modelId="{29666257-9125-4D11-BADE-16C067A050AA}" type="sibTrans" cxnId="{476B8E15-1BF3-40DE-B624-82AEDCC6E90C}">
      <dgm:prSet/>
      <dgm:spPr/>
      <dgm:t>
        <a:bodyPr/>
        <a:lstStyle/>
        <a:p>
          <a:endParaRPr lang="es-CO"/>
        </a:p>
      </dgm:t>
    </dgm:pt>
    <dgm:pt modelId="{F06A9445-AB80-4343-9EFF-5033F0F1F898}">
      <dgm:prSet custT="1"/>
      <dgm:spPr/>
      <dgm:t>
        <a:bodyPr/>
        <a:lstStyle/>
        <a:p>
          <a:pPr>
            <a:buSzPts val="1200"/>
            <a:buFont typeface="Tahoma" panose="020B0604030504040204" pitchFamily="34" charset="0"/>
            <a:buAutoNum type="arabicPeriod"/>
          </a:pPr>
          <a:r>
            <a:rPr lang="es-ES" sz="1200"/>
            <a:t>El Ministro de Hacienda y Crédito Público, quien podrá delegar su participación.</a:t>
          </a:r>
          <a:endParaRPr lang="es-CO" sz="1200"/>
        </a:p>
      </dgm:t>
    </dgm:pt>
    <dgm:pt modelId="{725003F8-6E4B-4F1A-8AB4-572DE08D7158}" type="parTrans" cxnId="{124DA134-C8B4-48BD-A65C-ACC330828EA0}">
      <dgm:prSet/>
      <dgm:spPr/>
      <dgm:t>
        <a:bodyPr/>
        <a:lstStyle/>
        <a:p>
          <a:endParaRPr lang="es-CO"/>
        </a:p>
      </dgm:t>
    </dgm:pt>
    <dgm:pt modelId="{C49EAC43-68F2-4F41-9F74-AEFC6A02C9AF}" type="sibTrans" cxnId="{124DA134-C8B4-48BD-A65C-ACC330828EA0}">
      <dgm:prSet/>
      <dgm:spPr/>
      <dgm:t>
        <a:bodyPr/>
        <a:lstStyle/>
        <a:p>
          <a:endParaRPr lang="es-CO"/>
        </a:p>
      </dgm:t>
    </dgm:pt>
    <dgm:pt modelId="{58D9A016-2C92-4759-9E0B-AFBFF2B4FCF4}">
      <dgm:prSet custT="1"/>
      <dgm:spPr/>
      <dgm:t>
        <a:bodyPr/>
        <a:lstStyle/>
        <a:p>
          <a:pPr>
            <a:buSzPts val="1200"/>
            <a:buFont typeface="Tahoma" panose="020B0604030504040204" pitchFamily="34" charset="0"/>
            <a:buAutoNum type="arabicPeriod"/>
          </a:pPr>
          <a:r>
            <a:rPr lang="es-ES" sz="1200"/>
            <a:t>Tres (3) miembros independientes para un periodo fijo de cuatro (4) años, los cuales serán designados por el Presidente de la República. Dichos miembros no podrán ser elegidos por más de dos periodos consecutivos.</a:t>
          </a:r>
          <a:endParaRPr lang="es-CO" sz="1200"/>
        </a:p>
      </dgm:t>
    </dgm:pt>
    <dgm:pt modelId="{8CA9E5F4-DA3F-4B6F-B10B-A4CD1B5E3A17}" type="parTrans" cxnId="{9E124119-894F-423E-8975-8F42E564968C}">
      <dgm:prSet/>
      <dgm:spPr/>
      <dgm:t>
        <a:bodyPr/>
        <a:lstStyle/>
        <a:p>
          <a:endParaRPr lang="es-CO"/>
        </a:p>
      </dgm:t>
    </dgm:pt>
    <dgm:pt modelId="{87CD4817-35D6-4C82-BEDE-CA97C667E140}" type="sibTrans" cxnId="{9E124119-894F-423E-8975-8F42E564968C}">
      <dgm:prSet/>
      <dgm:spPr/>
      <dgm:t>
        <a:bodyPr/>
        <a:lstStyle/>
        <a:p>
          <a:endParaRPr lang="es-CO"/>
        </a:p>
      </dgm:t>
    </dgm:pt>
    <dgm:pt modelId="{5FBA7660-5B1B-48AA-9D33-188A8D974A67}">
      <dgm:prSet custT="1"/>
      <dgm:spPr/>
      <dgm:t>
        <a:bodyPr/>
        <a:lstStyle/>
        <a:p>
          <a:pPr>
            <a:buSzPts val="1200"/>
            <a:buFont typeface="Tahoma" panose="020B0604030504040204" pitchFamily="34" charset="0"/>
            <a:buAutoNum type="arabicPeriod"/>
          </a:pPr>
          <a:r>
            <a:rPr lang="es-ES" sz="1200"/>
            <a:t>Representante de pensionados</a:t>
          </a:r>
          <a:endParaRPr lang="es-CO" sz="1200"/>
        </a:p>
      </dgm:t>
    </dgm:pt>
    <dgm:pt modelId="{957D6888-3B7A-40EC-81FA-C3E231A52E36}" type="parTrans" cxnId="{D837E64A-B3D6-49FC-A91A-5E6334644DF1}">
      <dgm:prSet/>
      <dgm:spPr/>
      <dgm:t>
        <a:bodyPr/>
        <a:lstStyle/>
        <a:p>
          <a:endParaRPr lang="es-CO"/>
        </a:p>
      </dgm:t>
    </dgm:pt>
    <dgm:pt modelId="{E0BA668C-626E-4CFB-BBB9-26A08D94DA6A}" type="sibTrans" cxnId="{D837E64A-B3D6-49FC-A91A-5E6334644DF1}">
      <dgm:prSet/>
      <dgm:spPr/>
      <dgm:t>
        <a:bodyPr/>
        <a:lstStyle/>
        <a:p>
          <a:endParaRPr lang="es-CO"/>
        </a:p>
      </dgm:t>
    </dgm:pt>
    <dgm:pt modelId="{88C620B8-1D5D-4010-B745-21D191D214DE}">
      <dgm:prSet custT="1"/>
      <dgm:spPr/>
      <dgm:t>
        <a:bodyPr/>
        <a:lstStyle/>
        <a:p>
          <a:pPr>
            <a:buSzPts val="1200"/>
            <a:buFont typeface="Tahoma" panose="020B0604030504040204" pitchFamily="34" charset="0"/>
            <a:buAutoNum type="arabicPeriod"/>
          </a:pPr>
          <a:r>
            <a:rPr lang="es-ES" sz="1200"/>
            <a:t>Representante de trabajadores activos</a:t>
          </a:r>
          <a:endParaRPr lang="es-CO" sz="1200"/>
        </a:p>
      </dgm:t>
    </dgm:pt>
    <dgm:pt modelId="{EED725C6-0258-4BE7-904C-3F74453153A6}" type="parTrans" cxnId="{A2C87015-482D-40AD-8449-7630E4062ED1}">
      <dgm:prSet/>
      <dgm:spPr/>
      <dgm:t>
        <a:bodyPr/>
        <a:lstStyle/>
        <a:p>
          <a:endParaRPr lang="es-CO"/>
        </a:p>
      </dgm:t>
    </dgm:pt>
    <dgm:pt modelId="{30F4746E-253C-439A-912D-0141B86B1CEC}" type="sibTrans" cxnId="{A2C87015-482D-40AD-8449-7630E4062ED1}">
      <dgm:prSet/>
      <dgm:spPr/>
      <dgm:t>
        <a:bodyPr/>
        <a:lstStyle/>
        <a:p>
          <a:endParaRPr lang="es-CO"/>
        </a:p>
      </dgm:t>
    </dgm:pt>
    <dgm:pt modelId="{96F4E099-3F5D-4D3D-9DF9-2A6A046DCD14}">
      <dgm:prSet custT="1"/>
      <dgm:spPr/>
      <dgm:t>
        <a:bodyPr/>
        <a:lstStyle/>
        <a:p>
          <a:r>
            <a:rPr lang="es-ES" sz="900" b="1" dirty="0"/>
            <a:t>. </a:t>
          </a:r>
          <a:r>
            <a:rPr lang="es-ES" sz="900" dirty="0"/>
            <a:t>Administración del Fondo de Ahorro del Pilar Contributivo.</a:t>
          </a:r>
          <a:endParaRPr lang="es-CO" sz="900" dirty="0"/>
        </a:p>
      </dgm:t>
    </dgm:pt>
    <dgm:pt modelId="{4C3EDFB8-3087-4091-9312-86378DDBE0A8}" type="parTrans" cxnId="{B2C5DCDA-6A6C-4239-8301-30C1184170AB}">
      <dgm:prSet/>
      <dgm:spPr/>
      <dgm:t>
        <a:bodyPr/>
        <a:lstStyle/>
        <a:p>
          <a:endParaRPr lang="es-CO"/>
        </a:p>
      </dgm:t>
    </dgm:pt>
    <dgm:pt modelId="{BA0C0B88-503F-432B-8738-8106402BA78D}" type="sibTrans" cxnId="{B2C5DCDA-6A6C-4239-8301-30C1184170AB}">
      <dgm:prSet/>
      <dgm:spPr/>
      <dgm:t>
        <a:bodyPr/>
        <a:lstStyle/>
        <a:p>
          <a:endParaRPr lang="es-CO"/>
        </a:p>
      </dgm:t>
    </dgm:pt>
    <dgm:pt modelId="{131982D1-C9F5-4355-A6AE-70D6BFE5638D}">
      <dgm:prSet custT="1"/>
      <dgm:spPr/>
      <dgm:t>
        <a:bodyPr/>
        <a:lstStyle/>
        <a:p>
          <a:r>
            <a:rPr lang="es-ES" sz="900" dirty="0"/>
            <a:t>El Fondo de Ahorro del Pilar Contributivo, administrado por el Banco de la República, El Fondo contará con un Comité Directivo que será conformado por:</a:t>
          </a:r>
          <a:endParaRPr lang="es-CO" sz="900" dirty="0"/>
        </a:p>
      </dgm:t>
    </dgm:pt>
    <dgm:pt modelId="{E3ED6730-03D4-466D-ADAA-2A2FCB125922}" type="parTrans" cxnId="{BF5B791B-10B8-468C-BA65-217367C385DE}">
      <dgm:prSet/>
      <dgm:spPr/>
      <dgm:t>
        <a:bodyPr/>
        <a:lstStyle/>
        <a:p>
          <a:endParaRPr lang="es-CO"/>
        </a:p>
      </dgm:t>
    </dgm:pt>
    <dgm:pt modelId="{BE612D01-D9A9-4FCB-9A89-48F6BC63A8C5}" type="sibTrans" cxnId="{BF5B791B-10B8-468C-BA65-217367C385DE}">
      <dgm:prSet/>
      <dgm:spPr/>
      <dgm:t>
        <a:bodyPr/>
        <a:lstStyle/>
        <a:p>
          <a:endParaRPr lang="es-CO"/>
        </a:p>
      </dgm:t>
    </dgm:pt>
    <dgm:pt modelId="{851A0ED5-3105-4ABA-913E-D565C5F0606F}">
      <dgm:prSet custT="1"/>
      <dgm:spPr/>
      <dgm:t>
        <a:bodyPr/>
        <a:lstStyle/>
        <a:p>
          <a:pPr>
            <a:buSzPts val="1200"/>
            <a:buFont typeface="Tahoma" panose="020B0604030504040204" pitchFamily="34" charset="0"/>
            <a:buAutoNum type="arabicPeriod"/>
          </a:pPr>
          <a:r>
            <a:rPr lang="es-ES" sz="3600"/>
            <a:t> </a:t>
          </a:r>
          <a:r>
            <a:rPr lang="es-ES" sz="1000"/>
            <a:t>El Ministro de Hacienda y Crédito Público o su delegado.</a:t>
          </a:r>
          <a:endParaRPr lang="es-CO" sz="1000" dirty="0"/>
        </a:p>
      </dgm:t>
    </dgm:pt>
    <dgm:pt modelId="{615422A0-ADD7-4D66-90FF-C0DB20F42972}" type="parTrans" cxnId="{BE1612D5-9407-4842-8E53-9713201DF464}">
      <dgm:prSet/>
      <dgm:spPr/>
      <dgm:t>
        <a:bodyPr/>
        <a:lstStyle/>
        <a:p>
          <a:endParaRPr lang="es-CO"/>
        </a:p>
      </dgm:t>
    </dgm:pt>
    <dgm:pt modelId="{3B5DE29A-CCCD-46F1-A38E-FD6A0D8B9519}" type="sibTrans" cxnId="{BE1612D5-9407-4842-8E53-9713201DF464}">
      <dgm:prSet/>
      <dgm:spPr/>
      <dgm:t>
        <a:bodyPr/>
        <a:lstStyle/>
        <a:p>
          <a:endParaRPr lang="es-CO"/>
        </a:p>
      </dgm:t>
    </dgm:pt>
    <dgm:pt modelId="{BDAC0DF7-F56D-4590-A73D-B6E34EC2EE95}">
      <dgm:prSet custT="1"/>
      <dgm:spPr/>
      <dgm:t>
        <a:bodyPr/>
        <a:lstStyle/>
        <a:p>
          <a:pPr>
            <a:buSzPts val="1200"/>
            <a:buFont typeface="Tahoma" panose="020B0604030504040204" pitchFamily="34" charset="0"/>
            <a:buAutoNum type="arabicPeriod"/>
          </a:pPr>
          <a:r>
            <a:rPr lang="es-ES" sz="1000"/>
            <a:t> El Ministro de Trabajo o su delegado.</a:t>
          </a:r>
          <a:endParaRPr lang="es-CO" sz="1000" dirty="0"/>
        </a:p>
      </dgm:t>
    </dgm:pt>
    <dgm:pt modelId="{1960D5DF-30B1-43D2-9F18-2863E6C6636D}" type="parTrans" cxnId="{868E6155-3B65-4B22-BD2D-736CD474EC94}">
      <dgm:prSet/>
      <dgm:spPr/>
      <dgm:t>
        <a:bodyPr/>
        <a:lstStyle/>
        <a:p>
          <a:endParaRPr lang="es-CO"/>
        </a:p>
      </dgm:t>
    </dgm:pt>
    <dgm:pt modelId="{BB8F8A94-A7E3-474F-A23E-6B8A0E28DF6C}" type="sibTrans" cxnId="{868E6155-3B65-4B22-BD2D-736CD474EC94}">
      <dgm:prSet/>
      <dgm:spPr/>
      <dgm:t>
        <a:bodyPr/>
        <a:lstStyle/>
        <a:p>
          <a:endParaRPr lang="es-CO"/>
        </a:p>
      </dgm:t>
    </dgm:pt>
    <dgm:pt modelId="{5BFEB5C9-953A-4377-8638-AB7B162A1E91}">
      <dgm:prSet custT="1"/>
      <dgm:spPr/>
      <dgm:t>
        <a:bodyPr/>
        <a:lstStyle/>
        <a:p>
          <a:pPr>
            <a:buSzPts val="1200"/>
            <a:buFont typeface="Tahoma" panose="020B0604030504040204" pitchFamily="34" charset="0"/>
            <a:buAutoNum type="arabicPeriod"/>
          </a:pPr>
          <a:r>
            <a:rPr lang="es-ES" sz="1000"/>
            <a:t> El Director del Departamento Nacional de Planeación.</a:t>
          </a:r>
          <a:endParaRPr lang="es-CO" sz="1000" dirty="0"/>
        </a:p>
      </dgm:t>
    </dgm:pt>
    <dgm:pt modelId="{425E3911-F171-4D76-ADE5-8580036F3C4E}" type="parTrans" cxnId="{08B02773-C0EE-429F-8167-56C3197BF486}">
      <dgm:prSet/>
      <dgm:spPr/>
      <dgm:t>
        <a:bodyPr/>
        <a:lstStyle/>
        <a:p>
          <a:endParaRPr lang="es-CO"/>
        </a:p>
      </dgm:t>
    </dgm:pt>
    <dgm:pt modelId="{7D49B958-4BDC-4DE6-92A4-FFA1C57F448E}" type="sibTrans" cxnId="{08B02773-C0EE-429F-8167-56C3197BF486}">
      <dgm:prSet/>
      <dgm:spPr/>
      <dgm:t>
        <a:bodyPr/>
        <a:lstStyle/>
        <a:p>
          <a:endParaRPr lang="es-CO"/>
        </a:p>
      </dgm:t>
    </dgm:pt>
    <dgm:pt modelId="{380FD8FC-5A1C-443B-B5DE-8524ADEF734E}">
      <dgm:prSet custT="1"/>
      <dgm:spPr/>
      <dgm:t>
        <a:bodyPr/>
        <a:lstStyle/>
        <a:p>
          <a:r>
            <a:rPr lang="es-ES" sz="1000" dirty="0"/>
            <a:t> 4 personas expertas</a:t>
          </a:r>
          <a:endParaRPr lang="es-CO" sz="1000" dirty="0"/>
        </a:p>
      </dgm:t>
    </dgm:pt>
    <dgm:pt modelId="{9779FC56-5A08-4209-A037-9CD168EFAFD3}" type="parTrans" cxnId="{C8DCAC4E-7F3C-40F6-9B62-84E238EF85DA}">
      <dgm:prSet/>
      <dgm:spPr/>
      <dgm:t>
        <a:bodyPr/>
        <a:lstStyle/>
        <a:p>
          <a:endParaRPr lang="es-CO"/>
        </a:p>
      </dgm:t>
    </dgm:pt>
    <dgm:pt modelId="{7AA90617-F743-4D3A-98BA-D95412781F7B}" type="sibTrans" cxnId="{C8DCAC4E-7F3C-40F6-9B62-84E238EF85DA}">
      <dgm:prSet/>
      <dgm:spPr/>
      <dgm:t>
        <a:bodyPr/>
        <a:lstStyle/>
        <a:p>
          <a:endParaRPr lang="es-CO"/>
        </a:p>
      </dgm:t>
    </dgm:pt>
    <dgm:pt modelId="{9B8E5FC6-3703-41F5-8695-9F6C032E15D4}">
      <dgm:prSet custT="1"/>
      <dgm:spPr/>
      <dgm:t>
        <a:bodyPr/>
        <a:lstStyle/>
        <a:p>
          <a:r>
            <a:rPr lang="es-ES" sz="900" dirty="0"/>
            <a:t> </a:t>
          </a:r>
          <a:endParaRPr lang="es-CO" sz="900" dirty="0"/>
        </a:p>
      </dgm:t>
    </dgm:pt>
    <dgm:pt modelId="{2343AAD3-D624-4A81-A846-116F43593949}" type="parTrans" cxnId="{05874133-C33C-4BB6-BFFF-BEB500C86653}">
      <dgm:prSet/>
      <dgm:spPr/>
      <dgm:t>
        <a:bodyPr/>
        <a:lstStyle/>
        <a:p>
          <a:endParaRPr lang="es-CO"/>
        </a:p>
      </dgm:t>
    </dgm:pt>
    <dgm:pt modelId="{E35CB7CB-D5E9-4675-9A99-DCBDE09E89CD}" type="sibTrans" cxnId="{05874133-C33C-4BB6-BFFF-BEB500C86653}">
      <dgm:prSet/>
      <dgm:spPr/>
      <dgm:t>
        <a:bodyPr/>
        <a:lstStyle/>
        <a:p>
          <a:endParaRPr lang="es-CO"/>
        </a:p>
      </dgm:t>
    </dgm:pt>
    <dgm:pt modelId="{52A3F244-D99B-49C6-B04A-92BEB6C6D288}">
      <dgm:prSet custT="1"/>
      <dgm:spPr/>
      <dgm:t>
        <a:bodyPr/>
        <a:lstStyle/>
        <a:p>
          <a:r>
            <a:rPr lang="es-ES" sz="1000" dirty="0"/>
            <a:t>El presidente de Colpensiones será invitado con voz, pero sin voto a las sesiones de dicho Comité </a:t>
          </a:r>
          <a:endParaRPr lang="es-CO" sz="1000" dirty="0"/>
        </a:p>
      </dgm:t>
    </dgm:pt>
    <dgm:pt modelId="{7C249988-2674-4F7F-8BC1-27AD2AEA452B}" type="parTrans" cxnId="{5C679E07-2873-4A6B-A601-565EC2C671B6}">
      <dgm:prSet/>
      <dgm:spPr/>
      <dgm:t>
        <a:bodyPr/>
        <a:lstStyle/>
        <a:p>
          <a:endParaRPr lang="es-CO"/>
        </a:p>
      </dgm:t>
    </dgm:pt>
    <dgm:pt modelId="{BF21511D-8B5A-4D83-8CCB-39B258780480}" type="sibTrans" cxnId="{5C679E07-2873-4A6B-A601-565EC2C671B6}">
      <dgm:prSet/>
      <dgm:spPr/>
      <dgm:t>
        <a:bodyPr/>
        <a:lstStyle/>
        <a:p>
          <a:endParaRPr lang="es-CO"/>
        </a:p>
      </dgm:t>
    </dgm:pt>
    <dgm:pt modelId="{B8DA16FF-F8BC-4617-B58C-86AD2DAEFC4F}" type="pres">
      <dgm:prSet presAssocID="{DF3A6F53-60C6-43A9-B850-7D00C81A74C0}" presName="linearFlow" presStyleCnt="0">
        <dgm:presLayoutVars>
          <dgm:dir/>
          <dgm:animLvl val="lvl"/>
          <dgm:resizeHandles val="exact"/>
        </dgm:presLayoutVars>
      </dgm:prSet>
      <dgm:spPr/>
    </dgm:pt>
    <dgm:pt modelId="{F7BEC9CC-A79D-4116-BFA9-68CB8584770E}" type="pres">
      <dgm:prSet presAssocID="{5F615128-A132-41B5-B994-33B316D96312}" presName="composite" presStyleCnt="0"/>
      <dgm:spPr/>
    </dgm:pt>
    <dgm:pt modelId="{0AAB32C5-FDFF-45ED-944D-DF4026A5A39D}" type="pres">
      <dgm:prSet presAssocID="{5F615128-A132-41B5-B994-33B316D96312}" presName="parentText" presStyleLbl="alignNode1" presStyleIdx="0" presStyleCnt="3">
        <dgm:presLayoutVars>
          <dgm:chMax val="1"/>
          <dgm:bulletEnabled val="1"/>
        </dgm:presLayoutVars>
      </dgm:prSet>
      <dgm:spPr/>
    </dgm:pt>
    <dgm:pt modelId="{7A531914-3F3B-4F8D-9679-606CCCFC273E}" type="pres">
      <dgm:prSet presAssocID="{5F615128-A132-41B5-B994-33B316D96312}" presName="descendantText" presStyleLbl="alignAcc1" presStyleIdx="0" presStyleCnt="3" custScaleX="82001" custScaleY="125525" custLinFactNeighborX="-278" custLinFactNeighborY="-8778">
        <dgm:presLayoutVars>
          <dgm:bulletEnabled val="1"/>
        </dgm:presLayoutVars>
      </dgm:prSet>
      <dgm:spPr/>
    </dgm:pt>
    <dgm:pt modelId="{E8F17D20-D16E-4049-B041-DF058FF15823}" type="pres">
      <dgm:prSet presAssocID="{0903530C-CBDA-4A2E-8F43-46A714DE40FE}" presName="sp" presStyleCnt="0"/>
      <dgm:spPr/>
    </dgm:pt>
    <dgm:pt modelId="{F54AF921-B171-4549-B17F-C445A3D1BAE3}" type="pres">
      <dgm:prSet presAssocID="{6D2012E9-2CA1-4398-B234-A2005E853154}" presName="composite" presStyleCnt="0"/>
      <dgm:spPr/>
    </dgm:pt>
    <dgm:pt modelId="{D0386C4F-CA66-404E-961B-44053760EC09}" type="pres">
      <dgm:prSet presAssocID="{6D2012E9-2CA1-4398-B234-A2005E853154}" presName="parentText" presStyleLbl="alignNode1" presStyleIdx="1" presStyleCnt="3" custScaleX="104876" custScaleY="128812">
        <dgm:presLayoutVars>
          <dgm:chMax val="1"/>
          <dgm:bulletEnabled val="1"/>
        </dgm:presLayoutVars>
      </dgm:prSet>
      <dgm:spPr/>
    </dgm:pt>
    <dgm:pt modelId="{0754CF2A-0358-475F-AD0C-04A773B28ED7}" type="pres">
      <dgm:prSet presAssocID="{6D2012E9-2CA1-4398-B234-A2005E853154}" presName="descendantText" presStyleLbl="alignAcc1" presStyleIdx="1" presStyleCnt="3" custScaleY="198936">
        <dgm:presLayoutVars>
          <dgm:bulletEnabled val="1"/>
        </dgm:presLayoutVars>
      </dgm:prSet>
      <dgm:spPr/>
    </dgm:pt>
    <dgm:pt modelId="{F0A8F1CE-0A97-4BBB-90D7-FECB604D7BC0}" type="pres">
      <dgm:prSet presAssocID="{4F9F8706-0F90-423F-8CB8-8DEA1AC1777A}" presName="sp" presStyleCnt="0"/>
      <dgm:spPr/>
    </dgm:pt>
    <dgm:pt modelId="{49AE24E8-BC5F-4BF0-8E3C-D4C7FE756FE0}" type="pres">
      <dgm:prSet presAssocID="{6B660DFC-2F1C-4D39-81E9-9DF1D38BF5E3}" presName="composite" presStyleCnt="0"/>
      <dgm:spPr/>
    </dgm:pt>
    <dgm:pt modelId="{925A1668-03E5-4A2F-81E7-7811A2922FE5}" type="pres">
      <dgm:prSet presAssocID="{6B660DFC-2F1C-4D39-81E9-9DF1D38BF5E3}" presName="parentText" presStyleLbl="alignNode1" presStyleIdx="2" presStyleCnt="3" custLinFactNeighborY="0">
        <dgm:presLayoutVars>
          <dgm:chMax val="1"/>
          <dgm:bulletEnabled val="1"/>
        </dgm:presLayoutVars>
      </dgm:prSet>
      <dgm:spPr/>
    </dgm:pt>
    <dgm:pt modelId="{6C955C09-5050-40D7-92A6-314A8DC1B41F}" type="pres">
      <dgm:prSet presAssocID="{6B660DFC-2F1C-4D39-81E9-9DF1D38BF5E3}" presName="descendantText" presStyleLbl="alignAcc1" presStyleIdx="2" presStyleCnt="3" custScaleY="102168" custLinFactNeighborY="0">
        <dgm:presLayoutVars>
          <dgm:bulletEnabled val="1"/>
        </dgm:presLayoutVars>
      </dgm:prSet>
      <dgm:spPr/>
    </dgm:pt>
  </dgm:ptLst>
  <dgm:cxnLst>
    <dgm:cxn modelId="{5C679E07-2873-4A6B-A601-565EC2C671B6}" srcId="{6B660DFC-2F1C-4D39-81E9-9DF1D38BF5E3}" destId="{52A3F244-D99B-49C6-B04A-92BEB6C6D288}" srcOrd="4" destOrd="0" parTransId="{7C249988-2674-4F7F-8BC1-27AD2AEA452B}" sibTransId="{BF21511D-8B5A-4D83-8CCB-39B258780480}"/>
    <dgm:cxn modelId="{1635CA09-42C0-43B4-BF83-C0F89FD2180B}" srcId="{6B660DFC-2F1C-4D39-81E9-9DF1D38BF5E3}" destId="{AD4AEE31-1C91-43E9-AA0E-9D2D2D03ED94}" srcOrd="0" destOrd="0" parTransId="{0F26934A-A48B-4683-9CAB-E58917F2FD07}" sibTransId="{4CF6CB45-63B6-4B87-A2F7-60F3FFEAB28D}"/>
    <dgm:cxn modelId="{A2C87015-482D-40AD-8449-7630E4062ED1}" srcId="{6D2012E9-2CA1-4398-B234-A2005E853154}" destId="{88C620B8-1D5D-4010-B745-21D191D214DE}" srcOrd="5" destOrd="0" parTransId="{EED725C6-0258-4BE7-904C-3F74453153A6}" sibTransId="{30F4746E-253C-439A-912D-0141B86B1CEC}"/>
    <dgm:cxn modelId="{476B8E15-1BF3-40DE-B624-82AEDCC6E90C}" srcId="{6D2012E9-2CA1-4398-B234-A2005E853154}" destId="{756C5252-DE40-4EB0-BF03-FFE586241B91}" srcOrd="1" destOrd="0" parTransId="{8686D86A-7652-49F3-A7AF-1F099758BAA9}" sibTransId="{29666257-9125-4D11-BADE-16C067A050AA}"/>
    <dgm:cxn modelId="{3B9C4416-2D22-47BB-8336-B0718BA0DF1D}" srcId="{DF3A6F53-60C6-43A9-B850-7D00C81A74C0}" destId="{5F615128-A132-41B5-B994-33B316D96312}" srcOrd="0" destOrd="0" parTransId="{4C3782CA-FC5F-4040-B5F9-10F9C40AD173}" sibTransId="{0903530C-CBDA-4A2E-8F43-46A714DE40FE}"/>
    <dgm:cxn modelId="{C308CD17-5012-42EF-8CE8-EE4AD58B28D1}" type="presOf" srcId="{5BFEB5C9-953A-4377-8638-AB7B162A1E91}" destId="{6C955C09-5050-40D7-92A6-314A8DC1B41F}" srcOrd="0" destOrd="5" presId="urn:microsoft.com/office/officeart/2005/8/layout/chevron2"/>
    <dgm:cxn modelId="{BA597018-079A-4B8E-80EC-14BA4430EABE}" type="presOf" srcId="{5FBA7660-5B1B-48AA-9D33-188A8D974A67}" destId="{0754CF2A-0358-475F-AD0C-04A773B28ED7}" srcOrd="0" destOrd="4" presId="urn:microsoft.com/office/officeart/2005/8/layout/chevron2"/>
    <dgm:cxn modelId="{9E124119-894F-423E-8975-8F42E564968C}" srcId="{6D2012E9-2CA1-4398-B234-A2005E853154}" destId="{58D9A016-2C92-4759-9E0B-AFBFF2B4FCF4}" srcOrd="3" destOrd="0" parTransId="{8CA9E5F4-DA3F-4B6F-B10B-A4CD1B5E3A17}" sibTransId="{87CD4817-35D6-4C82-BEDE-CA97C667E140}"/>
    <dgm:cxn modelId="{BF5B791B-10B8-468C-BA65-217367C385DE}" srcId="{6B660DFC-2F1C-4D39-81E9-9DF1D38BF5E3}" destId="{131982D1-C9F5-4355-A6AE-70D6BFE5638D}" srcOrd="2" destOrd="0" parTransId="{E3ED6730-03D4-466D-ADAA-2A2FCB125922}" sibTransId="{BE612D01-D9A9-4FCB-9A89-48F6BC63A8C5}"/>
    <dgm:cxn modelId="{05874133-C33C-4BB6-BFFF-BEB500C86653}" srcId="{6B660DFC-2F1C-4D39-81E9-9DF1D38BF5E3}" destId="{9B8E5FC6-3703-41F5-8695-9F6C032E15D4}" srcOrd="5" destOrd="0" parTransId="{2343AAD3-D624-4A81-A846-116F43593949}" sibTransId="{E35CB7CB-D5E9-4675-9A99-DCBDE09E89CD}"/>
    <dgm:cxn modelId="{124DA134-C8B4-48BD-A65C-ACC330828EA0}" srcId="{6D2012E9-2CA1-4398-B234-A2005E853154}" destId="{F06A9445-AB80-4343-9EFF-5033F0F1F898}" srcOrd="2" destOrd="0" parTransId="{725003F8-6E4B-4F1A-8AB4-572DE08D7158}" sibTransId="{C49EAC43-68F2-4F41-9F74-AEFC6A02C9AF}"/>
    <dgm:cxn modelId="{4C181B36-9843-4EC5-9625-FF2A281C68B0}" type="presOf" srcId="{F06A9445-AB80-4343-9EFF-5033F0F1F898}" destId="{0754CF2A-0358-475F-AD0C-04A773B28ED7}" srcOrd="0" destOrd="2" presId="urn:microsoft.com/office/officeart/2005/8/layout/chevron2"/>
    <dgm:cxn modelId="{11D6353B-53F6-407C-9D2C-DB9109141C02}" srcId="{6B660DFC-2F1C-4D39-81E9-9DF1D38BF5E3}" destId="{D3386FCF-C256-47D6-8110-F9780204E6F6}" srcOrd="7" destOrd="0" parTransId="{E6A82D09-472D-4132-8256-BE5FFBCB42AE}" sibTransId="{E864D38F-B1F2-40BB-8C28-4CACC73FC091}"/>
    <dgm:cxn modelId="{3FE4AA3C-0192-4A31-821F-06B4530939E1}" type="presOf" srcId="{6D2012E9-2CA1-4398-B234-A2005E853154}" destId="{D0386C4F-CA66-404E-961B-44053760EC09}" srcOrd="0" destOrd="0" presId="urn:microsoft.com/office/officeart/2005/8/layout/chevron2"/>
    <dgm:cxn modelId="{8738DF61-57CE-419F-A7A3-63889A956B7E}" type="presOf" srcId="{58D9A016-2C92-4759-9E0B-AFBFF2B4FCF4}" destId="{0754CF2A-0358-475F-AD0C-04A773B28ED7}" srcOrd="0" destOrd="3" presId="urn:microsoft.com/office/officeart/2005/8/layout/chevron2"/>
    <dgm:cxn modelId="{D837E64A-B3D6-49FC-A91A-5E6334644DF1}" srcId="{6D2012E9-2CA1-4398-B234-A2005E853154}" destId="{5FBA7660-5B1B-48AA-9D33-188A8D974A67}" srcOrd="4" destOrd="0" parTransId="{957D6888-3B7A-40EC-81FA-C3E231A52E36}" sibTransId="{E0BA668C-626E-4CFB-BBB9-26A08D94DA6A}"/>
    <dgm:cxn modelId="{E76A326E-ADF5-4254-BA11-8FE9AA9BEA38}" srcId="{5F615128-A132-41B5-B994-33B316D96312}" destId="{D2DFE521-00DA-42DA-908D-998291E8EA68}" srcOrd="0" destOrd="0" parTransId="{AB7458D3-3236-4B85-ACCD-20E422728383}" sibTransId="{AAA568AF-2C78-4F7F-9E8A-93E014866C78}"/>
    <dgm:cxn modelId="{C8DCAC4E-7F3C-40F6-9B62-84E238EF85DA}" srcId="{6B660DFC-2F1C-4D39-81E9-9DF1D38BF5E3}" destId="{380FD8FC-5A1C-443B-B5DE-8524ADEF734E}" srcOrd="3" destOrd="0" parTransId="{9779FC56-5A08-4209-A037-9CD168EFAFD3}" sibTransId="{7AA90617-F743-4D3A-98BA-D95412781F7B}"/>
    <dgm:cxn modelId="{FCCACF71-844E-463E-80A7-142144FD1851}" type="presOf" srcId="{4E6852C6-7C3F-4698-9A94-87B1672D7549}" destId="{0754CF2A-0358-475F-AD0C-04A773B28ED7}" srcOrd="0" destOrd="0" presId="urn:microsoft.com/office/officeart/2005/8/layout/chevron2"/>
    <dgm:cxn modelId="{23800272-D146-4426-806A-DBF5B8A03C86}" srcId="{6D2012E9-2CA1-4398-B234-A2005E853154}" destId="{4E6852C6-7C3F-4698-9A94-87B1672D7549}" srcOrd="0" destOrd="0" parTransId="{E6C3A256-094B-4E99-9017-AF298239E656}" sibTransId="{FEEC99AB-41C2-43F5-9FDF-BCCC11902397}"/>
    <dgm:cxn modelId="{2B480C52-DEF4-486A-A8BB-458A8E5DADC6}" type="presOf" srcId="{5F615128-A132-41B5-B994-33B316D96312}" destId="{0AAB32C5-FDFF-45ED-944D-DF4026A5A39D}" srcOrd="0" destOrd="0" presId="urn:microsoft.com/office/officeart/2005/8/layout/chevron2"/>
    <dgm:cxn modelId="{08B02773-C0EE-429F-8167-56C3197BF486}" srcId="{131982D1-C9F5-4355-A6AE-70D6BFE5638D}" destId="{5BFEB5C9-953A-4377-8638-AB7B162A1E91}" srcOrd="2" destOrd="0" parTransId="{425E3911-F171-4D76-ADE5-8580036F3C4E}" sibTransId="{7D49B958-4BDC-4DE6-92A4-FFA1C57F448E}"/>
    <dgm:cxn modelId="{868E6155-3B65-4B22-BD2D-736CD474EC94}" srcId="{131982D1-C9F5-4355-A6AE-70D6BFE5638D}" destId="{BDAC0DF7-F56D-4590-A73D-B6E34EC2EE95}" srcOrd="1" destOrd="0" parTransId="{1960D5DF-30B1-43D2-9F18-2863E6C6636D}" sibTransId="{BB8F8A94-A7E3-474F-A23E-6B8A0E28DF6C}"/>
    <dgm:cxn modelId="{0E321656-44BF-494A-A236-29451F436076}" type="presOf" srcId="{380FD8FC-5A1C-443B-B5DE-8524ADEF734E}" destId="{6C955C09-5050-40D7-92A6-314A8DC1B41F}" srcOrd="0" destOrd="6" presId="urn:microsoft.com/office/officeart/2005/8/layout/chevron2"/>
    <dgm:cxn modelId="{5359795A-D448-4DF1-9A43-9A9B1E33B3EE}" srcId="{DF3A6F53-60C6-43A9-B850-7D00C81A74C0}" destId="{6D2012E9-2CA1-4398-B234-A2005E853154}" srcOrd="1" destOrd="0" parTransId="{AE0F9504-CD43-4985-8694-641AD4787ED1}" sibTransId="{4F9F8706-0F90-423F-8CB8-8DEA1AC1777A}"/>
    <dgm:cxn modelId="{7FE64490-285B-44A4-AD9F-B1FC09ECD239}" type="presOf" srcId="{52A3F244-D99B-49C6-B04A-92BEB6C6D288}" destId="{6C955C09-5050-40D7-92A6-314A8DC1B41F}" srcOrd="0" destOrd="7" presId="urn:microsoft.com/office/officeart/2005/8/layout/chevron2"/>
    <dgm:cxn modelId="{B6696996-C1E9-4136-851E-28673076741C}" srcId="{6B660DFC-2F1C-4D39-81E9-9DF1D38BF5E3}" destId="{D71A5C26-E4BB-48D1-A703-CD643149004F}" srcOrd="6" destOrd="0" parTransId="{7DE7D3A8-2F15-4A75-BC18-2CDDE6D8911D}" sibTransId="{41179DAB-39FD-4B30-A2E8-18355239CB11}"/>
    <dgm:cxn modelId="{CFD17F96-70FB-4647-8100-0D24111F14EA}" type="presOf" srcId="{D2DFE521-00DA-42DA-908D-998291E8EA68}" destId="{7A531914-3F3B-4F8D-9679-606CCCFC273E}" srcOrd="0" destOrd="0" presId="urn:microsoft.com/office/officeart/2005/8/layout/chevron2"/>
    <dgm:cxn modelId="{C64B9A97-AC60-4648-8884-4C3D1C90C667}" type="presOf" srcId="{6B660DFC-2F1C-4D39-81E9-9DF1D38BF5E3}" destId="{925A1668-03E5-4A2F-81E7-7811A2922FE5}" srcOrd="0" destOrd="0" presId="urn:microsoft.com/office/officeart/2005/8/layout/chevron2"/>
    <dgm:cxn modelId="{CA8E6298-9A0A-4B14-85F9-FAA3A7419517}" type="presOf" srcId="{BDAC0DF7-F56D-4590-A73D-B6E34EC2EE95}" destId="{6C955C09-5050-40D7-92A6-314A8DC1B41F}" srcOrd="0" destOrd="4" presId="urn:microsoft.com/office/officeart/2005/8/layout/chevron2"/>
    <dgm:cxn modelId="{C2B00B9D-0D0A-44DB-BA08-D1F2DF6E787E}" type="presOf" srcId="{AD4AEE31-1C91-43E9-AA0E-9D2D2D03ED94}" destId="{6C955C09-5050-40D7-92A6-314A8DC1B41F}" srcOrd="0" destOrd="0" presId="urn:microsoft.com/office/officeart/2005/8/layout/chevron2"/>
    <dgm:cxn modelId="{02A6B19D-2046-40BA-AD5A-11F87DCB54CD}" type="presOf" srcId="{851A0ED5-3105-4ABA-913E-D565C5F0606F}" destId="{6C955C09-5050-40D7-92A6-314A8DC1B41F}" srcOrd="0" destOrd="3" presId="urn:microsoft.com/office/officeart/2005/8/layout/chevron2"/>
    <dgm:cxn modelId="{0B6E44A7-A49B-4F5D-9D85-5AB5D9B4859B}" type="presOf" srcId="{131982D1-C9F5-4355-A6AE-70D6BFE5638D}" destId="{6C955C09-5050-40D7-92A6-314A8DC1B41F}" srcOrd="0" destOrd="2" presId="urn:microsoft.com/office/officeart/2005/8/layout/chevron2"/>
    <dgm:cxn modelId="{2427F4A9-A85E-4B4C-B410-B06CA21495FB}" type="presOf" srcId="{28723512-CF3A-44EF-8B7D-02ECFFB9BC4C}" destId="{6C955C09-5050-40D7-92A6-314A8DC1B41F}" srcOrd="0" destOrd="11" presId="urn:microsoft.com/office/officeart/2005/8/layout/chevron2"/>
    <dgm:cxn modelId="{532740AB-D890-42E0-9088-196FC677C3D1}" type="presOf" srcId="{9B8E5FC6-3703-41F5-8695-9F6C032E15D4}" destId="{6C955C09-5050-40D7-92A6-314A8DC1B41F}" srcOrd="0" destOrd="8" presId="urn:microsoft.com/office/officeart/2005/8/layout/chevron2"/>
    <dgm:cxn modelId="{E758D7AE-BEDA-4508-AC76-95BF2BCB75C0}" type="presOf" srcId="{D71A5C26-E4BB-48D1-A703-CD643149004F}" destId="{6C955C09-5050-40D7-92A6-314A8DC1B41F}" srcOrd="0" destOrd="9" presId="urn:microsoft.com/office/officeart/2005/8/layout/chevron2"/>
    <dgm:cxn modelId="{814F4EB2-E089-4F18-9B09-290E7EE161E9}" srcId="{6B660DFC-2F1C-4D39-81E9-9DF1D38BF5E3}" destId="{28723512-CF3A-44EF-8B7D-02ECFFB9BC4C}" srcOrd="8" destOrd="0" parTransId="{2FF94E67-1B20-49D3-AA9C-225DF2191CEF}" sibTransId="{5381E683-33A7-4EA4-AFE8-18AA9BFD026F}"/>
    <dgm:cxn modelId="{3845D8C8-5E5D-40BA-A18D-675ECD8A5A7F}" type="presOf" srcId="{D3386FCF-C256-47D6-8110-F9780204E6F6}" destId="{6C955C09-5050-40D7-92A6-314A8DC1B41F}" srcOrd="0" destOrd="10" presId="urn:microsoft.com/office/officeart/2005/8/layout/chevron2"/>
    <dgm:cxn modelId="{0AF2FAC9-8693-4AD5-B380-917B406CBAED}" type="presOf" srcId="{756C5252-DE40-4EB0-BF03-FFE586241B91}" destId="{0754CF2A-0358-475F-AD0C-04A773B28ED7}" srcOrd="0" destOrd="1" presId="urn:microsoft.com/office/officeart/2005/8/layout/chevron2"/>
    <dgm:cxn modelId="{BE1612D5-9407-4842-8E53-9713201DF464}" srcId="{131982D1-C9F5-4355-A6AE-70D6BFE5638D}" destId="{851A0ED5-3105-4ABA-913E-D565C5F0606F}" srcOrd="0" destOrd="0" parTransId="{615422A0-ADD7-4D66-90FF-C0DB20F42972}" sibTransId="{3B5DE29A-CCCD-46F1-A38E-FD6A0D8B9519}"/>
    <dgm:cxn modelId="{74DCDCD5-D703-465B-957A-7B5B6620FDC7}" type="presOf" srcId="{96F4E099-3F5D-4D3D-9DF9-2A6A046DCD14}" destId="{6C955C09-5050-40D7-92A6-314A8DC1B41F}" srcOrd="0" destOrd="1" presId="urn:microsoft.com/office/officeart/2005/8/layout/chevron2"/>
    <dgm:cxn modelId="{B2C5DCDA-6A6C-4239-8301-30C1184170AB}" srcId="{6B660DFC-2F1C-4D39-81E9-9DF1D38BF5E3}" destId="{96F4E099-3F5D-4D3D-9DF9-2A6A046DCD14}" srcOrd="1" destOrd="0" parTransId="{4C3EDFB8-3087-4091-9312-86378DDBE0A8}" sibTransId="{BA0C0B88-503F-432B-8738-8106402BA78D}"/>
    <dgm:cxn modelId="{894728DF-9A07-4E33-99A1-92DAD33F8536}" type="presOf" srcId="{DF3A6F53-60C6-43A9-B850-7D00C81A74C0}" destId="{B8DA16FF-F8BC-4617-B58C-86AD2DAEFC4F}" srcOrd="0" destOrd="0" presId="urn:microsoft.com/office/officeart/2005/8/layout/chevron2"/>
    <dgm:cxn modelId="{33E050E9-9B2F-405E-AA82-D14BE9F7D7DD}" type="presOf" srcId="{88C620B8-1D5D-4010-B745-21D191D214DE}" destId="{0754CF2A-0358-475F-AD0C-04A773B28ED7}" srcOrd="0" destOrd="5" presId="urn:microsoft.com/office/officeart/2005/8/layout/chevron2"/>
    <dgm:cxn modelId="{2F2639EA-4D74-4EF7-AEC4-0B27F2EED999}" srcId="{DF3A6F53-60C6-43A9-B850-7D00C81A74C0}" destId="{6B660DFC-2F1C-4D39-81E9-9DF1D38BF5E3}" srcOrd="2" destOrd="0" parTransId="{89160307-B8CE-401D-A1E0-1839E06CF4EF}" sibTransId="{4DED781F-FDF1-47C0-9485-95193F142D1C}"/>
    <dgm:cxn modelId="{9E7352A3-AE4F-4571-A873-69CB3CFFFF0F}" type="presParOf" srcId="{B8DA16FF-F8BC-4617-B58C-86AD2DAEFC4F}" destId="{F7BEC9CC-A79D-4116-BFA9-68CB8584770E}" srcOrd="0" destOrd="0" presId="urn:microsoft.com/office/officeart/2005/8/layout/chevron2"/>
    <dgm:cxn modelId="{E072C515-B161-4A9D-8105-37950EDFBD55}" type="presParOf" srcId="{F7BEC9CC-A79D-4116-BFA9-68CB8584770E}" destId="{0AAB32C5-FDFF-45ED-944D-DF4026A5A39D}" srcOrd="0" destOrd="0" presId="urn:microsoft.com/office/officeart/2005/8/layout/chevron2"/>
    <dgm:cxn modelId="{818FDE06-B606-48C6-A533-C5FA6B396D2A}" type="presParOf" srcId="{F7BEC9CC-A79D-4116-BFA9-68CB8584770E}" destId="{7A531914-3F3B-4F8D-9679-606CCCFC273E}" srcOrd="1" destOrd="0" presId="urn:microsoft.com/office/officeart/2005/8/layout/chevron2"/>
    <dgm:cxn modelId="{E14253F4-9A97-4908-96C0-30AEB9743480}" type="presParOf" srcId="{B8DA16FF-F8BC-4617-B58C-86AD2DAEFC4F}" destId="{E8F17D20-D16E-4049-B041-DF058FF15823}" srcOrd="1" destOrd="0" presId="urn:microsoft.com/office/officeart/2005/8/layout/chevron2"/>
    <dgm:cxn modelId="{6244BBCB-7760-4032-B6D9-F93A62BB3193}" type="presParOf" srcId="{B8DA16FF-F8BC-4617-B58C-86AD2DAEFC4F}" destId="{F54AF921-B171-4549-B17F-C445A3D1BAE3}" srcOrd="2" destOrd="0" presId="urn:microsoft.com/office/officeart/2005/8/layout/chevron2"/>
    <dgm:cxn modelId="{3165BAA5-20B9-4223-9AA6-521B871AA274}" type="presParOf" srcId="{F54AF921-B171-4549-B17F-C445A3D1BAE3}" destId="{D0386C4F-CA66-404E-961B-44053760EC09}" srcOrd="0" destOrd="0" presId="urn:microsoft.com/office/officeart/2005/8/layout/chevron2"/>
    <dgm:cxn modelId="{CFF2E7F6-F9B5-4A07-BE45-C1A1B2A4067B}" type="presParOf" srcId="{F54AF921-B171-4549-B17F-C445A3D1BAE3}" destId="{0754CF2A-0358-475F-AD0C-04A773B28ED7}" srcOrd="1" destOrd="0" presId="urn:microsoft.com/office/officeart/2005/8/layout/chevron2"/>
    <dgm:cxn modelId="{E3E7256B-3DFA-440D-AB33-C6B81364AB53}" type="presParOf" srcId="{B8DA16FF-F8BC-4617-B58C-86AD2DAEFC4F}" destId="{F0A8F1CE-0A97-4BBB-90D7-FECB604D7BC0}" srcOrd="3" destOrd="0" presId="urn:microsoft.com/office/officeart/2005/8/layout/chevron2"/>
    <dgm:cxn modelId="{6ACA8944-3197-4059-87B1-AD5EFCE06CF4}" type="presParOf" srcId="{B8DA16FF-F8BC-4617-B58C-86AD2DAEFC4F}" destId="{49AE24E8-BC5F-4BF0-8E3C-D4C7FE756FE0}" srcOrd="4" destOrd="0" presId="urn:microsoft.com/office/officeart/2005/8/layout/chevron2"/>
    <dgm:cxn modelId="{AE948F4F-71B2-4091-B1A0-E1DBECBF3F94}" type="presParOf" srcId="{49AE24E8-BC5F-4BF0-8E3C-D4C7FE756FE0}" destId="{925A1668-03E5-4A2F-81E7-7811A2922FE5}" srcOrd="0" destOrd="0" presId="urn:microsoft.com/office/officeart/2005/8/layout/chevron2"/>
    <dgm:cxn modelId="{E633290E-D2E9-4059-BB2E-29C6E893AC8C}" type="presParOf" srcId="{49AE24E8-BC5F-4BF0-8E3C-D4C7FE756FE0}" destId="{6C955C09-5050-40D7-92A6-314A8DC1B41F}"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AAB32C5-FDFF-45ED-944D-DF4026A5A39D}">
      <dsp:nvSpPr>
        <dsp:cNvPr id="0" name=""/>
        <dsp:cNvSpPr/>
      </dsp:nvSpPr>
      <dsp:spPr>
        <a:xfrm rot="5400000">
          <a:off x="-254340" y="256675"/>
          <a:ext cx="1695601" cy="1186921"/>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s-419" sz="900" kern="1200" dirty="0">
              <a:solidFill>
                <a:schemeClr val="tx1"/>
              </a:solidFill>
            </a:rPr>
            <a:t>SOLIDARIO</a:t>
          </a:r>
          <a:endParaRPr lang="es-CO" sz="900" kern="1200" dirty="0">
            <a:solidFill>
              <a:schemeClr val="tx1"/>
            </a:solidFill>
          </a:endParaRPr>
        </a:p>
      </dsp:txBody>
      <dsp:txXfrm rot="-5400000">
        <a:off x="1" y="595796"/>
        <a:ext cx="1186921" cy="508680"/>
      </dsp:txXfrm>
    </dsp:sp>
    <dsp:sp modelId="{7A531914-3F3B-4F8D-9679-606CCCFC273E}">
      <dsp:nvSpPr>
        <dsp:cNvPr id="0" name=""/>
        <dsp:cNvSpPr/>
      </dsp:nvSpPr>
      <dsp:spPr>
        <a:xfrm rot="5400000">
          <a:off x="3966826" y="-2777569"/>
          <a:ext cx="1102140" cy="6661950"/>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1120" tIns="6350" rIns="6350" bIns="6350" numCol="1" spcCol="1270" anchor="ctr" anchorCtr="0">
          <a:noAutofit/>
        </a:bodyPr>
        <a:lstStyle/>
        <a:p>
          <a:pPr marL="57150" lvl="1" indent="-57150" algn="l" defTabSz="444500">
            <a:lnSpc>
              <a:spcPct val="90000"/>
            </a:lnSpc>
            <a:spcBef>
              <a:spcPct val="0"/>
            </a:spcBef>
            <a:spcAft>
              <a:spcPct val="15000"/>
            </a:spcAft>
            <a:buChar char="•"/>
          </a:pPr>
          <a:r>
            <a:rPr lang="es-419" sz="1000" kern="1200" dirty="0"/>
            <a:t>Renta básica solidaria (per.. condición de </a:t>
          </a:r>
          <a:r>
            <a:rPr lang="es-419" sz="1000" kern="1200" dirty="0" err="1"/>
            <a:t>bobreza</a:t>
          </a:r>
          <a:r>
            <a:rPr lang="es-419" sz="1000" kern="1200" dirty="0"/>
            <a:t> , pobreza extrema y vulnerabilidad</a:t>
          </a:r>
          <a:endParaRPr lang="es-CO" sz="1000" kern="1200" dirty="0"/>
        </a:p>
        <a:p>
          <a:pPr marL="57150" lvl="1" indent="-57150" algn="l" defTabSz="444500">
            <a:lnSpc>
              <a:spcPct val="90000"/>
            </a:lnSpc>
            <a:spcBef>
              <a:spcPct val="0"/>
            </a:spcBef>
            <a:spcAft>
              <a:spcPct val="15000"/>
            </a:spcAft>
            <a:buChar char="•"/>
          </a:pPr>
          <a:r>
            <a:rPr lang="es-419" sz="1000" kern="1200" dirty="0"/>
            <a:t>Hombres &lt; de 55 con discapacidad, o mujeres &lt;   de 50 años con perdida de capacidad de más del 50 %. Requisitos Art 17</a:t>
          </a:r>
          <a:endParaRPr lang="es-CO" sz="1000" kern="1200" dirty="0"/>
        </a:p>
      </dsp:txBody>
      <dsp:txXfrm rot="-5400000">
        <a:off x="1186921" y="56138"/>
        <a:ext cx="6608148" cy="994536"/>
      </dsp:txXfrm>
    </dsp:sp>
    <dsp:sp modelId="{564E48D8-35D0-4279-B8B8-B409BCE25A76}">
      <dsp:nvSpPr>
        <dsp:cNvPr id="0" name=""/>
        <dsp:cNvSpPr/>
      </dsp:nvSpPr>
      <dsp:spPr>
        <a:xfrm rot="5400000">
          <a:off x="-254340" y="1759243"/>
          <a:ext cx="1695601" cy="1186921"/>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s-419" sz="900" kern="1200" dirty="0">
              <a:solidFill>
                <a:schemeClr val="tx1"/>
              </a:solidFill>
            </a:rPr>
            <a:t>SEMICONTRIBUTIVO</a:t>
          </a:r>
          <a:endParaRPr lang="es-CO" sz="900" kern="1200" dirty="0">
            <a:solidFill>
              <a:schemeClr val="tx1"/>
            </a:solidFill>
          </a:endParaRPr>
        </a:p>
      </dsp:txBody>
      <dsp:txXfrm rot="-5400000">
        <a:off x="1" y="2098364"/>
        <a:ext cx="1186921" cy="508680"/>
      </dsp:txXfrm>
    </dsp:sp>
    <dsp:sp modelId="{BE4E50FC-1CEE-47D6-88FB-87A19B398D0C}">
      <dsp:nvSpPr>
        <dsp:cNvPr id="0" name=""/>
        <dsp:cNvSpPr/>
      </dsp:nvSpPr>
      <dsp:spPr>
        <a:xfrm rot="5400000">
          <a:off x="3966826" y="-1275001"/>
          <a:ext cx="1102140" cy="6661950"/>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1120" tIns="6350" rIns="6350" bIns="6350" numCol="1" spcCol="1270" anchor="ctr" anchorCtr="0">
          <a:noAutofit/>
        </a:bodyPr>
        <a:lstStyle/>
        <a:p>
          <a:pPr marL="57150" lvl="1" indent="-57150" algn="l" defTabSz="444500">
            <a:lnSpc>
              <a:spcPct val="90000"/>
            </a:lnSpc>
            <a:spcBef>
              <a:spcPct val="0"/>
            </a:spcBef>
            <a:spcAft>
              <a:spcPct val="15000"/>
            </a:spcAft>
            <a:buChar char="•"/>
          </a:pPr>
          <a:r>
            <a:rPr lang="es-419" sz="1000" kern="1200" dirty="0"/>
            <a:t>Para Los que hallan cotizado al sistema que a los 65 hombre y los 60 mujeres no hallan cumplido los requisitos  para pensión contributiva. Y los que </a:t>
          </a:r>
          <a:r>
            <a:rPr lang="es-419" sz="1000" kern="1200" dirty="0" err="1"/>
            <a:t>esten</a:t>
          </a:r>
          <a:r>
            <a:rPr lang="es-419" sz="1000" kern="1200" dirty="0"/>
            <a:t> en BEPS  de acuerdo a REG.</a:t>
          </a:r>
          <a:endParaRPr lang="es-CO" sz="1000" kern="1200" dirty="0"/>
        </a:p>
        <a:p>
          <a:pPr marL="57150" lvl="1" indent="-57150" algn="l" defTabSz="444500">
            <a:lnSpc>
              <a:spcPct val="90000"/>
            </a:lnSpc>
            <a:spcBef>
              <a:spcPct val="0"/>
            </a:spcBef>
            <a:spcAft>
              <a:spcPct val="15000"/>
            </a:spcAft>
            <a:buChar char="•"/>
          </a:pPr>
          <a:r>
            <a:rPr lang="es-419" sz="1000" kern="1200" dirty="0"/>
            <a:t>Accederán aun beneficio económico.</a:t>
          </a:r>
          <a:endParaRPr lang="es-CO" sz="1000" kern="1200" dirty="0"/>
        </a:p>
        <a:p>
          <a:pPr marL="57150" lvl="1" indent="-57150" algn="l" defTabSz="444500">
            <a:lnSpc>
              <a:spcPct val="90000"/>
            </a:lnSpc>
            <a:spcBef>
              <a:spcPct val="0"/>
            </a:spcBef>
            <a:spcAft>
              <a:spcPct val="15000"/>
            </a:spcAft>
            <a:buChar char="•"/>
          </a:pPr>
          <a:r>
            <a:rPr lang="es-CO" altLang="en-US" sz="1000" kern="1200" dirty="0"/>
            <a:t>se financiará con recursos del Presupuesto General de la Nación y con sus propios aportes a través de los distintos mecanismos que se adopten para ello por el Gobierno Nacional</a:t>
          </a:r>
          <a:endParaRPr lang="es-CO" sz="1000" kern="1200" dirty="0"/>
        </a:p>
      </dsp:txBody>
      <dsp:txXfrm rot="-5400000">
        <a:off x="1186921" y="1558706"/>
        <a:ext cx="6608148" cy="994536"/>
      </dsp:txXfrm>
    </dsp:sp>
    <dsp:sp modelId="{925A1668-03E5-4A2F-81E7-7811A2922FE5}">
      <dsp:nvSpPr>
        <dsp:cNvPr id="0" name=""/>
        <dsp:cNvSpPr/>
      </dsp:nvSpPr>
      <dsp:spPr>
        <a:xfrm rot="5400000">
          <a:off x="-254340" y="3261812"/>
          <a:ext cx="1695601" cy="1186921"/>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s-419" sz="900" b="1" kern="1200" dirty="0">
              <a:solidFill>
                <a:schemeClr val="tx1"/>
              </a:solidFill>
            </a:rPr>
            <a:t>CONTRIBUTIVO</a:t>
          </a:r>
          <a:endParaRPr lang="es-CO" sz="900" b="1" kern="1200" dirty="0">
            <a:solidFill>
              <a:schemeClr val="tx1"/>
            </a:solidFill>
          </a:endParaRPr>
        </a:p>
      </dsp:txBody>
      <dsp:txXfrm rot="-5400000">
        <a:off x="1" y="3600933"/>
        <a:ext cx="1186921" cy="508680"/>
      </dsp:txXfrm>
    </dsp:sp>
    <dsp:sp modelId="{6C955C09-5050-40D7-92A6-314A8DC1B41F}">
      <dsp:nvSpPr>
        <dsp:cNvPr id="0" name=""/>
        <dsp:cNvSpPr/>
      </dsp:nvSpPr>
      <dsp:spPr>
        <a:xfrm rot="5400000">
          <a:off x="3966826" y="227567"/>
          <a:ext cx="1102140" cy="6661950"/>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1120" tIns="6350" rIns="6350" bIns="6350" numCol="1" spcCol="1270" anchor="ctr" anchorCtr="0">
          <a:noAutofit/>
        </a:bodyPr>
        <a:lstStyle/>
        <a:p>
          <a:pPr marL="57150" lvl="1" indent="-57150" algn="l" defTabSz="444500">
            <a:lnSpc>
              <a:spcPct val="90000"/>
            </a:lnSpc>
            <a:spcBef>
              <a:spcPct val="0"/>
            </a:spcBef>
            <a:spcAft>
              <a:spcPct val="15000"/>
            </a:spcAft>
            <a:buChar char="•"/>
          </a:pPr>
          <a:r>
            <a:rPr lang="es-CO" altLang="en-US" sz="1000" kern="1200" dirty="0">
              <a:solidFill>
                <a:schemeClr val="tx1"/>
              </a:solidFill>
              <a:sym typeface="+mn-ea"/>
            </a:rPr>
            <a:t>El Componente de Prima Media 2,3 SLMMV (3m) y el Componente Complementario de Ahorro </a:t>
          </a:r>
          <a:r>
            <a:rPr lang="es-CO" altLang="en-US" sz="1000" kern="1200" dirty="0">
              <a:solidFill>
                <a:schemeClr val="tx1"/>
              </a:solidFill>
              <a:latin typeface="Book Antiqua"/>
              <a:ea typeface="+mn-ea"/>
              <a:cs typeface="Times New Roman"/>
              <a:sym typeface="+mn-ea"/>
            </a:rPr>
            <a:t>Individual;</a:t>
          </a:r>
          <a:r>
            <a:rPr lang="es-CO" altLang="en-US" sz="1000" kern="1200" dirty="0">
              <a:solidFill>
                <a:schemeClr val="tx1"/>
              </a:solidFill>
              <a:sym typeface="+mn-ea"/>
            </a:rPr>
            <a:t> el Pilar de Ahorro voluntario.</a:t>
          </a:r>
          <a:endParaRPr lang="es-CO" sz="1000" kern="1200" dirty="0"/>
        </a:p>
        <a:p>
          <a:pPr marL="57150" lvl="1" indent="-57150" algn="l" defTabSz="444500">
            <a:lnSpc>
              <a:spcPct val="90000"/>
            </a:lnSpc>
            <a:spcBef>
              <a:spcPct val="0"/>
            </a:spcBef>
            <a:spcAft>
              <a:spcPct val="15000"/>
            </a:spcAft>
            <a:buChar char="•"/>
          </a:pPr>
          <a:r>
            <a:rPr lang="es-CO" altLang="en-US" sz="1000" kern="1200" dirty="0"/>
            <a:t>Está dirigido a los(as) trabajadores(as) dependientes e independientes, servidores(as) públicos y a las personas con capacidad de pago para efectuar las cotizaciones, que les permita acceder a una pensión integral de vejez.</a:t>
          </a:r>
          <a:endParaRPr lang="es-CO" sz="1000" kern="1200" dirty="0"/>
        </a:p>
        <a:p>
          <a:pPr marL="57150" lvl="1" indent="-57150" algn="l" defTabSz="444500">
            <a:lnSpc>
              <a:spcPct val="90000"/>
            </a:lnSpc>
            <a:spcBef>
              <a:spcPct val="0"/>
            </a:spcBef>
            <a:spcAft>
              <a:spcPct val="15000"/>
            </a:spcAft>
            <a:buChar char="•"/>
          </a:pPr>
          <a:endParaRPr lang="es-CO" sz="1000" kern="1200" dirty="0"/>
        </a:p>
      </dsp:txBody>
      <dsp:txXfrm rot="-5400000">
        <a:off x="1186921" y="3061274"/>
        <a:ext cx="6608148" cy="99453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25A1668-03E5-4A2F-81E7-7811A2922FE5}">
      <dsp:nvSpPr>
        <dsp:cNvPr id="0" name=""/>
        <dsp:cNvSpPr/>
      </dsp:nvSpPr>
      <dsp:spPr>
        <a:xfrm rot="5400000">
          <a:off x="-782930" y="782930"/>
          <a:ext cx="4705408" cy="3139548"/>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15" tIns="18415" rIns="18415" bIns="18415" numCol="1" spcCol="1270" anchor="ctr" anchorCtr="0">
          <a:noAutofit/>
        </a:bodyPr>
        <a:lstStyle/>
        <a:p>
          <a:pPr marL="0" lvl="0" indent="0" algn="ctr" defTabSz="1289050">
            <a:lnSpc>
              <a:spcPct val="90000"/>
            </a:lnSpc>
            <a:spcBef>
              <a:spcPct val="0"/>
            </a:spcBef>
            <a:spcAft>
              <a:spcPct val="35000"/>
            </a:spcAft>
            <a:buNone/>
          </a:pPr>
          <a:r>
            <a:rPr lang="es-419" sz="2900" b="1" kern="1200" dirty="0">
              <a:solidFill>
                <a:schemeClr val="tx1"/>
              </a:solidFill>
            </a:rPr>
            <a:t>CONTRIBUTIVO</a:t>
          </a:r>
          <a:endParaRPr lang="es-CO" sz="2900" b="1" kern="1200" dirty="0">
            <a:solidFill>
              <a:schemeClr val="tx1"/>
            </a:solidFill>
          </a:endParaRPr>
        </a:p>
      </dsp:txBody>
      <dsp:txXfrm rot="-5400000">
        <a:off x="0" y="1569774"/>
        <a:ext cx="3139548" cy="1565860"/>
      </dsp:txXfrm>
    </dsp:sp>
    <dsp:sp modelId="{6C955C09-5050-40D7-92A6-314A8DC1B41F}">
      <dsp:nvSpPr>
        <dsp:cNvPr id="0" name=""/>
        <dsp:cNvSpPr/>
      </dsp:nvSpPr>
      <dsp:spPr>
        <a:xfrm rot="5400000">
          <a:off x="3926393" y="-786844"/>
          <a:ext cx="3135634" cy="4709323"/>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5128" tIns="12065" rIns="12065" bIns="12065" numCol="1" spcCol="1270" anchor="ctr" anchorCtr="0">
          <a:noAutofit/>
        </a:bodyPr>
        <a:lstStyle/>
        <a:p>
          <a:pPr marL="171450" lvl="1" indent="-171450" algn="l" defTabSz="844550">
            <a:lnSpc>
              <a:spcPct val="90000"/>
            </a:lnSpc>
            <a:spcBef>
              <a:spcPct val="0"/>
            </a:spcBef>
            <a:spcAft>
              <a:spcPct val="15000"/>
            </a:spcAft>
            <a:buChar char="•"/>
          </a:pPr>
          <a:r>
            <a:rPr lang="es-CO" altLang="en-US" sz="1900" b="1" i="1" u="none" kern="1200" dirty="0">
              <a:solidFill>
                <a:schemeClr val="tx1"/>
              </a:solidFill>
              <a:sym typeface="+mn-ea"/>
            </a:rPr>
            <a:t>El Componente de Prima. (Todos)</a:t>
          </a:r>
          <a:r>
            <a:rPr lang="es-CO" altLang="en-US" sz="1900" kern="1200" dirty="0">
              <a:solidFill>
                <a:schemeClr val="tx1"/>
              </a:solidFill>
              <a:sym typeface="+mn-ea"/>
            </a:rPr>
            <a:t>De 1 SMLMV y hasta 2,3 SMMLV.</a:t>
          </a:r>
          <a:endParaRPr lang="es-CO" sz="1900" kern="1200" dirty="0"/>
        </a:p>
        <a:p>
          <a:pPr marL="171450" lvl="1" indent="-171450" algn="l" defTabSz="844550">
            <a:lnSpc>
              <a:spcPct val="90000"/>
            </a:lnSpc>
            <a:spcBef>
              <a:spcPct val="0"/>
            </a:spcBef>
            <a:spcAft>
              <a:spcPct val="15000"/>
            </a:spcAft>
            <a:buChar char="•"/>
          </a:pPr>
          <a:r>
            <a:rPr lang="es-419" sz="1900" kern="1200" dirty="0" err="1"/>
            <a:t>Finaciación</a:t>
          </a:r>
          <a:r>
            <a:rPr lang="es-419" sz="1900" kern="1200" dirty="0"/>
            <a:t>:</a:t>
          </a:r>
          <a:r>
            <a:rPr lang="es-CO" altLang="en-US" sz="1900" kern="1200" dirty="0"/>
            <a:t>Las prestaciones en este pilar se financian con recursos del Fondo Común de Vejez y a través de un mecanismo de prestación definida, y el Fondo de Ahorro del Pilar Contributivo que se crea con la presente ley.</a:t>
          </a:r>
          <a:r>
            <a:rPr lang="es-419" sz="1900" kern="1200" dirty="0"/>
            <a:t> </a:t>
          </a:r>
          <a:endParaRPr lang="es-CO" sz="1900" kern="1200" dirty="0"/>
        </a:p>
        <a:p>
          <a:pPr marL="171450" lvl="1" indent="-171450" algn="l" defTabSz="844550">
            <a:lnSpc>
              <a:spcPct val="90000"/>
            </a:lnSpc>
            <a:spcBef>
              <a:spcPct val="0"/>
            </a:spcBef>
            <a:spcAft>
              <a:spcPct val="15000"/>
            </a:spcAft>
            <a:buChar char="•"/>
          </a:pPr>
          <a:endParaRPr lang="es-CO" sz="1900" kern="1200" dirty="0"/>
        </a:p>
      </dsp:txBody>
      <dsp:txXfrm rot="-5400000">
        <a:off x="3139549" y="153069"/>
        <a:ext cx="4556254" cy="282949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25A1668-03E5-4A2F-81E7-7811A2922FE5}">
      <dsp:nvSpPr>
        <dsp:cNvPr id="0" name=""/>
        <dsp:cNvSpPr/>
      </dsp:nvSpPr>
      <dsp:spPr>
        <a:xfrm rot="5400000">
          <a:off x="-782930" y="782930"/>
          <a:ext cx="4705408" cy="3139548"/>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15" tIns="18415" rIns="18415" bIns="18415" numCol="1" spcCol="1270" anchor="ctr" anchorCtr="0">
          <a:noAutofit/>
        </a:bodyPr>
        <a:lstStyle/>
        <a:p>
          <a:pPr marL="0" lvl="0" indent="0" algn="ctr" defTabSz="1289050">
            <a:lnSpc>
              <a:spcPct val="90000"/>
            </a:lnSpc>
            <a:spcBef>
              <a:spcPct val="0"/>
            </a:spcBef>
            <a:spcAft>
              <a:spcPct val="35000"/>
            </a:spcAft>
            <a:buNone/>
          </a:pPr>
          <a:r>
            <a:rPr lang="es-419" sz="2900" b="1" kern="1200" dirty="0">
              <a:solidFill>
                <a:schemeClr val="tx1"/>
              </a:solidFill>
            </a:rPr>
            <a:t>CONTRIBUTIVO</a:t>
          </a:r>
          <a:endParaRPr lang="es-CO" sz="2900" b="1" kern="1200" dirty="0">
            <a:solidFill>
              <a:schemeClr val="tx1"/>
            </a:solidFill>
          </a:endParaRPr>
        </a:p>
      </dsp:txBody>
      <dsp:txXfrm rot="-5400000">
        <a:off x="0" y="1569774"/>
        <a:ext cx="3139548" cy="1565860"/>
      </dsp:txXfrm>
    </dsp:sp>
    <dsp:sp modelId="{6C955C09-5050-40D7-92A6-314A8DC1B41F}">
      <dsp:nvSpPr>
        <dsp:cNvPr id="0" name=""/>
        <dsp:cNvSpPr/>
      </dsp:nvSpPr>
      <dsp:spPr>
        <a:xfrm rot="5400000">
          <a:off x="3926393" y="-786844"/>
          <a:ext cx="3135634" cy="4709323"/>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7620" rIns="7620" bIns="7620" numCol="1" spcCol="1270" anchor="ctr" anchorCtr="0">
          <a:noAutofit/>
        </a:bodyPr>
        <a:lstStyle/>
        <a:p>
          <a:pPr marL="114300" lvl="1" indent="-114300" algn="l" defTabSz="533400">
            <a:lnSpc>
              <a:spcPct val="90000"/>
            </a:lnSpc>
            <a:spcBef>
              <a:spcPct val="0"/>
            </a:spcBef>
            <a:spcAft>
              <a:spcPct val="15000"/>
            </a:spcAft>
            <a:buChar char="•"/>
          </a:pPr>
          <a:r>
            <a:rPr lang="es-CO" altLang="en-US" sz="1200" b="1" kern="1200" dirty="0">
              <a:sym typeface="+mn-ea"/>
            </a:rPr>
            <a:t>Componente Complementario de Ahorro Individual: t</a:t>
          </a:r>
          <a:r>
            <a:rPr lang="es-CO" altLang="en-US" sz="1200" b="0" kern="1200" dirty="0">
              <a:sym typeface="+mn-ea"/>
            </a:rPr>
            <a:t>odos cuyo ingres sea superior a 2,3 SMMLV</a:t>
          </a:r>
          <a:r>
            <a:rPr lang="es-CO" altLang="en-US" sz="1200" kern="1200" dirty="0">
              <a:solidFill>
                <a:schemeClr val="tx1"/>
              </a:solidFill>
              <a:sym typeface="+mn-ea"/>
            </a:rPr>
            <a:t>. Recibe la cotización por IBL que exceda de 2,3 SLMMLV y hasta 25 SMMLV</a:t>
          </a:r>
          <a:endParaRPr lang="es-CO" sz="1200" kern="1200" dirty="0"/>
        </a:p>
        <a:p>
          <a:pPr marL="114300" lvl="1" indent="-114300" algn="l" defTabSz="533400">
            <a:lnSpc>
              <a:spcPct val="90000"/>
            </a:lnSpc>
            <a:spcBef>
              <a:spcPct val="0"/>
            </a:spcBef>
            <a:spcAft>
              <a:spcPct val="15000"/>
            </a:spcAft>
            <a:buChar char="•"/>
          </a:pPr>
          <a:r>
            <a:rPr lang="es-419" sz="1200" kern="1200" dirty="0" err="1"/>
            <a:t>Finaciación</a:t>
          </a:r>
          <a:r>
            <a:rPr lang="es-419" sz="1200" kern="1200" dirty="0"/>
            <a:t>:</a:t>
          </a:r>
          <a:r>
            <a:rPr lang="es-CO" altLang="en-US" sz="1200" kern="1200" dirty="0">
              <a:sym typeface="+mn-ea"/>
            </a:rPr>
            <a:t>se financian con el monto del ahorro individual alcanzado y sus respectivos rendimientos financieros,</a:t>
          </a:r>
          <a:endParaRPr lang="es-CO" sz="1200" kern="1200" dirty="0"/>
        </a:p>
        <a:p>
          <a:pPr marL="114300" lvl="1" indent="-114300" algn="l" defTabSz="533400">
            <a:lnSpc>
              <a:spcPct val="90000"/>
            </a:lnSpc>
            <a:spcBef>
              <a:spcPct val="0"/>
            </a:spcBef>
            <a:spcAft>
              <a:spcPct val="15000"/>
            </a:spcAft>
            <a:buChar char="•"/>
          </a:pPr>
          <a:r>
            <a:rPr lang="es-CO" altLang="en-US" sz="1200" kern="1200" dirty="0">
              <a:sym typeface="+mn-ea"/>
            </a:rPr>
            <a:t>La pensión otorgada por el Pilar Contributivo es una sola y corresponderá a la suma de los valores determinados en los dos componentes, el Componente Contributivo de Prima Media y el Componente Contributivo Complementario de Ahorro Individual, siempre que la persona cumpla en primera instancia los requisitos del Componente de Prima Media.</a:t>
          </a:r>
          <a:endParaRPr lang="es-CO" sz="1200" kern="1200" dirty="0"/>
        </a:p>
        <a:p>
          <a:pPr marL="114300" lvl="1" indent="-114300" algn="l" defTabSz="533400">
            <a:lnSpc>
              <a:spcPct val="90000"/>
            </a:lnSpc>
            <a:spcBef>
              <a:spcPct val="0"/>
            </a:spcBef>
            <a:spcAft>
              <a:spcPct val="15000"/>
            </a:spcAft>
            <a:buChar char="•"/>
          </a:pPr>
          <a:r>
            <a:rPr lang="es-CO" altLang="en-US" sz="1200" b="1" kern="1200" dirty="0">
              <a:sym typeface="+mn-ea"/>
            </a:rPr>
            <a:t>4.Pilar de Ahorro Voluntario</a:t>
          </a:r>
          <a:r>
            <a:rPr lang="es-CO" altLang="en-US" sz="1200" kern="1200" dirty="0">
              <a:sym typeface="+mn-ea"/>
            </a:rPr>
            <a:t>. </a:t>
          </a:r>
          <a:endParaRPr lang="es-CO" altLang="en-US" sz="1200" kern="1200" dirty="0"/>
        </a:p>
        <a:p>
          <a:pPr marL="114300" lvl="1" indent="-114300" algn="l" defTabSz="533400">
            <a:lnSpc>
              <a:spcPct val="90000"/>
            </a:lnSpc>
            <a:spcBef>
              <a:spcPct val="0"/>
            </a:spcBef>
            <a:spcAft>
              <a:spcPct val="15000"/>
            </a:spcAft>
            <a:buChar char="•"/>
          </a:pPr>
          <a:endParaRPr lang="es-CO" sz="1200" kern="1200" dirty="0"/>
        </a:p>
      </dsp:txBody>
      <dsp:txXfrm rot="-5400000">
        <a:off x="3139549" y="153069"/>
        <a:ext cx="4556254" cy="282949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25A1668-03E5-4A2F-81E7-7811A2922FE5}">
      <dsp:nvSpPr>
        <dsp:cNvPr id="0" name=""/>
        <dsp:cNvSpPr/>
      </dsp:nvSpPr>
      <dsp:spPr>
        <a:xfrm rot="5400000">
          <a:off x="-782930" y="782930"/>
          <a:ext cx="4705408" cy="3139548"/>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15" tIns="18415" rIns="18415" bIns="18415" numCol="1" spcCol="1270" anchor="ctr" anchorCtr="0">
          <a:noAutofit/>
        </a:bodyPr>
        <a:lstStyle/>
        <a:p>
          <a:pPr marL="0" lvl="0" indent="0" algn="ctr" defTabSz="1289050">
            <a:lnSpc>
              <a:spcPct val="90000"/>
            </a:lnSpc>
            <a:spcBef>
              <a:spcPct val="0"/>
            </a:spcBef>
            <a:spcAft>
              <a:spcPct val="35000"/>
            </a:spcAft>
            <a:buNone/>
          </a:pPr>
          <a:r>
            <a:rPr lang="es-419" sz="2900" b="1" kern="1200" dirty="0">
              <a:solidFill>
                <a:schemeClr val="tx1"/>
              </a:solidFill>
            </a:rPr>
            <a:t>CONTRIBUTIVO</a:t>
          </a:r>
        </a:p>
        <a:p>
          <a:pPr marL="0" lvl="0" indent="0" algn="ctr" defTabSz="1289050">
            <a:lnSpc>
              <a:spcPct val="90000"/>
            </a:lnSpc>
            <a:spcBef>
              <a:spcPct val="0"/>
            </a:spcBef>
            <a:spcAft>
              <a:spcPct val="35000"/>
            </a:spcAft>
            <a:buNone/>
          </a:pPr>
          <a:r>
            <a:rPr lang="es-419" sz="2900" b="1" kern="1200" dirty="0">
              <a:solidFill>
                <a:schemeClr val="tx1"/>
              </a:solidFill>
            </a:rPr>
            <a:t>voluntario</a:t>
          </a:r>
          <a:endParaRPr lang="es-CO" sz="2900" b="1" kern="1200" dirty="0">
            <a:solidFill>
              <a:schemeClr val="tx1"/>
            </a:solidFill>
          </a:endParaRPr>
        </a:p>
      </dsp:txBody>
      <dsp:txXfrm rot="-5400000">
        <a:off x="0" y="1569774"/>
        <a:ext cx="3139548" cy="1565860"/>
      </dsp:txXfrm>
    </dsp:sp>
    <dsp:sp modelId="{6C955C09-5050-40D7-92A6-314A8DC1B41F}">
      <dsp:nvSpPr>
        <dsp:cNvPr id="0" name=""/>
        <dsp:cNvSpPr/>
      </dsp:nvSpPr>
      <dsp:spPr>
        <a:xfrm rot="5400000">
          <a:off x="3926393" y="-786844"/>
          <a:ext cx="3135634" cy="4709323"/>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8890" rIns="8890" bIns="8890" numCol="1" spcCol="1270" anchor="ctr" anchorCtr="0">
          <a:noAutofit/>
        </a:bodyPr>
        <a:lstStyle/>
        <a:p>
          <a:pPr marL="114300" lvl="1" indent="-114300" algn="l" defTabSz="622300">
            <a:lnSpc>
              <a:spcPct val="90000"/>
            </a:lnSpc>
            <a:spcBef>
              <a:spcPct val="0"/>
            </a:spcBef>
            <a:spcAft>
              <a:spcPct val="15000"/>
            </a:spcAft>
            <a:buChar char="•"/>
          </a:pPr>
          <a:r>
            <a:rPr lang="es-CO" altLang="en-US" sz="1400" b="1" kern="1200" dirty="0">
              <a:sym typeface="+mn-ea"/>
            </a:rPr>
            <a:t>4.Pilar de Ahorro Voluntario: </a:t>
          </a:r>
          <a:r>
            <a:rPr lang="es-CO" altLang="en-US" sz="1400" kern="1200" dirty="0">
              <a:sym typeface="+mn-ea"/>
            </a:rPr>
            <a:t>Lo integran las personas que hagan un ahorro voluntario a través de los mecanismos que existan en el sistema financiero, según el régimen que establezca la Ley, con el fin de complementar el monto de la pensión integral de vejez.    A este pilar no se le aplicarán los principios y disposiciones de esta Ley. En todo caso los aportes voluntarios serán inembargables de conformidad con la reglamentación que rige la materia. </a:t>
          </a:r>
          <a:endParaRPr lang="es-CO" sz="1400" kern="1200" dirty="0"/>
        </a:p>
        <a:p>
          <a:pPr marL="114300" lvl="1" indent="-114300" algn="l" defTabSz="622300">
            <a:lnSpc>
              <a:spcPct val="90000"/>
            </a:lnSpc>
            <a:spcBef>
              <a:spcPct val="0"/>
            </a:spcBef>
            <a:spcAft>
              <a:spcPct val="15000"/>
            </a:spcAft>
            <a:buChar char="•"/>
          </a:pPr>
          <a:r>
            <a:rPr lang="es-419" sz="1400" kern="1200" dirty="0"/>
            <a:t>A este pilar no se le </a:t>
          </a:r>
          <a:r>
            <a:rPr lang="es-419" sz="1400" kern="1200" dirty="0" err="1"/>
            <a:t>apliacan</a:t>
          </a:r>
          <a:r>
            <a:rPr lang="es-419" sz="1400" kern="1200" dirty="0"/>
            <a:t> </a:t>
          </a:r>
          <a:r>
            <a:rPr lang="es-419" sz="1400" kern="1200" dirty="0" err="1"/>
            <a:t>lso</a:t>
          </a:r>
          <a:r>
            <a:rPr lang="es-419" sz="1400" kern="1200" dirty="0"/>
            <a:t> principios y </a:t>
          </a:r>
          <a:r>
            <a:rPr lang="es-419" sz="1400" kern="1200" dirty="0" err="1"/>
            <a:t>disposisciones</a:t>
          </a:r>
          <a:r>
            <a:rPr lang="es-419" sz="1400" kern="1200" dirty="0"/>
            <a:t> de esta ley será reglamentado por el gobierno. En todo caso los aportes no ser embargables</a:t>
          </a:r>
          <a:endParaRPr lang="es-CO" sz="1400" kern="1200" dirty="0"/>
        </a:p>
        <a:p>
          <a:pPr marL="114300" lvl="1" indent="-114300" algn="l" defTabSz="622300">
            <a:lnSpc>
              <a:spcPct val="90000"/>
            </a:lnSpc>
            <a:spcBef>
              <a:spcPct val="0"/>
            </a:spcBef>
            <a:spcAft>
              <a:spcPct val="15000"/>
            </a:spcAft>
            <a:buChar char="•"/>
          </a:pPr>
          <a:endParaRPr lang="es-CO" sz="1400" kern="1200" dirty="0"/>
        </a:p>
      </dsp:txBody>
      <dsp:txXfrm rot="-5400000">
        <a:off x="3139549" y="153069"/>
        <a:ext cx="4556254" cy="282949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AAB32C5-FDFF-45ED-944D-DF4026A5A39D}">
      <dsp:nvSpPr>
        <dsp:cNvPr id="0" name=""/>
        <dsp:cNvSpPr/>
      </dsp:nvSpPr>
      <dsp:spPr>
        <a:xfrm rot="5400000">
          <a:off x="-192650" y="195999"/>
          <a:ext cx="1284337" cy="899036"/>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marL="0" lvl="0" indent="0" algn="ctr" defTabSz="222250">
            <a:lnSpc>
              <a:spcPct val="90000"/>
            </a:lnSpc>
            <a:spcBef>
              <a:spcPct val="0"/>
            </a:spcBef>
            <a:spcAft>
              <a:spcPct val="35000"/>
            </a:spcAft>
            <a:buNone/>
          </a:pPr>
          <a:r>
            <a:rPr lang="es-ES" sz="500" b="1" kern="1200" dirty="0">
              <a:solidFill>
                <a:schemeClr val="bg1">
                  <a:lumMod val="10000"/>
                </a:schemeClr>
              </a:solidFill>
            </a:rPr>
            <a:t>BENEFICIO PARA MADRES O PADRES CON HIJO(A) INVÁLIDO</a:t>
          </a:r>
          <a:endParaRPr lang="es-CO" sz="500" kern="1200" dirty="0">
            <a:solidFill>
              <a:schemeClr val="bg1">
                <a:lumMod val="10000"/>
              </a:schemeClr>
            </a:solidFill>
          </a:endParaRPr>
        </a:p>
        <a:p>
          <a:pPr marL="0" lvl="0" indent="0" algn="ctr" defTabSz="222250">
            <a:lnSpc>
              <a:spcPct val="90000"/>
            </a:lnSpc>
            <a:spcBef>
              <a:spcPct val="0"/>
            </a:spcBef>
            <a:spcAft>
              <a:spcPct val="35000"/>
            </a:spcAft>
            <a:buNone/>
          </a:pPr>
          <a:r>
            <a:rPr lang="es-ES" sz="500" b="1" kern="1200" dirty="0">
              <a:solidFill>
                <a:schemeClr val="bg1">
                  <a:lumMod val="10000"/>
                </a:schemeClr>
              </a:solidFill>
            </a:rPr>
            <a:t>O CON DISCAPACIDAD</a:t>
          </a:r>
          <a:r>
            <a:rPr lang="es-419" sz="500" kern="1200" dirty="0">
              <a:solidFill>
                <a:schemeClr val="bg1">
                  <a:lumMod val="10000"/>
                </a:schemeClr>
              </a:solidFill>
            </a:rPr>
            <a:t>O</a:t>
          </a:r>
          <a:endParaRPr lang="es-CO" sz="500" kern="1200" dirty="0">
            <a:solidFill>
              <a:schemeClr val="bg1">
                <a:lumMod val="10000"/>
              </a:schemeClr>
            </a:solidFill>
          </a:endParaRPr>
        </a:p>
      </dsp:txBody>
      <dsp:txXfrm rot="-5400000">
        <a:off x="1" y="452866"/>
        <a:ext cx="899036" cy="385301"/>
      </dsp:txXfrm>
    </dsp:sp>
    <dsp:sp modelId="{7A531914-3F3B-4F8D-9679-606CCCFC273E}">
      <dsp:nvSpPr>
        <dsp:cNvPr id="0" name=""/>
        <dsp:cNvSpPr/>
      </dsp:nvSpPr>
      <dsp:spPr>
        <a:xfrm rot="5400000">
          <a:off x="3956544" y="-3054158"/>
          <a:ext cx="834819" cy="6949835"/>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6896" tIns="5080" rIns="5080" bIns="5080" numCol="1" spcCol="1270" anchor="ctr" anchorCtr="0">
          <a:noAutofit/>
        </a:bodyPr>
        <a:lstStyle/>
        <a:p>
          <a:pPr marL="57150" lvl="1" indent="-57150" algn="l" defTabSz="355600">
            <a:lnSpc>
              <a:spcPct val="90000"/>
            </a:lnSpc>
            <a:spcBef>
              <a:spcPct val="0"/>
            </a:spcBef>
            <a:spcAft>
              <a:spcPct val="15000"/>
            </a:spcAft>
            <a:buChar char="•"/>
          </a:pPr>
          <a:endParaRPr lang="es-CO" sz="800" kern="1200" dirty="0"/>
        </a:p>
        <a:p>
          <a:pPr marL="57150" lvl="1" indent="-57150" algn="l" defTabSz="355600">
            <a:lnSpc>
              <a:spcPct val="90000"/>
            </a:lnSpc>
            <a:spcBef>
              <a:spcPct val="0"/>
            </a:spcBef>
            <a:spcAft>
              <a:spcPct val="15000"/>
            </a:spcAft>
            <a:buChar char="•"/>
          </a:pPr>
          <a:endParaRPr lang="es-CO" sz="800" kern="1200" dirty="0"/>
        </a:p>
        <a:p>
          <a:pPr marL="57150" lvl="1" indent="-57150" algn="l" defTabSz="355600">
            <a:lnSpc>
              <a:spcPct val="90000"/>
            </a:lnSpc>
            <a:spcBef>
              <a:spcPct val="0"/>
            </a:spcBef>
            <a:spcAft>
              <a:spcPct val="15000"/>
            </a:spcAft>
            <a:buChar char="•"/>
          </a:pPr>
          <a:r>
            <a:rPr lang="es-ES" sz="800" kern="1200" dirty="0"/>
            <a:t>Pensión con el mínimo de semanas de prima media</a:t>
          </a:r>
          <a:endParaRPr lang="es-CO" sz="800" kern="1200" dirty="0"/>
        </a:p>
        <a:p>
          <a:pPr marL="57150" lvl="1" indent="-57150" algn="l" defTabSz="355600">
            <a:lnSpc>
              <a:spcPct val="90000"/>
            </a:lnSpc>
            <a:spcBef>
              <a:spcPct val="0"/>
            </a:spcBef>
            <a:spcAft>
              <a:spcPct val="15000"/>
            </a:spcAft>
            <a:buChar char="•"/>
          </a:pPr>
          <a:r>
            <a:rPr lang="es-ES" sz="800" kern="1200" dirty="0"/>
            <a:t>discapacidad física o cognitiva permanente, del 50% o más debidamente calificada por la entidad competente</a:t>
          </a:r>
          <a:endParaRPr lang="es-CO" sz="800" kern="1200" dirty="0"/>
        </a:p>
      </dsp:txBody>
      <dsp:txXfrm rot="-5400000">
        <a:off x="899037" y="44102"/>
        <a:ext cx="6909082" cy="753313"/>
      </dsp:txXfrm>
    </dsp:sp>
    <dsp:sp modelId="{564E48D8-35D0-4279-B8B8-B409BCE25A76}">
      <dsp:nvSpPr>
        <dsp:cNvPr id="0" name=""/>
        <dsp:cNvSpPr/>
      </dsp:nvSpPr>
      <dsp:spPr>
        <a:xfrm rot="5400000">
          <a:off x="-192650" y="1334124"/>
          <a:ext cx="1284337" cy="899036"/>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marL="0" lvl="0" indent="0" algn="ctr" defTabSz="222250">
            <a:lnSpc>
              <a:spcPct val="90000"/>
            </a:lnSpc>
            <a:spcBef>
              <a:spcPct val="0"/>
            </a:spcBef>
            <a:spcAft>
              <a:spcPct val="35000"/>
            </a:spcAft>
            <a:buNone/>
          </a:pPr>
          <a:r>
            <a:rPr lang="es-ES" sz="500" kern="1200" dirty="0">
              <a:solidFill>
                <a:schemeClr val="bg1">
                  <a:lumMod val="10000"/>
                </a:schemeClr>
              </a:solidFill>
            </a:rPr>
            <a:t>ARTÍCULO 36. BENEFICIO DE SEMANAS PARA MUJERES CON HIJOS</a:t>
          </a:r>
          <a:endParaRPr lang="es-CO" sz="500" kern="1200" dirty="0">
            <a:solidFill>
              <a:schemeClr val="bg1">
                <a:lumMod val="10000"/>
              </a:schemeClr>
            </a:solidFill>
          </a:endParaRPr>
        </a:p>
      </dsp:txBody>
      <dsp:txXfrm rot="-5400000">
        <a:off x="1" y="1590991"/>
        <a:ext cx="899036" cy="385301"/>
      </dsp:txXfrm>
    </dsp:sp>
    <dsp:sp modelId="{BE4E50FC-1CEE-47D6-88FB-87A19B398D0C}">
      <dsp:nvSpPr>
        <dsp:cNvPr id="0" name=""/>
        <dsp:cNvSpPr/>
      </dsp:nvSpPr>
      <dsp:spPr>
        <a:xfrm rot="5400000">
          <a:off x="3956544" y="-1916034"/>
          <a:ext cx="834819" cy="6949835"/>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6896" tIns="5080" rIns="5080" bIns="5080" numCol="1" spcCol="1270" anchor="ctr" anchorCtr="0">
          <a:noAutofit/>
        </a:bodyPr>
        <a:lstStyle/>
        <a:p>
          <a:pPr marL="57150" lvl="1" indent="-57150" algn="l" defTabSz="355600">
            <a:lnSpc>
              <a:spcPct val="90000"/>
            </a:lnSpc>
            <a:spcBef>
              <a:spcPct val="0"/>
            </a:spcBef>
            <a:spcAft>
              <a:spcPct val="15000"/>
            </a:spcAft>
            <a:buChar char="•"/>
          </a:pPr>
          <a:r>
            <a:rPr lang="es-ES" sz="800" kern="1200" dirty="0"/>
            <a:t>para las mujeres que cumplan la edad mínima para acceder a la pensión y no tengan las semanas establecidas en el Componente de Prima Media, podrán obtener el beneficio de disminuir en cincuenta semanas por cada hijo(a) nacido(a) vivo(a) o adoptivo(a) el número de semanas requeridas, hasta llegar a un mínimo de 850 semanas por un máximo de tres (3) hijos(as).</a:t>
          </a:r>
          <a:endParaRPr lang="es-CO" sz="800" kern="1200" dirty="0"/>
        </a:p>
      </dsp:txBody>
      <dsp:txXfrm rot="-5400000">
        <a:off x="899037" y="1182226"/>
        <a:ext cx="6909082" cy="753313"/>
      </dsp:txXfrm>
    </dsp:sp>
    <dsp:sp modelId="{925A1668-03E5-4A2F-81E7-7811A2922FE5}">
      <dsp:nvSpPr>
        <dsp:cNvPr id="0" name=""/>
        <dsp:cNvSpPr/>
      </dsp:nvSpPr>
      <dsp:spPr>
        <a:xfrm rot="5400000">
          <a:off x="-192650" y="2472248"/>
          <a:ext cx="1284337" cy="899036"/>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marL="0" lvl="0" indent="0" algn="ctr" defTabSz="222250">
            <a:lnSpc>
              <a:spcPct val="90000"/>
            </a:lnSpc>
            <a:spcBef>
              <a:spcPct val="0"/>
            </a:spcBef>
            <a:spcAft>
              <a:spcPct val="35000"/>
            </a:spcAft>
            <a:buNone/>
          </a:pPr>
          <a:r>
            <a:rPr lang="es-ES" sz="500" b="1" kern="1200" dirty="0">
              <a:solidFill>
                <a:schemeClr val="bg1">
                  <a:lumMod val="10000"/>
                </a:schemeClr>
              </a:solidFill>
            </a:rPr>
            <a:t>ARTÍCULO 37. PRESTACIÓN ANTICIPADA DE VEJEZ</a:t>
          </a:r>
          <a:r>
            <a:rPr lang="es-ES" sz="500" kern="1200" dirty="0">
              <a:solidFill>
                <a:schemeClr val="bg1">
                  <a:lumMod val="10000"/>
                </a:schemeClr>
              </a:solidFill>
            </a:rPr>
            <a:t>. </a:t>
          </a:r>
          <a:endParaRPr lang="es-CO" sz="500" b="1" kern="1200" dirty="0">
            <a:solidFill>
              <a:schemeClr val="bg1">
                <a:lumMod val="10000"/>
              </a:schemeClr>
            </a:solidFill>
          </a:endParaRPr>
        </a:p>
      </dsp:txBody>
      <dsp:txXfrm rot="-5400000">
        <a:off x="1" y="2729115"/>
        <a:ext cx="899036" cy="385301"/>
      </dsp:txXfrm>
    </dsp:sp>
    <dsp:sp modelId="{6C955C09-5050-40D7-92A6-314A8DC1B41F}">
      <dsp:nvSpPr>
        <dsp:cNvPr id="0" name=""/>
        <dsp:cNvSpPr/>
      </dsp:nvSpPr>
      <dsp:spPr>
        <a:xfrm rot="5400000">
          <a:off x="3956544" y="-777910"/>
          <a:ext cx="834819" cy="6949835"/>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6896" tIns="5080" rIns="5080" bIns="5080" numCol="1" spcCol="1270" anchor="ctr" anchorCtr="0">
          <a:noAutofit/>
        </a:bodyPr>
        <a:lstStyle/>
        <a:p>
          <a:pPr marL="57150" lvl="1" indent="-57150" algn="l" defTabSz="355600">
            <a:lnSpc>
              <a:spcPct val="90000"/>
            </a:lnSpc>
            <a:spcBef>
              <a:spcPct val="0"/>
            </a:spcBef>
            <a:spcAft>
              <a:spcPct val="15000"/>
            </a:spcAft>
            <a:buChar char="•"/>
          </a:pPr>
          <a:r>
            <a:rPr lang="es-ES" sz="800" kern="1200" dirty="0"/>
            <a:t>Los que cumplan sesenta y dos (62) años de edad si es mujer o sesenta y cinco (65) años de edad si es hombre después de la entrada en vigencia de la presente ley y que después de hacer uso del sistema actuarial de equivalencias establecido en esta ley, no reúnan las semanas mínimas para acceder a la pensión de vejez del Pilar Contributivo y que tengan más de (1000) semanas cotizadas, podrán disfrutar de la prestación anticipada de vejez</a:t>
          </a:r>
          <a:endParaRPr lang="es-CO" sz="800" kern="1200" dirty="0"/>
        </a:p>
        <a:p>
          <a:pPr marL="57150" lvl="1" indent="-57150" algn="l" defTabSz="355600">
            <a:lnSpc>
              <a:spcPct val="90000"/>
            </a:lnSpc>
            <a:spcBef>
              <a:spcPct val="0"/>
            </a:spcBef>
            <a:spcAft>
              <a:spcPct val="15000"/>
            </a:spcAft>
            <a:buChar char="•"/>
          </a:pPr>
          <a:r>
            <a:rPr lang="es-CO" altLang="en-US" sz="800" kern="1200"/>
            <a:t>.</a:t>
          </a:r>
          <a:endParaRPr lang="es-CO" sz="800" kern="1200" dirty="0"/>
        </a:p>
        <a:p>
          <a:pPr marL="57150" lvl="1" indent="-57150" algn="l" defTabSz="355600">
            <a:lnSpc>
              <a:spcPct val="90000"/>
            </a:lnSpc>
            <a:spcBef>
              <a:spcPct val="0"/>
            </a:spcBef>
            <a:spcAft>
              <a:spcPct val="15000"/>
            </a:spcAft>
            <a:buChar char="•"/>
          </a:pPr>
          <a:endParaRPr lang="es-CO" sz="800" kern="1200" dirty="0"/>
        </a:p>
      </dsp:txBody>
      <dsp:txXfrm rot="-5400000">
        <a:off x="899037" y="2320350"/>
        <a:ext cx="6909082" cy="753313"/>
      </dsp:txXfrm>
    </dsp:sp>
    <dsp:sp modelId="{3CAC3FD6-8638-4989-9E97-A5D1A4DDF475}">
      <dsp:nvSpPr>
        <dsp:cNvPr id="0" name=""/>
        <dsp:cNvSpPr/>
      </dsp:nvSpPr>
      <dsp:spPr>
        <a:xfrm rot="5400000">
          <a:off x="-192650" y="3610372"/>
          <a:ext cx="1284337" cy="899036"/>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75" tIns="3175" rIns="3175" bIns="3175" numCol="1" spcCol="1270" anchor="ctr" anchorCtr="0">
          <a:noAutofit/>
        </a:bodyPr>
        <a:lstStyle/>
        <a:p>
          <a:pPr marL="0" lvl="0" indent="0" algn="ctr" defTabSz="222250">
            <a:lnSpc>
              <a:spcPct val="90000"/>
            </a:lnSpc>
            <a:spcBef>
              <a:spcPct val="0"/>
            </a:spcBef>
            <a:spcAft>
              <a:spcPct val="35000"/>
            </a:spcAft>
            <a:buNone/>
          </a:pPr>
          <a:r>
            <a:rPr lang="es-ES" sz="500" b="1" kern="1200">
              <a:solidFill>
                <a:schemeClr val="bg1">
                  <a:lumMod val="10000"/>
                </a:schemeClr>
              </a:solidFill>
            </a:rPr>
            <a:t>ARTÍCULO 38. PENSIÓN FAMILIAR. </a:t>
          </a:r>
          <a:endParaRPr lang="es-CO" sz="500" kern="1200">
            <a:solidFill>
              <a:schemeClr val="bg1">
                <a:lumMod val="10000"/>
              </a:schemeClr>
            </a:solidFill>
          </a:endParaRPr>
        </a:p>
      </dsp:txBody>
      <dsp:txXfrm rot="-5400000">
        <a:off x="1" y="3867239"/>
        <a:ext cx="899036" cy="385301"/>
      </dsp:txXfrm>
    </dsp:sp>
    <dsp:sp modelId="{CD5B1678-E7CA-4DCB-AA5E-2766AA5B3D91}">
      <dsp:nvSpPr>
        <dsp:cNvPr id="0" name=""/>
        <dsp:cNvSpPr/>
      </dsp:nvSpPr>
      <dsp:spPr>
        <a:xfrm rot="5400000">
          <a:off x="3956544" y="360214"/>
          <a:ext cx="834819" cy="6949835"/>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6896" tIns="5080" rIns="5080" bIns="5080" numCol="1" spcCol="1270" anchor="ctr" anchorCtr="0">
          <a:noAutofit/>
        </a:bodyPr>
        <a:lstStyle/>
        <a:p>
          <a:pPr marL="57150" lvl="1" indent="-57150" algn="l" defTabSz="355600">
            <a:lnSpc>
              <a:spcPct val="90000"/>
            </a:lnSpc>
            <a:spcBef>
              <a:spcPct val="0"/>
            </a:spcBef>
            <a:spcAft>
              <a:spcPct val="15000"/>
            </a:spcAft>
            <a:buChar char="•"/>
          </a:pPr>
          <a:r>
            <a:rPr lang="es-ES" sz="800" kern="1200" dirty="0"/>
            <a:t>Es aquella que se reconoce por la suma de esfuerzos de cotización o aportes de cada uno de los(as) cónyuges o cada uno(a) de los(as) compañeros(as) permanentes, previa declaración notarial y/o judicial de unión REQUISITOS, 5 AÑOS DE COVIVENCIA , SUMAS DE 1300 SEMANAS ENTRE LSO DOS,, deberán cotizar en salud, es </a:t>
          </a:r>
          <a:r>
            <a:rPr lang="es-ES" sz="800" kern="1200" dirty="0" err="1"/>
            <a:t>eredable</a:t>
          </a:r>
          <a:r>
            <a:rPr lang="es-ES" sz="800" kern="1200" dirty="0"/>
            <a:t>.</a:t>
          </a:r>
          <a:endParaRPr lang="es-CO" sz="800" kern="1200" dirty="0"/>
        </a:p>
      </dsp:txBody>
      <dsp:txXfrm rot="-5400000">
        <a:off x="899037" y="3458475"/>
        <a:ext cx="6909082" cy="753313"/>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AAB32C5-FDFF-45ED-944D-DF4026A5A39D}">
      <dsp:nvSpPr>
        <dsp:cNvPr id="0" name=""/>
        <dsp:cNvSpPr/>
      </dsp:nvSpPr>
      <dsp:spPr>
        <a:xfrm rot="5400000">
          <a:off x="-255596" y="386221"/>
          <a:ext cx="1612262" cy="1128583"/>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s-419" sz="1600" kern="1200" dirty="0">
              <a:solidFill>
                <a:schemeClr val="tx1"/>
              </a:solidFill>
            </a:rPr>
            <a:t>COLPENSIONES  ART 71</a:t>
          </a:r>
          <a:endParaRPr lang="es-CO" sz="1600" kern="1200" dirty="0">
            <a:solidFill>
              <a:schemeClr val="tx1"/>
            </a:solidFill>
          </a:endParaRPr>
        </a:p>
      </dsp:txBody>
      <dsp:txXfrm rot="-5400000">
        <a:off x="-13756" y="708674"/>
        <a:ext cx="1128583" cy="483679"/>
      </dsp:txXfrm>
    </dsp:sp>
    <dsp:sp modelId="{7A531914-3F3B-4F8D-9679-606CCCFC273E}">
      <dsp:nvSpPr>
        <dsp:cNvPr id="0" name=""/>
        <dsp:cNvSpPr/>
      </dsp:nvSpPr>
      <dsp:spPr>
        <a:xfrm rot="5400000">
          <a:off x="3640282" y="-2349242"/>
          <a:ext cx="1315464" cy="6013949"/>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7620" rIns="7620" bIns="7620" numCol="1" spcCol="1270" anchor="ctr" anchorCtr="0">
          <a:noAutofit/>
        </a:bodyPr>
        <a:lstStyle/>
        <a:p>
          <a:pPr marL="114300" lvl="1" indent="-114300" algn="l" defTabSz="533400">
            <a:lnSpc>
              <a:spcPct val="90000"/>
            </a:lnSpc>
            <a:spcBef>
              <a:spcPct val="0"/>
            </a:spcBef>
            <a:spcAft>
              <a:spcPct val="15000"/>
            </a:spcAft>
            <a:buChar char="•"/>
          </a:pPr>
          <a:r>
            <a:rPr lang="es-ES" sz="1200" kern="1200" dirty="0"/>
            <a:t>es una Empresa Industrial y Comercial del Estado organizada como Entidad financiera de carácter especial vinculada al Ministerio del Trabajo, será la administradora del Componente de Prima Media</a:t>
          </a:r>
          <a:r>
            <a:rPr lang="es-419" sz="1200" kern="1200" dirty="0"/>
            <a:t>, controlada por el gobierno y en conjunto con el banco de la republica y las </a:t>
          </a:r>
          <a:r>
            <a:rPr lang="es-419" sz="1200" kern="1200" dirty="0" err="1"/>
            <a:t>superintencia</a:t>
          </a:r>
          <a:r>
            <a:rPr lang="es-419" sz="1200" kern="1200" dirty="0"/>
            <a:t> financiera </a:t>
          </a:r>
          <a:r>
            <a:rPr lang="es-419" sz="1200" kern="1200" dirty="0" err="1"/>
            <a:t>adminitrará</a:t>
          </a:r>
          <a:r>
            <a:rPr lang="es-419" sz="1200" kern="1200" dirty="0"/>
            <a:t> y cuidará d los recursos del sistema, la superintendencia financiera fijará los </a:t>
          </a:r>
          <a:r>
            <a:rPr lang="es-419" sz="1200" kern="1200" dirty="0" err="1"/>
            <a:t>estandares</a:t>
          </a:r>
          <a:r>
            <a:rPr lang="es-419" sz="1200" kern="1200" dirty="0"/>
            <a:t> con los cuales se manejaran los recursos del SPSIVIM.</a:t>
          </a:r>
          <a:endParaRPr lang="es-CO" sz="1200" kern="1200" dirty="0"/>
        </a:p>
      </dsp:txBody>
      <dsp:txXfrm rot="-5400000">
        <a:off x="1291040" y="64216"/>
        <a:ext cx="5949733" cy="1187032"/>
      </dsp:txXfrm>
    </dsp:sp>
    <dsp:sp modelId="{D0386C4F-CA66-404E-961B-44053760EC09}">
      <dsp:nvSpPr>
        <dsp:cNvPr id="0" name=""/>
        <dsp:cNvSpPr/>
      </dsp:nvSpPr>
      <dsp:spPr>
        <a:xfrm rot="5400000">
          <a:off x="-460344" y="2330503"/>
          <a:ext cx="2076786" cy="1183613"/>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445" tIns="4445" rIns="4445" bIns="4445" numCol="1" spcCol="1270" anchor="ctr" anchorCtr="0">
          <a:noAutofit/>
        </a:bodyPr>
        <a:lstStyle/>
        <a:p>
          <a:pPr marL="0" lvl="0" indent="0" algn="ctr" defTabSz="311150">
            <a:lnSpc>
              <a:spcPct val="90000"/>
            </a:lnSpc>
            <a:spcBef>
              <a:spcPct val="0"/>
            </a:spcBef>
            <a:spcAft>
              <a:spcPct val="35000"/>
            </a:spcAft>
            <a:buNone/>
          </a:pPr>
          <a:r>
            <a:rPr lang="es-ES" sz="700" kern="1200" dirty="0">
              <a:solidFill>
                <a:schemeClr val="bg1">
                  <a:lumMod val="10000"/>
                </a:schemeClr>
              </a:solidFill>
            </a:rPr>
            <a:t>ARTÍCULO 73. CONSEJO NACIONAL </a:t>
          </a:r>
        </a:p>
        <a:p>
          <a:pPr marL="0" lvl="0" indent="0" algn="ctr" defTabSz="311150">
            <a:lnSpc>
              <a:spcPct val="90000"/>
            </a:lnSpc>
            <a:spcBef>
              <a:spcPct val="0"/>
            </a:spcBef>
            <a:spcAft>
              <a:spcPct val="35000"/>
            </a:spcAft>
            <a:buNone/>
          </a:pPr>
          <a:r>
            <a:rPr lang="es-419" sz="700" kern="1200" dirty="0">
              <a:solidFill>
                <a:schemeClr val="bg1">
                  <a:lumMod val="10000"/>
                </a:schemeClr>
              </a:solidFill>
            </a:rPr>
            <a:t>SPSIVI</a:t>
          </a:r>
          <a:r>
            <a:rPr lang="es-ES" sz="700" kern="1200" dirty="0">
              <a:solidFill>
                <a:schemeClr val="bg1">
                  <a:lumMod val="10000"/>
                </a:schemeClr>
              </a:solidFill>
            </a:rPr>
            <a:t> M</a:t>
          </a:r>
          <a:endParaRPr lang="es-CO" sz="700" kern="1200" dirty="0">
            <a:solidFill>
              <a:schemeClr val="bg1">
                <a:lumMod val="10000"/>
              </a:schemeClr>
            </a:solidFill>
          </a:endParaRPr>
        </a:p>
      </dsp:txBody>
      <dsp:txXfrm rot="-5400000">
        <a:off x="-13757" y="2475724"/>
        <a:ext cx="1183613" cy="893173"/>
      </dsp:txXfrm>
    </dsp:sp>
    <dsp:sp modelId="{0754CF2A-0358-475F-AD0C-04A773B28ED7}">
      <dsp:nvSpPr>
        <dsp:cNvPr id="0" name=""/>
        <dsp:cNvSpPr/>
      </dsp:nvSpPr>
      <dsp:spPr>
        <a:xfrm rot="5400000">
          <a:off x="4108162" y="-1368051"/>
          <a:ext cx="2084790" cy="8016432"/>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1120" tIns="6350" rIns="6350" bIns="6350" numCol="1" spcCol="1270" anchor="ctr" anchorCtr="0">
          <a:noAutofit/>
        </a:bodyPr>
        <a:lstStyle/>
        <a:p>
          <a:pPr marL="57150" lvl="1" indent="-57150" algn="l" defTabSz="444500">
            <a:lnSpc>
              <a:spcPct val="90000"/>
            </a:lnSpc>
            <a:spcBef>
              <a:spcPct val="0"/>
            </a:spcBef>
            <a:spcAft>
              <a:spcPct val="15000"/>
            </a:spcAft>
            <a:buSzPts val="1200"/>
            <a:buFont typeface="Tahoma" panose="020B0604030504040204" pitchFamily="34" charset="0"/>
            <a:buNone/>
          </a:pPr>
          <a:r>
            <a:rPr lang="es-ES" sz="1000" kern="1200" dirty="0"/>
            <a:t>El (la) Ministro(a) del Trabajo.; El (la) Ministro(a) de Hacienda y Crédito Público., El (la) Ministro(a) de Salud y Protección Social., </a:t>
          </a:r>
          <a:endParaRPr lang="es-CO" sz="1000" kern="1200" dirty="0"/>
        </a:p>
        <a:p>
          <a:pPr marL="57150" lvl="1" indent="-57150" algn="l" defTabSz="444500">
            <a:lnSpc>
              <a:spcPct val="90000"/>
            </a:lnSpc>
            <a:spcBef>
              <a:spcPct val="0"/>
            </a:spcBef>
            <a:spcAft>
              <a:spcPct val="15000"/>
            </a:spcAft>
            <a:buSzPts val="1200"/>
            <a:buFont typeface="Tahoma" panose="020B0604030504040204" pitchFamily="34" charset="0"/>
            <a:buNone/>
          </a:pPr>
          <a:r>
            <a:rPr lang="es-ES" sz="1000" kern="1200" dirty="0"/>
            <a:t>El (la) Director(a) del Departamento Nacional de Planeación. El (la) Director(a) del Departamento de Prosperidad Social., </a:t>
          </a:r>
          <a:endParaRPr lang="es-CO" sz="1000" kern="1200" dirty="0"/>
        </a:p>
        <a:p>
          <a:pPr marL="57150" lvl="1" indent="-57150" algn="l" defTabSz="444500">
            <a:lnSpc>
              <a:spcPct val="90000"/>
            </a:lnSpc>
            <a:spcBef>
              <a:spcPct val="0"/>
            </a:spcBef>
            <a:spcAft>
              <a:spcPct val="15000"/>
            </a:spcAft>
            <a:buSzPts val="1200"/>
            <a:buFont typeface="Tahoma" panose="020B0604030504040204" pitchFamily="34" charset="0"/>
            <a:buNone/>
          </a:pPr>
          <a:r>
            <a:rPr lang="es-ES" sz="1000" kern="1200" dirty="0"/>
            <a:t>El (la) Presidente(a) de la Administradora Colombiana de Pensiones., Un(a) representante de los Trabajadores.</a:t>
          </a:r>
          <a:endParaRPr lang="es-CO" sz="1000" kern="1200" dirty="0"/>
        </a:p>
        <a:p>
          <a:pPr marL="57150" lvl="1" indent="-57150" algn="l" defTabSz="444500">
            <a:lnSpc>
              <a:spcPct val="90000"/>
            </a:lnSpc>
            <a:spcBef>
              <a:spcPct val="0"/>
            </a:spcBef>
            <a:spcAft>
              <a:spcPct val="15000"/>
            </a:spcAft>
            <a:buSzPts val="1200"/>
            <a:buFont typeface="Tahoma" panose="020B0604030504040204" pitchFamily="34" charset="0"/>
            <a:buNone/>
          </a:pPr>
          <a:r>
            <a:rPr lang="es-ES" sz="1000" kern="1200" dirty="0"/>
            <a:t>Un(a) representante de los Empresarios., Un(a) representante de los Pensionados., Un(a) representante de los Beneficiarios de las Prestaciones Solidarias.</a:t>
          </a:r>
          <a:endParaRPr lang="es-CO" sz="1000" kern="1200" dirty="0"/>
        </a:p>
        <a:p>
          <a:pPr marL="57150" lvl="1" indent="-57150" algn="l" defTabSz="444500">
            <a:lnSpc>
              <a:spcPct val="90000"/>
            </a:lnSpc>
            <a:spcBef>
              <a:spcPct val="0"/>
            </a:spcBef>
            <a:spcAft>
              <a:spcPct val="15000"/>
            </a:spcAft>
            <a:buSzPts val="1200"/>
            <a:buFont typeface="Tahoma" panose="020B0604030504040204" pitchFamily="34" charset="0"/>
            <a:buNone/>
          </a:pPr>
          <a:r>
            <a:rPr lang="es-ES" sz="1000" kern="1200" dirty="0"/>
            <a:t>Un(a) representante de las Administradoras del componente complementario de Ahorro Individual.</a:t>
          </a:r>
          <a:endParaRPr lang="es-CO" sz="1000" kern="1200" dirty="0"/>
        </a:p>
        <a:p>
          <a:pPr marL="57150" lvl="1" indent="-57150" algn="l" defTabSz="444500">
            <a:lnSpc>
              <a:spcPct val="90000"/>
            </a:lnSpc>
            <a:spcBef>
              <a:spcPct val="0"/>
            </a:spcBef>
            <a:spcAft>
              <a:spcPct val="15000"/>
            </a:spcAft>
            <a:buSzPts val="1200"/>
            <a:buFont typeface="Tahoma" panose="020B0604030504040204" pitchFamily="34" charset="0"/>
            <a:buNone/>
          </a:pPr>
          <a:r>
            <a:rPr lang="es-ES" sz="1000" kern="1200" dirty="0"/>
            <a:t>Un(a) representante de Universidades Públicas. Un(a) representante de Universidades Privadas.; Un(a) representante del Sistema Nacional del Voluntariado.</a:t>
          </a:r>
          <a:endParaRPr lang="es-CO" sz="1000" kern="1200" dirty="0"/>
        </a:p>
        <a:p>
          <a:pPr marL="57150" lvl="1" indent="-57150" algn="l" defTabSz="444500">
            <a:lnSpc>
              <a:spcPct val="90000"/>
            </a:lnSpc>
            <a:spcBef>
              <a:spcPct val="0"/>
            </a:spcBef>
            <a:spcAft>
              <a:spcPct val="15000"/>
            </a:spcAft>
            <a:buSzPts val="1200"/>
            <a:buFont typeface="Tahoma" panose="020B0604030504040204" pitchFamily="34" charset="0"/>
            <a:buNone/>
          </a:pPr>
          <a:r>
            <a:rPr lang="es-ES" sz="1000" kern="1200" dirty="0"/>
            <a:t>Un(a) representante de la población con discapacidad., Un(a) representante de la población migrante residente en Colombia,</a:t>
          </a:r>
          <a:endParaRPr lang="es-CO" sz="1000" kern="1200" dirty="0"/>
        </a:p>
        <a:p>
          <a:pPr marL="57150" lvl="1" indent="-57150" algn="l" defTabSz="444500">
            <a:lnSpc>
              <a:spcPct val="90000"/>
            </a:lnSpc>
            <a:spcBef>
              <a:spcPct val="0"/>
            </a:spcBef>
            <a:spcAft>
              <a:spcPct val="15000"/>
            </a:spcAft>
            <a:buSzPts val="1200"/>
            <a:buFont typeface="Tahoma" panose="020B0604030504040204" pitchFamily="34" charset="0"/>
            <a:buNone/>
          </a:pPr>
          <a:r>
            <a:rPr lang="es-ES" sz="1000" kern="1200" dirty="0"/>
            <a:t>Un(a) representante de los trabajadores campesinos., Dos representantes de las comunidades negras, afrocolombianas, raizales y palenqueras.</a:t>
          </a:r>
          <a:endParaRPr lang="es-CO" sz="1000" kern="1200" dirty="0"/>
        </a:p>
        <a:p>
          <a:pPr marL="57150" lvl="1" indent="-57150" algn="l" defTabSz="444500">
            <a:lnSpc>
              <a:spcPct val="90000"/>
            </a:lnSpc>
            <a:spcBef>
              <a:spcPct val="0"/>
            </a:spcBef>
            <a:spcAft>
              <a:spcPct val="15000"/>
            </a:spcAft>
            <a:buSzPts val="1200"/>
            <a:buFont typeface="Tahoma" panose="020B0604030504040204" pitchFamily="34" charset="0"/>
            <a:buNone/>
          </a:pPr>
          <a:r>
            <a:rPr lang="es-ES" sz="1000" kern="1200" dirty="0"/>
            <a:t>Dos representantes de las comunidades indígenas, Dos representantes de las comunidades campesinas</a:t>
          </a:r>
          <a:endParaRPr lang="es-CO" sz="1000" kern="1200" dirty="0"/>
        </a:p>
      </dsp:txBody>
      <dsp:txXfrm rot="-5400000">
        <a:off x="1142342" y="1699540"/>
        <a:ext cx="7914661" cy="1881248"/>
      </dsp:txXfrm>
    </dsp:sp>
    <dsp:sp modelId="{925A1668-03E5-4A2F-81E7-7811A2922FE5}">
      <dsp:nvSpPr>
        <dsp:cNvPr id="0" name=""/>
        <dsp:cNvSpPr/>
      </dsp:nvSpPr>
      <dsp:spPr>
        <a:xfrm rot="5400000">
          <a:off x="-255596" y="4055028"/>
          <a:ext cx="1612262" cy="1128583"/>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445" tIns="4445" rIns="4445" bIns="4445" numCol="1" spcCol="1270" anchor="ctr" anchorCtr="0">
          <a:noAutofit/>
        </a:bodyPr>
        <a:lstStyle/>
        <a:p>
          <a:pPr marL="0" lvl="0" indent="0" algn="ctr" defTabSz="311150">
            <a:lnSpc>
              <a:spcPct val="90000"/>
            </a:lnSpc>
            <a:spcBef>
              <a:spcPct val="0"/>
            </a:spcBef>
            <a:spcAft>
              <a:spcPct val="35000"/>
            </a:spcAft>
            <a:buNone/>
          </a:pPr>
          <a:r>
            <a:rPr lang="es-ES" sz="700" kern="1200" dirty="0">
              <a:solidFill>
                <a:schemeClr val="bg1">
                  <a:lumMod val="10000"/>
                </a:schemeClr>
              </a:solidFill>
            </a:rPr>
            <a:t>ARTÍCULO 74. COMISIÓN TÉCNICA</a:t>
          </a:r>
        </a:p>
        <a:p>
          <a:pPr marL="0" lvl="0" indent="0" algn="ctr" defTabSz="311150">
            <a:lnSpc>
              <a:spcPct val="90000"/>
            </a:lnSpc>
            <a:spcBef>
              <a:spcPct val="0"/>
            </a:spcBef>
            <a:spcAft>
              <a:spcPct val="35000"/>
            </a:spcAft>
            <a:buNone/>
          </a:pPr>
          <a:r>
            <a:rPr lang="es-419" sz="700" kern="1200" dirty="0">
              <a:solidFill>
                <a:schemeClr val="bg1">
                  <a:lumMod val="10000"/>
                </a:schemeClr>
              </a:solidFill>
            </a:rPr>
            <a:t>SPSIVIM</a:t>
          </a:r>
          <a:r>
            <a:rPr lang="es-ES" sz="700" kern="1200" dirty="0">
              <a:solidFill>
                <a:schemeClr val="bg1">
                  <a:lumMod val="10000"/>
                </a:schemeClr>
              </a:solidFill>
            </a:rPr>
            <a:t>   </a:t>
          </a:r>
          <a:endParaRPr lang="es-CO" sz="700" kern="1200" dirty="0">
            <a:solidFill>
              <a:schemeClr val="bg1">
                <a:lumMod val="10000"/>
              </a:schemeClr>
            </a:solidFill>
          </a:endParaRPr>
        </a:p>
        <a:p>
          <a:pPr marL="0" lvl="0" indent="0" algn="ctr" defTabSz="311150">
            <a:lnSpc>
              <a:spcPct val="90000"/>
            </a:lnSpc>
            <a:spcBef>
              <a:spcPct val="0"/>
            </a:spcBef>
            <a:spcAft>
              <a:spcPct val="35000"/>
            </a:spcAft>
            <a:buNone/>
          </a:pPr>
          <a:endParaRPr lang="es-CO" sz="700" b="1" kern="1200" dirty="0">
            <a:solidFill>
              <a:schemeClr val="tx1"/>
            </a:solidFill>
          </a:endParaRPr>
        </a:p>
      </dsp:txBody>
      <dsp:txXfrm rot="-5400000">
        <a:off x="-13756" y="4377481"/>
        <a:ext cx="1128583" cy="483679"/>
      </dsp:txXfrm>
    </dsp:sp>
    <dsp:sp modelId="{6C955C09-5050-40D7-92A6-314A8DC1B41F}">
      <dsp:nvSpPr>
        <dsp:cNvPr id="0" name=""/>
        <dsp:cNvSpPr/>
      </dsp:nvSpPr>
      <dsp:spPr>
        <a:xfrm rot="5400000">
          <a:off x="4587697" y="328957"/>
          <a:ext cx="1070690" cy="8016432"/>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1120" tIns="6350" rIns="6350" bIns="6350" numCol="1" spcCol="1270" anchor="ctr" anchorCtr="0">
          <a:noAutofit/>
        </a:bodyPr>
        <a:lstStyle/>
        <a:p>
          <a:pPr marL="57150" lvl="1" indent="-57150" algn="l" defTabSz="444500">
            <a:lnSpc>
              <a:spcPct val="90000"/>
            </a:lnSpc>
            <a:spcBef>
              <a:spcPct val="0"/>
            </a:spcBef>
            <a:spcAft>
              <a:spcPct val="15000"/>
            </a:spcAft>
            <a:buChar char="•"/>
          </a:pPr>
          <a:endParaRPr lang="es-CO" sz="1000" kern="1200" dirty="0"/>
        </a:p>
        <a:p>
          <a:pPr marL="57150" lvl="1" indent="-57150" algn="l" defTabSz="444500">
            <a:lnSpc>
              <a:spcPct val="90000"/>
            </a:lnSpc>
            <a:spcBef>
              <a:spcPct val="0"/>
            </a:spcBef>
            <a:spcAft>
              <a:spcPct val="15000"/>
            </a:spcAft>
            <a:buSzPts val="1200"/>
            <a:buFont typeface="Tahoma" panose="020B0604030504040204" pitchFamily="34" charset="0"/>
            <a:buNone/>
          </a:pPr>
          <a:r>
            <a:rPr lang="es-ES" sz="1000" kern="1200" dirty="0"/>
            <a:t>El(la) Ministra(o) del Trabajo quien podrá delegar su participación en el(la) Viceministro(a) de Empleo y Pensiones, quien la presidirá.</a:t>
          </a:r>
          <a:endParaRPr lang="es-CO" sz="1000" kern="1200" dirty="0"/>
        </a:p>
        <a:p>
          <a:pPr marL="57150" lvl="1" indent="-57150" algn="l" defTabSz="444500">
            <a:lnSpc>
              <a:spcPct val="90000"/>
            </a:lnSpc>
            <a:spcBef>
              <a:spcPct val="0"/>
            </a:spcBef>
            <a:spcAft>
              <a:spcPct val="15000"/>
            </a:spcAft>
            <a:buSzPts val="1200"/>
            <a:buFont typeface="Tahoma" panose="020B0604030504040204" pitchFamily="34" charset="0"/>
            <a:buNone/>
          </a:pPr>
          <a:r>
            <a:rPr lang="es-ES" sz="1000" kern="1200" dirty="0"/>
            <a:t>El(la) Ministro(a) de Hacienda y Crédito Público quien podrá delegar su participación en el (la) Viceministro(a) Técnico.</a:t>
          </a:r>
          <a:endParaRPr lang="es-CO" sz="1000" kern="1200" dirty="0"/>
        </a:p>
        <a:p>
          <a:pPr marL="57150" lvl="1" indent="-57150" algn="l" defTabSz="444500">
            <a:lnSpc>
              <a:spcPct val="90000"/>
            </a:lnSpc>
            <a:spcBef>
              <a:spcPct val="0"/>
            </a:spcBef>
            <a:spcAft>
              <a:spcPct val="15000"/>
            </a:spcAft>
            <a:buSzPts val="1200"/>
            <a:buFont typeface="Tahoma" panose="020B0604030504040204" pitchFamily="34" charset="0"/>
            <a:buNone/>
          </a:pPr>
          <a:r>
            <a:rPr lang="es-ES" sz="1000" kern="1200" dirty="0"/>
            <a:t>El(la) Director(a) del Departamento Nacional de Planeación quien podrá delegar su participación en el(la) Subdirector(a) General.</a:t>
          </a:r>
          <a:endParaRPr lang="es-CO" sz="1000" kern="1200" dirty="0"/>
        </a:p>
        <a:p>
          <a:pPr marL="57150" lvl="1" indent="-57150" algn="l" defTabSz="444500">
            <a:lnSpc>
              <a:spcPct val="90000"/>
            </a:lnSpc>
            <a:spcBef>
              <a:spcPct val="0"/>
            </a:spcBef>
            <a:spcAft>
              <a:spcPct val="15000"/>
            </a:spcAft>
            <a:buSzPts val="1200"/>
            <a:buFont typeface="Tahoma" panose="020B0604030504040204" pitchFamily="34" charset="0"/>
            <a:buNone/>
          </a:pPr>
          <a:r>
            <a:rPr lang="es-ES" sz="1000" kern="1200" dirty="0"/>
            <a:t>El(la) Director(a) del Departamento Administrativo Nacional de Estadística DANE quien podrá delegar su participación en</a:t>
          </a:r>
          <a:endParaRPr lang="es-CO" sz="1000" kern="1200" dirty="0"/>
        </a:p>
        <a:p>
          <a:pPr marL="57150" lvl="1" indent="-57150" algn="l" defTabSz="444500">
            <a:lnSpc>
              <a:spcPct val="90000"/>
            </a:lnSpc>
            <a:spcBef>
              <a:spcPct val="0"/>
            </a:spcBef>
            <a:spcAft>
              <a:spcPct val="15000"/>
            </a:spcAft>
            <a:buSzPts val="1200"/>
            <a:buFont typeface="Tahoma" panose="020B0604030504040204" pitchFamily="34" charset="0"/>
            <a:buNone/>
          </a:pPr>
          <a:r>
            <a:rPr lang="es-ES" sz="1000" kern="1200" dirty="0"/>
            <a:t> el(la) Director(a) de Censos y Demografía</a:t>
          </a:r>
          <a:endParaRPr lang="es-CO" sz="1000" kern="1200" dirty="0"/>
        </a:p>
        <a:p>
          <a:pPr marL="57150" lvl="1" indent="-57150" algn="l" defTabSz="444500">
            <a:lnSpc>
              <a:spcPct val="90000"/>
            </a:lnSpc>
            <a:spcBef>
              <a:spcPct val="0"/>
            </a:spcBef>
            <a:spcAft>
              <a:spcPct val="15000"/>
            </a:spcAft>
            <a:buSzPts val="1200"/>
            <a:buFont typeface="Tahoma" panose="020B0604030504040204" pitchFamily="34" charset="0"/>
            <a:buNone/>
          </a:pPr>
          <a:r>
            <a:rPr lang="es-ES" sz="1000" kern="1200" dirty="0"/>
            <a:t>Dos (2) designados del(la) Presidente(a) de la República..</a:t>
          </a:r>
          <a:endParaRPr lang="es-CO" sz="1000" kern="1200" dirty="0"/>
        </a:p>
        <a:p>
          <a:pPr marL="57150" lvl="1" indent="-57150" algn="l" defTabSz="222250">
            <a:lnSpc>
              <a:spcPct val="90000"/>
            </a:lnSpc>
            <a:spcBef>
              <a:spcPct val="0"/>
            </a:spcBef>
            <a:spcAft>
              <a:spcPct val="15000"/>
            </a:spcAft>
            <a:buChar char="•"/>
          </a:pPr>
          <a:endParaRPr lang="es-CO" sz="500" kern="1200" dirty="0"/>
        </a:p>
        <a:p>
          <a:pPr marL="57150" lvl="1" indent="-57150" algn="l" defTabSz="222250">
            <a:lnSpc>
              <a:spcPct val="90000"/>
            </a:lnSpc>
            <a:spcBef>
              <a:spcPct val="0"/>
            </a:spcBef>
            <a:spcAft>
              <a:spcPct val="15000"/>
            </a:spcAft>
            <a:buChar char="•"/>
          </a:pPr>
          <a:r>
            <a:rPr lang="es-CO" altLang="en-US" sz="500" kern="1200" dirty="0"/>
            <a:t>.</a:t>
          </a:r>
          <a:endParaRPr lang="es-CO" sz="500" kern="1200" dirty="0"/>
        </a:p>
        <a:p>
          <a:pPr marL="57150" lvl="1" indent="-57150" algn="l" defTabSz="222250">
            <a:lnSpc>
              <a:spcPct val="90000"/>
            </a:lnSpc>
            <a:spcBef>
              <a:spcPct val="0"/>
            </a:spcBef>
            <a:spcAft>
              <a:spcPct val="15000"/>
            </a:spcAft>
            <a:buChar char="•"/>
          </a:pPr>
          <a:endParaRPr lang="es-CO" sz="500" kern="1200" dirty="0"/>
        </a:p>
      </dsp:txBody>
      <dsp:txXfrm rot="-5400000">
        <a:off x="1114827" y="3854095"/>
        <a:ext cx="7964165" cy="966156"/>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AAB32C5-FDFF-45ED-944D-DF4026A5A39D}">
      <dsp:nvSpPr>
        <dsp:cNvPr id="0" name=""/>
        <dsp:cNvSpPr/>
      </dsp:nvSpPr>
      <dsp:spPr>
        <a:xfrm rot="5400000">
          <a:off x="-255596" y="386221"/>
          <a:ext cx="1612262" cy="1128583"/>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s-419" sz="1600" kern="1200" dirty="0">
              <a:solidFill>
                <a:schemeClr val="tx1"/>
              </a:solidFill>
            </a:rPr>
            <a:t>Comité de transición operativa</a:t>
          </a:r>
        </a:p>
        <a:p>
          <a:pPr marL="0" lvl="0" indent="0" algn="ctr" defTabSz="711200">
            <a:lnSpc>
              <a:spcPct val="90000"/>
            </a:lnSpc>
            <a:spcBef>
              <a:spcPct val="0"/>
            </a:spcBef>
            <a:spcAft>
              <a:spcPct val="35000"/>
            </a:spcAft>
            <a:buNone/>
          </a:pPr>
          <a:r>
            <a:rPr lang="es-419" sz="1600" kern="1200" dirty="0">
              <a:solidFill>
                <a:schemeClr val="tx1"/>
              </a:solidFill>
            </a:rPr>
            <a:t>18mses</a:t>
          </a:r>
          <a:endParaRPr lang="es-CO" sz="1600" kern="1200" dirty="0">
            <a:solidFill>
              <a:schemeClr val="tx1"/>
            </a:solidFill>
          </a:endParaRPr>
        </a:p>
      </dsp:txBody>
      <dsp:txXfrm rot="-5400000">
        <a:off x="-13756" y="708674"/>
        <a:ext cx="1128583" cy="483679"/>
      </dsp:txXfrm>
    </dsp:sp>
    <dsp:sp modelId="{7A531914-3F3B-4F8D-9679-606CCCFC273E}">
      <dsp:nvSpPr>
        <dsp:cNvPr id="0" name=""/>
        <dsp:cNvSpPr/>
      </dsp:nvSpPr>
      <dsp:spPr>
        <a:xfrm rot="5400000">
          <a:off x="2953473" y="-1400769"/>
          <a:ext cx="1315464" cy="4117003"/>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7620" rIns="7620" bIns="7620" numCol="1" spcCol="1270" anchor="ctr" anchorCtr="0">
          <a:noAutofit/>
        </a:bodyPr>
        <a:lstStyle/>
        <a:p>
          <a:pPr marL="114300" lvl="1" indent="-114300" algn="l" defTabSz="533400">
            <a:lnSpc>
              <a:spcPct val="90000"/>
            </a:lnSpc>
            <a:spcBef>
              <a:spcPct val="0"/>
            </a:spcBef>
            <a:spcAft>
              <a:spcPct val="15000"/>
            </a:spcAft>
            <a:buChar char="•"/>
          </a:pPr>
          <a:r>
            <a:rPr lang="es-ES" sz="1200" kern="1200" dirty="0"/>
            <a:t>Por un representante de cada una de las siguientes entidades: i) Colpensiones, </a:t>
          </a:r>
          <a:r>
            <a:rPr lang="es-ES" sz="1200" kern="1200" dirty="0" err="1"/>
            <a:t>ii</a:t>
          </a:r>
          <a:r>
            <a:rPr lang="es-ES" sz="1200" kern="1200" dirty="0"/>
            <a:t>) Administradoras del Pilar Contributivo del Componente Complementario de Ahorro Individual, </a:t>
          </a:r>
          <a:r>
            <a:rPr lang="es-ES" sz="1200" kern="1200" dirty="0" err="1"/>
            <a:t>iii</a:t>
          </a:r>
          <a:r>
            <a:rPr lang="es-ES" sz="1200" kern="1200" dirty="0"/>
            <a:t>) Superintendencia Financiera de Colombia, </a:t>
          </a:r>
          <a:r>
            <a:rPr lang="es-ES" sz="1200" kern="1200" dirty="0" err="1"/>
            <a:t>iv</a:t>
          </a:r>
          <a:r>
            <a:rPr lang="es-ES" sz="1200" kern="1200" dirty="0"/>
            <a:t>) Ministerio de Hacienda y Crédito Público y v) Ministerio de Trabajo</a:t>
          </a:r>
          <a:r>
            <a:rPr lang="es-419" sz="1200" kern="1200" dirty="0"/>
            <a:t>.. Actuara durante de 18 </a:t>
          </a:r>
          <a:r>
            <a:rPr lang="es-419" sz="1200" kern="1200" dirty="0" err="1"/>
            <a:t>mesee</a:t>
          </a:r>
          <a:endParaRPr lang="es-CO" sz="1200" kern="1200" dirty="0"/>
        </a:p>
      </dsp:txBody>
      <dsp:txXfrm rot="-5400000">
        <a:off x="1552704" y="64216"/>
        <a:ext cx="4052787" cy="1187032"/>
      </dsp:txXfrm>
    </dsp:sp>
    <dsp:sp modelId="{D0386C4F-CA66-404E-961B-44053760EC09}">
      <dsp:nvSpPr>
        <dsp:cNvPr id="0" name=""/>
        <dsp:cNvSpPr/>
      </dsp:nvSpPr>
      <dsp:spPr>
        <a:xfrm rot="5400000">
          <a:off x="-460344" y="2330503"/>
          <a:ext cx="2076786" cy="1183613"/>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 tIns="3810" rIns="3810" bIns="3810" numCol="1" spcCol="1270" anchor="ctr" anchorCtr="0">
          <a:noAutofit/>
        </a:bodyPr>
        <a:lstStyle/>
        <a:p>
          <a:pPr marL="0" lvl="0" indent="0" algn="ctr" defTabSz="266700">
            <a:lnSpc>
              <a:spcPct val="90000"/>
            </a:lnSpc>
            <a:spcBef>
              <a:spcPct val="0"/>
            </a:spcBef>
            <a:spcAft>
              <a:spcPct val="35000"/>
            </a:spcAft>
            <a:buNone/>
          </a:pPr>
          <a:r>
            <a:rPr lang="es-419" sz="600" kern="1200" dirty="0">
              <a:solidFill>
                <a:schemeClr val="tx1"/>
              </a:solidFill>
            </a:rPr>
            <a:t>1jusnta directiva</a:t>
          </a:r>
        </a:p>
        <a:p>
          <a:pPr marL="0" lvl="0" indent="0" algn="ctr" defTabSz="266700">
            <a:lnSpc>
              <a:spcPct val="90000"/>
            </a:lnSpc>
            <a:spcBef>
              <a:spcPct val="0"/>
            </a:spcBef>
            <a:spcAft>
              <a:spcPct val="35000"/>
            </a:spcAft>
            <a:buNone/>
          </a:pPr>
          <a:r>
            <a:rPr lang="es-419" sz="600" kern="1200" dirty="0" err="1">
              <a:solidFill>
                <a:schemeClr val="tx1"/>
              </a:solidFill>
            </a:rPr>
            <a:t>colpensiones</a:t>
          </a:r>
          <a:endParaRPr lang="es-CO" sz="600" kern="1200" dirty="0">
            <a:solidFill>
              <a:schemeClr val="bg1">
                <a:lumMod val="10000"/>
              </a:schemeClr>
            </a:solidFill>
          </a:endParaRPr>
        </a:p>
      </dsp:txBody>
      <dsp:txXfrm rot="-5400000">
        <a:off x="-13757" y="2475724"/>
        <a:ext cx="1183613" cy="893173"/>
      </dsp:txXfrm>
    </dsp:sp>
    <dsp:sp modelId="{0754CF2A-0358-475F-AD0C-04A773B28ED7}">
      <dsp:nvSpPr>
        <dsp:cNvPr id="0" name=""/>
        <dsp:cNvSpPr/>
      </dsp:nvSpPr>
      <dsp:spPr>
        <a:xfrm rot="5400000">
          <a:off x="4108162" y="-1368051"/>
          <a:ext cx="2084790" cy="8016432"/>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7620" rIns="7620" bIns="7620" numCol="1" spcCol="1270" anchor="ctr" anchorCtr="0">
          <a:noAutofit/>
        </a:bodyPr>
        <a:lstStyle/>
        <a:p>
          <a:pPr marL="114300" lvl="1" indent="-114300" algn="l" defTabSz="533400">
            <a:lnSpc>
              <a:spcPct val="90000"/>
            </a:lnSpc>
            <a:spcBef>
              <a:spcPct val="0"/>
            </a:spcBef>
            <a:spcAft>
              <a:spcPct val="15000"/>
            </a:spcAft>
            <a:buSzPts val="1200"/>
            <a:buFont typeface="Tahoma" panose="020B0604030504040204" pitchFamily="34" charset="0"/>
            <a:buNone/>
          </a:pPr>
          <a:endParaRPr lang="es-CO" sz="1200" kern="1200" dirty="0"/>
        </a:p>
        <a:p>
          <a:pPr marL="114300" lvl="1" indent="-114300" algn="l" defTabSz="533400">
            <a:lnSpc>
              <a:spcPct val="90000"/>
            </a:lnSpc>
            <a:spcBef>
              <a:spcPct val="0"/>
            </a:spcBef>
            <a:spcAft>
              <a:spcPct val="15000"/>
            </a:spcAft>
            <a:buSzPts val="1200"/>
            <a:buFont typeface="Tahoma" panose="020B0604030504040204" pitchFamily="34" charset="0"/>
            <a:buAutoNum type="arabicPeriod"/>
          </a:pPr>
          <a:r>
            <a:rPr lang="es-ES" sz="1200" kern="1200"/>
            <a:t>El Ministro del Trabajo, quien podrá delegar su participación.</a:t>
          </a:r>
          <a:endParaRPr lang="es-CO" sz="1200" kern="1200"/>
        </a:p>
        <a:p>
          <a:pPr marL="114300" lvl="1" indent="-114300" algn="l" defTabSz="533400">
            <a:lnSpc>
              <a:spcPct val="90000"/>
            </a:lnSpc>
            <a:spcBef>
              <a:spcPct val="0"/>
            </a:spcBef>
            <a:spcAft>
              <a:spcPct val="15000"/>
            </a:spcAft>
            <a:buSzPts val="1200"/>
            <a:buFont typeface="Tahoma" panose="020B0604030504040204" pitchFamily="34" charset="0"/>
            <a:buAutoNum type="arabicPeriod"/>
          </a:pPr>
          <a:r>
            <a:rPr lang="es-ES" sz="1200" kern="1200"/>
            <a:t>El Ministro de Hacienda y Crédito Público, quien podrá delegar su participación.</a:t>
          </a:r>
          <a:endParaRPr lang="es-CO" sz="1200" kern="1200"/>
        </a:p>
        <a:p>
          <a:pPr marL="114300" lvl="1" indent="-114300" algn="l" defTabSz="533400">
            <a:lnSpc>
              <a:spcPct val="90000"/>
            </a:lnSpc>
            <a:spcBef>
              <a:spcPct val="0"/>
            </a:spcBef>
            <a:spcAft>
              <a:spcPct val="15000"/>
            </a:spcAft>
            <a:buSzPts val="1200"/>
            <a:buFont typeface="Tahoma" panose="020B0604030504040204" pitchFamily="34" charset="0"/>
            <a:buAutoNum type="arabicPeriod"/>
          </a:pPr>
          <a:r>
            <a:rPr lang="es-ES" sz="1200" kern="1200"/>
            <a:t>Tres (3) miembros independientes para un periodo fijo de cuatro (4) años, los cuales serán designados por el Presidente de la República. Dichos miembros no podrán ser elegidos por más de dos periodos consecutivos.</a:t>
          </a:r>
          <a:endParaRPr lang="es-CO" sz="1200" kern="1200"/>
        </a:p>
        <a:p>
          <a:pPr marL="114300" lvl="1" indent="-114300" algn="l" defTabSz="533400">
            <a:lnSpc>
              <a:spcPct val="90000"/>
            </a:lnSpc>
            <a:spcBef>
              <a:spcPct val="0"/>
            </a:spcBef>
            <a:spcAft>
              <a:spcPct val="15000"/>
            </a:spcAft>
            <a:buSzPts val="1200"/>
            <a:buFont typeface="Tahoma" panose="020B0604030504040204" pitchFamily="34" charset="0"/>
            <a:buAutoNum type="arabicPeriod"/>
          </a:pPr>
          <a:r>
            <a:rPr lang="es-ES" sz="1200" kern="1200"/>
            <a:t>Representante de pensionados</a:t>
          </a:r>
          <a:endParaRPr lang="es-CO" sz="1200" kern="1200"/>
        </a:p>
        <a:p>
          <a:pPr marL="114300" lvl="1" indent="-114300" algn="l" defTabSz="533400">
            <a:lnSpc>
              <a:spcPct val="90000"/>
            </a:lnSpc>
            <a:spcBef>
              <a:spcPct val="0"/>
            </a:spcBef>
            <a:spcAft>
              <a:spcPct val="15000"/>
            </a:spcAft>
            <a:buSzPts val="1200"/>
            <a:buFont typeface="Tahoma" panose="020B0604030504040204" pitchFamily="34" charset="0"/>
            <a:buAutoNum type="arabicPeriod"/>
          </a:pPr>
          <a:r>
            <a:rPr lang="es-ES" sz="1200" kern="1200"/>
            <a:t>Representante de trabajadores activos</a:t>
          </a:r>
          <a:endParaRPr lang="es-CO" sz="1200" kern="1200"/>
        </a:p>
      </dsp:txBody>
      <dsp:txXfrm rot="-5400000">
        <a:off x="1142342" y="1699540"/>
        <a:ext cx="7914661" cy="1881248"/>
      </dsp:txXfrm>
    </dsp:sp>
    <dsp:sp modelId="{925A1668-03E5-4A2F-81E7-7811A2922FE5}">
      <dsp:nvSpPr>
        <dsp:cNvPr id="0" name=""/>
        <dsp:cNvSpPr/>
      </dsp:nvSpPr>
      <dsp:spPr>
        <a:xfrm rot="5400000">
          <a:off x="-255596" y="4055028"/>
          <a:ext cx="1612262" cy="1128583"/>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 tIns="3810" rIns="3810" bIns="3810" numCol="1" spcCol="1270" anchor="ctr" anchorCtr="0">
          <a:noAutofit/>
        </a:bodyPr>
        <a:lstStyle/>
        <a:p>
          <a:pPr marL="0" lvl="0" indent="0" algn="ctr" defTabSz="266700">
            <a:lnSpc>
              <a:spcPct val="90000"/>
            </a:lnSpc>
            <a:spcBef>
              <a:spcPct val="0"/>
            </a:spcBef>
            <a:spcAft>
              <a:spcPct val="35000"/>
            </a:spcAft>
            <a:buNone/>
          </a:pPr>
          <a:r>
            <a:rPr lang="es-ES" sz="600" kern="1200" dirty="0">
              <a:solidFill>
                <a:schemeClr val="bg1">
                  <a:lumMod val="10000"/>
                </a:schemeClr>
              </a:solidFill>
            </a:rPr>
            <a:t>Fondo del pilar</a:t>
          </a:r>
        </a:p>
        <a:p>
          <a:pPr marL="0" lvl="0" indent="0" algn="ctr" defTabSz="266700">
            <a:lnSpc>
              <a:spcPct val="90000"/>
            </a:lnSpc>
            <a:spcBef>
              <a:spcPct val="0"/>
            </a:spcBef>
            <a:spcAft>
              <a:spcPct val="35000"/>
            </a:spcAft>
            <a:buNone/>
          </a:pPr>
          <a:r>
            <a:rPr lang="es-ES" sz="600" kern="1200" dirty="0">
              <a:solidFill>
                <a:schemeClr val="bg1">
                  <a:lumMod val="10000"/>
                </a:schemeClr>
              </a:solidFill>
            </a:rPr>
            <a:t>Contributivo</a:t>
          </a:r>
        </a:p>
        <a:p>
          <a:pPr marL="0" lvl="0" indent="0" algn="ctr" defTabSz="266700">
            <a:lnSpc>
              <a:spcPct val="90000"/>
            </a:lnSpc>
            <a:spcBef>
              <a:spcPct val="0"/>
            </a:spcBef>
            <a:spcAft>
              <a:spcPct val="35000"/>
            </a:spcAft>
            <a:buNone/>
          </a:pPr>
          <a:r>
            <a:rPr lang="es-ES" sz="600" kern="1200" dirty="0">
              <a:solidFill>
                <a:schemeClr val="bg1">
                  <a:lumMod val="10000"/>
                </a:schemeClr>
              </a:solidFill>
            </a:rPr>
            <a:t>Art 92</a:t>
          </a:r>
          <a:endParaRPr lang="es-CO" sz="600" kern="1200" dirty="0">
            <a:solidFill>
              <a:schemeClr val="bg1">
                <a:lumMod val="10000"/>
              </a:schemeClr>
            </a:solidFill>
          </a:endParaRPr>
        </a:p>
        <a:p>
          <a:pPr marL="0" lvl="0" indent="0" algn="ctr" defTabSz="266700">
            <a:lnSpc>
              <a:spcPct val="90000"/>
            </a:lnSpc>
            <a:spcBef>
              <a:spcPct val="0"/>
            </a:spcBef>
            <a:spcAft>
              <a:spcPct val="35000"/>
            </a:spcAft>
            <a:buNone/>
          </a:pPr>
          <a:endParaRPr lang="es-CO" sz="600" b="1" kern="1200" dirty="0">
            <a:solidFill>
              <a:schemeClr val="tx1"/>
            </a:solidFill>
          </a:endParaRPr>
        </a:p>
      </dsp:txBody>
      <dsp:txXfrm rot="-5400000">
        <a:off x="-13756" y="4377481"/>
        <a:ext cx="1128583" cy="483679"/>
      </dsp:txXfrm>
    </dsp:sp>
    <dsp:sp modelId="{6C955C09-5050-40D7-92A6-314A8DC1B41F}">
      <dsp:nvSpPr>
        <dsp:cNvPr id="0" name=""/>
        <dsp:cNvSpPr/>
      </dsp:nvSpPr>
      <dsp:spPr>
        <a:xfrm rot="5400000">
          <a:off x="4587697" y="328957"/>
          <a:ext cx="1070690" cy="8016432"/>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endParaRPr lang="es-CO" sz="1600" kern="1200" dirty="0"/>
        </a:p>
        <a:p>
          <a:pPr marL="57150" lvl="1" indent="-57150" algn="l" defTabSz="400050">
            <a:lnSpc>
              <a:spcPct val="90000"/>
            </a:lnSpc>
            <a:spcBef>
              <a:spcPct val="0"/>
            </a:spcBef>
            <a:spcAft>
              <a:spcPct val="15000"/>
            </a:spcAft>
            <a:buChar char="•"/>
          </a:pPr>
          <a:r>
            <a:rPr lang="es-ES" sz="900" b="1" kern="1200" dirty="0"/>
            <a:t>. </a:t>
          </a:r>
          <a:r>
            <a:rPr lang="es-ES" sz="900" kern="1200" dirty="0"/>
            <a:t>Administración del Fondo de Ahorro del Pilar Contributivo.</a:t>
          </a:r>
          <a:endParaRPr lang="es-CO" sz="900" kern="1200" dirty="0"/>
        </a:p>
        <a:p>
          <a:pPr marL="57150" lvl="1" indent="-57150" algn="l" defTabSz="400050">
            <a:lnSpc>
              <a:spcPct val="90000"/>
            </a:lnSpc>
            <a:spcBef>
              <a:spcPct val="0"/>
            </a:spcBef>
            <a:spcAft>
              <a:spcPct val="15000"/>
            </a:spcAft>
            <a:buChar char="•"/>
          </a:pPr>
          <a:r>
            <a:rPr lang="es-ES" sz="900" kern="1200" dirty="0"/>
            <a:t>El Fondo de Ahorro del Pilar Contributivo, administrado por el Banco de la República, El Fondo contará con un Comité Directivo que será conformado por:</a:t>
          </a:r>
          <a:endParaRPr lang="es-CO" sz="900" kern="1200" dirty="0"/>
        </a:p>
        <a:p>
          <a:pPr marL="571500" lvl="2" indent="-285750" algn="l" defTabSz="1600200">
            <a:lnSpc>
              <a:spcPct val="90000"/>
            </a:lnSpc>
            <a:spcBef>
              <a:spcPct val="0"/>
            </a:spcBef>
            <a:spcAft>
              <a:spcPct val="15000"/>
            </a:spcAft>
            <a:buSzPts val="1200"/>
            <a:buFont typeface="Tahoma" panose="020B0604030504040204" pitchFamily="34" charset="0"/>
            <a:buAutoNum type="arabicPeriod"/>
          </a:pPr>
          <a:r>
            <a:rPr lang="es-ES" sz="3600" kern="1200"/>
            <a:t> </a:t>
          </a:r>
          <a:r>
            <a:rPr lang="es-ES" sz="1000" kern="1200"/>
            <a:t>El Ministro de Hacienda y Crédito Público o su delegado.</a:t>
          </a:r>
          <a:endParaRPr lang="es-CO" sz="1000" kern="1200" dirty="0"/>
        </a:p>
        <a:p>
          <a:pPr marL="114300" lvl="2" indent="-57150" algn="l" defTabSz="444500">
            <a:lnSpc>
              <a:spcPct val="90000"/>
            </a:lnSpc>
            <a:spcBef>
              <a:spcPct val="0"/>
            </a:spcBef>
            <a:spcAft>
              <a:spcPct val="15000"/>
            </a:spcAft>
            <a:buSzPts val="1200"/>
            <a:buFont typeface="Tahoma" panose="020B0604030504040204" pitchFamily="34" charset="0"/>
            <a:buAutoNum type="arabicPeriod"/>
          </a:pPr>
          <a:r>
            <a:rPr lang="es-ES" sz="1000" kern="1200"/>
            <a:t> El Ministro de Trabajo o su delegado.</a:t>
          </a:r>
          <a:endParaRPr lang="es-CO" sz="1000" kern="1200" dirty="0"/>
        </a:p>
        <a:p>
          <a:pPr marL="114300" lvl="2" indent="-57150" algn="l" defTabSz="444500">
            <a:lnSpc>
              <a:spcPct val="90000"/>
            </a:lnSpc>
            <a:spcBef>
              <a:spcPct val="0"/>
            </a:spcBef>
            <a:spcAft>
              <a:spcPct val="15000"/>
            </a:spcAft>
            <a:buSzPts val="1200"/>
            <a:buFont typeface="Tahoma" panose="020B0604030504040204" pitchFamily="34" charset="0"/>
            <a:buAutoNum type="arabicPeriod"/>
          </a:pPr>
          <a:r>
            <a:rPr lang="es-ES" sz="1000" kern="1200"/>
            <a:t> El Director del Departamento Nacional de Planeación.</a:t>
          </a:r>
          <a:endParaRPr lang="es-CO" sz="1000" kern="1200" dirty="0"/>
        </a:p>
        <a:p>
          <a:pPr marL="57150" lvl="1" indent="-57150" algn="l" defTabSz="444500">
            <a:lnSpc>
              <a:spcPct val="90000"/>
            </a:lnSpc>
            <a:spcBef>
              <a:spcPct val="0"/>
            </a:spcBef>
            <a:spcAft>
              <a:spcPct val="15000"/>
            </a:spcAft>
            <a:buChar char="•"/>
          </a:pPr>
          <a:r>
            <a:rPr lang="es-ES" sz="1000" kern="1200" dirty="0"/>
            <a:t> 4 personas expertas</a:t>
          </a:r>
          <a:endParaRPr lang="es-CO" sz="1000" kern="1200" dirty="0"/>
        </a:p>
        <a:p>
          <a:pPr marL="57150" lvl="1" indent="-57150" algn="l" defTabSz="444500">
            <a:lnSpc>
              <a:spcPct val="90000"/>
            </a:lnSpc>
            <a:spcBef>
              <a:spcPct val="0"/>
            </a:spcBef>
            <a:spcAft>
              <a:spcPct val="15000"/>
            </a:spcAft>
            <a:buChar char="•"/>
          </a:pPr>
          <a:r>
            <a:rPr lang="es-ES" sz="1000" kern="1200" dirty="0"/>
            <a:t>El presidente de Colpensiones será invitado con voz, pero sin voto a las sesiones de dicho Comité </a:t>
          </a:r>
          <a:endParaRPr lang="es-CO" sz="1000" kern="1200" dirty="0"/>
        </a:p>
        <a:p>
          <a:pPr marL="57150" lvl="1" indent="-57150" algn="l" defTabSz="400050">
            <a:lnSpc>
              <a:spcPct val="90000"/>
            </a:lnSpc>
            <a:spcBef>
              <a:spcPct val="0"/>
            </a:spcBef>
            <a:spcAft>
              <a:spcPct val="15000"/>
            </a:spcAft>
            <a:buChar char="•"/>
          </a:pPr>
          <a:r>
            <a:rPr lang="es-ES" sz="900" kern="1200" dirty="0"/>
            <a:t> </a:t>
          </a:r>
          <a:endParaRPr lang="es-CO" sz="900" kern="1200" dirty="0"/>
        </a:p>
        <a:p>
          <a:pPr marL="171450" lvl="1" indent="-171450" algn="l" defTabSz="711200">
            <a:lnSpc>
              <a:spcPct val="90000"/>
            </a:lnSpc>
            <a:spcBef>
              <a:spcPct val="0"/>
            </a:spcBef>
            <a:spcAft>
              <a:spcPct val="15000"/>
            </a:spcAft>
            <a:buChar char="•"/>
          </a:pPr>
          <a:endParaRPr lang="es-CO" sz="1600" kern="1200" dirty="0"/>
        </a:p>
        <a:p>
          <a:pPr marL="171450" lvl="1" indent="-171450" algn="l" defTabSz="711200">
            <a:lnSpc>
              <a:spcPct val="90000"/>
            </a:lnSpc>
            <a:spcBef>
              <a:spcPct val="0"/>
            </a:spcBef>
            <a:spcAft>
              <a:spcPct val="15000"/>
            </a:spcAft>
            <a:buChar char="•"/>
          </a:pPr>
          <a:r>
            <a:rPr lang="es-CO" altLang="en-US" sz="1600" kern="1200" dirty="0"/>
            <a:t>.</a:t>
          </a:r>
          <a:endParaRPr lang="es-CO" sz="1600" kern="1200" dirty="0"/>
        </a:p>
        <a:p>
          <a:pPr marL="171450" lvl="1" indent="-171450" algn="l" defTabSz="711200">
            <a:lnSpc>
              <a:spcPct val="90000"/>
            </a:lnSpc>
            <a:spcBef>
              <a:spcPct val="0"/>
            </a:spcBef>
            <a:spcAft>
              <a:spcPct val="15000"/>
            </a:spcAft>
            <a:buChar char="•"/>
          </a:pPr>
          <a:endParaRPr lang="es-CO" sz="1600" kern="1200" dirty="0"/>
        </a:p>
      </dsp:txBody>
      <dsp:txXfrm rot="-5400000">
        <a:off x="1114827" y="3854095"/>
        <a:ext cx="7964165" cy="966156"/>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6802" name="Rectangle 2"/>
          <p:cNvSpPr>
            <a:spLocks noGrp="1" noChangeArrowheads="1"/>
          </p:cNvSpPr>
          <p:nvPr>
            <p:ph type="hdr" sz="quarter"/>
          </p:nvPr>
        </p:nvSpPr>
        <p:spPr bwMode="auto">
          <a:xfrm>
            <a:off x="0" y="0"/>
            <a:ext cx="2971800" cy="457200"/>
          </a:xfrm>
          <a:prstGeom prst="rect">
            <a:avLst/>
          </a:prstGeom>
          <a:noFill/>
          <a:ln w="9525">
            <a:noFill/>
            <a:miter lim="800000"/>
          </a:ln>
          <a:effectLst/>
        </p:spPr>
        <p:txBody>
          <a:bodyPr vert="horz" wrap="square" lIns="91440" tIns="45720" rIns="91440" bIns="45720" numCol="1" anchor="t" anchorCtr="0" compatLnSpc="1"/>
          <a:lstStyle>
            <a:lvl1pPr eaLnBrk="0" hangingPunct="0">
              <a:defRPr kumimoji="0" sz="1200">
                <a:latin typeface="Times New Roman" panose="02020603050405020304" pitchFamily="18"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s-ES" sz="1200" b="0" i="0" u="none" strike="noStrike" kern="1200" cap="none" spc="0" normalizeH="0" baseline="0" noProof="0">
              <a:ln>
                <a:noFill/>
              </a:ln>
              <a:solidFill>
                <a:schemeClr val="tx1"/>
              </a:solidFill>
              <a:effectLst/>
              <a:uLnTx/>
              <a:uFillTx/>
              <a:latin typeface="Times New Roman" panose="02020603050405020304" pitchFamily="18" charset="0"/>
              <a:ea typeface="+mn-ea"/>
              <a:cs typeface="Times New Roman" panose="02020603050405020304" pitchFamily="18" charset="0"/>
            </a:endParaRPr>
          </a:p>
        </p:txBody>
      </p:sp>
      <p:sp>
        <p:nvSpPr>
          <p:cNvPr id="76803" name="Rectangle 3"/>
          <p:cNvSpPr>
            <a:spLocks noGrp="1" noChangeArrowheads="1"/>
          </p:cNvSpPr>
          <p:nvPr>
            <p:ph type="dt" sz="quarter" idx="1"/>
          </p:nvPr>
        </p:nvSpPr>
        <p:spPr bwMode="auto">
          <a:xfrm>
            <a:off x="3886200" y="0"/>
            <a:ext cx="2971800" cy="457200"/>
          </a:xfrm>
          <a:prstGeom prst="rect">
            <a:avLst/>
          </a:prstGeom>
          <a:noFill/>
          <a:ln w="9525">
            <a:noFill/>
            <a:miter lim="800000"/>
          </a:ln>
          <a:effectLst/>
        </p:spPr>
        <p:txBody>
          <a:bodyPr vert="horz" wrap="square" lIns="91440" tIns="45720" rIns="91440" bIns="45720" numCol="1" anchor="t" anchorCtr="0" compatLnSpc="1"/>
          <a:lstStyle>
            <a:lvl1pPr algn="r" eaLnBrk="0" hangingPunct="0">
              <a:defRPr kumimoji="0" sz="1200">
                <a:latin typeface="Times New Roman" panose="02020603050405020304" pitchFamily="18" charset="0"/>
              </a:defRPr>
            </a:lvl1pPr>
          </a:lstStyle>
          <a:p>
            <a:pPr marL="0" marR="0" lvl="0" indent="0" algn="r" defTabSz="914400" rtl="0" eaLnBrk="0" fontAlgn="base" latinLnBrk="0" hangingPunct="0">
              <a:lnSpc>
                <a:spcPct val="100000"/>
              </a:lnSpc>
              <a:spcBef>
                <a:spcPct val="0"/>
              </a:spcBef>
              <a:spcAft>
                <a:spcPct val="0"/>
              </a:spcAft>
              <a:buClrTx/>
              <a:buSzTx/>
              <a:buFontTx/>
              <a:buNone/>
              <a:defRPr/>
            </a:pPr>
            <a:endParaRPr kumimoji="0" lang="es-ES" sz="1200" b="0" i="0" u="none" strike="noStrike" kern="1200" cap="none" spc="0" normalizeH="0" baseline="0" noProof="0">
              <a:ln>
                <a:noFill/>
              </a:ln>
              <a:solidFill>
                <a:schemeClr val="tx1"/>
              </a:solidFill>
              <a:effectLst/>
              <a:uLnTx/>
              <a:uFillTx/>
              <a:latin typeface="Times New Roman" panose="02020603050405020304" pitchFamily="18" charset="0"/>
              <a:ea typeface="+mn-ea"/>
              <a:cs typeface="Times New Roman" panose="02020603050405020304" pitchFamily="18" charset="0"/>
            </a:endParaRPr>
          </a:p>
        </p:txBody>
      </p:sp>
      <p:sp>
        <p:nvSpPr>
          <p:cNvPr id="76804" name="Rectangle 4"/>
          <p:cNvSpPr>
            <a:spLocks noGrp="1" noChangeArrowheads="1"/>
          </p:cNvSpPr>
          <p:nvPr>
            <p:ph type="ftr" sz="quarter" idx="2"/>
          </p:nvPr>
        </p:nvSpPr>
        <p:spPr bwMode="auto">
          <a:xfrm>
            <a:off x="0" y="8686800"/>
            <a:ext cx="2971800" cy="457200"/>
          </a:xfrm>
          <a:prstGeom prst="rect">
            <a:avLst/>
          </a:prstGeom>
          <a:noFill/>
          <a:ln w="9525">
            <a:noFill/>
            <a:miter lim="800000"/>
          </a:ln>
          <a:effectLst/>
        </p:spPr>
        <p:txBody>
          <a:bodyPr vert="horz" wrap="square" lIns="91440" tIns="45720" rIns="91440" bIns="45720" numCol="1" anchor="b" anchorCtr="0" compatLnSpc="1"/>
          <a:lstStyle>
            <a:lvl1pPr eaLnBrk="0" hangingPunct="0">
              <a:defRPr kumimoji="0" sz="1200">
                <a:latin typeface="Times New Roman" panose="02020603050405020304" pitchFamily="18"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s-ES" sz="1200" b="0" i="0" u="none" strike="noStrike" kern="1200" cap="none" spc="0" normalizeH="0" baseline="0" noProof="0">
              <a:ln>
                <a:noFill/>
              </a:ln>
              <a:solidFill>
                <a:schemeClr val="tx1"/>
              </a:solidFill>
              <a:effectLst/>
              <a:uLnTx/>
              <a:uFillTx/>
              <a:latin typeface="Times New Roman" panose="02020603050405020304" pitchFamily="18" charset="0"/>
              <a:ea typeface="+mn-ea"/>
              <a:cs typeface="Times New Roman" panose="02020603050405020304" pitchFamily="18" charset="0"/>
            </a:endParaRPr>
          </a:p>
        </p:txBody>
      </p:sp>
      <p:sp>
        <p:nvSpPr>
          <p:cNvPr id="76805" name="Rectangle 5"/>
          <p:cNvSpPr>
            <a:spLocks noGrp="1" noChangeArrowheads="1"/>
          </p:cNvSpPr>
          <p:nvPr>
            <p:ph type="sldNum" sz="quarter" idx="3"/>
          </p:nvPr>
        </p:nvSpPr>
        <p:spPr bwMode="auto">
          <a:xfrm>
            <a:off x="3886200" y="8686800"/>
            <a:ext cx="2971800" cy="457200"/>
          </a:xfrm>
          <a:prstGeom prst="rect">
            <a:avLst/>
          </a:prstGeom>
          <a:noFill/>
          <a:ln w="9525">
            <a:noFill/>
            <a:miter lim="800000"/>
          </a:ln>
          <a:effectLst/>
        </p:spPr>
        <p:txBody>
          <a:bodyPr vert="horz" wrap="square" lIns="91440" tIns="45720" rIns="91440" bIns="45720" numCol="1" anchor="b" anchorCtr="0" compatLnSpc="1"/>
          <a:lstStyle/>
          <a:p>
            <a:pPr lvl="0" algn="r">
              <a:buNone/>
            </a:pPr>
            <a:fld id="{9A0DB2DC-4C9A-4742-B13C-FB6460FD3503}" type="slidenum">
              <a:rPr lang="es-ES" altLang="es-CO" sz="1200" dirty="0">
                <a:latin typeface="Times New Roman" panose="02020603050405020304" pitchFamily="18" charset="0"/>
              </a:rPr>
              <a:t>‹Nº›</a:t>
            </a:fld>
            <a:endParaRPr lang="es-ES" altLang="es-CO" sz="1200" dirty="0">
              <a:latin typeface="Times New Roman" panose="02020603050405020304" pitchFamily="18" charset="0"/>
            </a:endParaRPr>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71800" cy="457200"/>
          </a:xfrm>
          <a:prstGeom prst="rect">
            <a:avLst/>
          </a:prstGeom>
          <a:noFill/>
          <a:ln w="9525">
            <a:noFill/>
            <a:miter lim="800000"/>
          </a:ln>
          <a:effectLst/>
        </p:spPr>
        <p:txBody>
          <a:bodyPr vert="horz" wrap="square" lIns="91440" tIns="45720" rIns="91440" bIns="45720" numCol="1" anchor="t" anchorCtr="0" compatLnSpc="1"/>
          <a:lstStyle>
            <a:lvl1pPr eaLnBrk="0" hangingPunct="0">
              <a:defRPr kumimoji="0" sz="1200">
                <a:latin typeface="Times New Roman" panose="02020603050405020304" pitchFamily="18"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s-ES_tradnl" sz="1200" b="0" i="0" u="none" strike="noStrike" kern="1200" cap="none" spc="0" normalizeH="0" baseline="0" noProof="0">
              <a:ln>
                <a:noFill/>
              </a:ln>
              <a:solidFill>
                <a:schemeClr val="tx1"/>
              </a:solidFill>
              <a:effectLst/>
              <a:uLnTx/>
              <a:uFillTx/>
              <a:latin typeface="Times New Roman" panose="02020603050405020304" pitchFamily="18" charset="0"/>
              <a:ea typeface="+mn-ea"/>
              <a:cs typeface="Times New Roman" panose="02020603050405020304" pitchFamily="18" charset="0"/>
            </a:endParaRPr>
          </a:p>
        </p:txBody>
      </p:sp>
      <p:sp>
        <p:nvSpPr>
          <p:cNvPr id="6147" name="Rectangle 3"/>
          <p:cNvSpPr>
            <a:spLocks noGrp="1" noChangeArrowheads="1"/>
          </p:cNvSpPr>
          <p:nvPr>
            <p:ph type="dt" idx="1"/>
          </p:nvPr>
        </p:nvSpPr>
        <p:spPr bwMode="auto">
          <a:xfrm>
            <a:off x="3886200" y="0"/>
            <a:ext cx="2971800" cy="457200"/>
          </a:xfrm>
          <a:prstGeom prst="rect">
            <a:avLst/>
          </a:prstGeom>
          <a:noFill/>
          <a:ln w="9525">
            <a:noFill/>
            <a:miter lim="800000"/>
          </a:ln>
          <a:effectLst/>
        </p:spPr>
        <p:txBody>
          <a:bodyPr vert="horz" wrap="square" lIns="91440" tIns="45720" rIns="91440" bIns="45720" numCol="1" anchor="t" anchorCtr="0" compatLnSpc="1"/>
          <a:lstStyle>
            <a:lvl1pPr algn="r" eaLnBrk="0" hangingPunct="0">
              <a:defRPr kumimoji="0" sz="1200">
                <a:latin typeface="Times New Roman" panose="02020603050405020304" pitchFamily="18" charset="0"/>
              </a:defRPr>
            </a:lvl1pPr>
          </a:lstStyle>
          <a:p>
            <a:pPr marL="0" marR="0" lvl="0" indent="0" algn="r" defTabSz="914400" rtl="0" eaLnBrk="0" fontAlgn="base" latinLnBrk="0" hangingPunct="0">
              <a:lnSpc>
                <a:spcPct val="100000"/>
              </a:lnSpc>
              <a:spcBef>
                <a:spcPct val="0"/>
              </a:spcBef>
              <a:spcAft>
                <a:spcPct val="0"/>
              </a:spcAft>
              <a:buClrTx/>
              <a:buSzTx/>
              <a:buFontTx/>
              <a:buNone/>
              <a:defRPr/>
            </a:pPr>
            <a:endParaRPr kumimoji="0" lang="es-ES_tradnl" sz="1200" b="0" i="0" u="none" strike="noStrike" kern="1200" cap="none" spc="0" normalizeH="0" baseline="0" noProof="0">
              <a:ln>
                <a:noFill/>
              </a:ln>
              <a:solidFill>
                <a:schemeClr val="tx1"/>
              </a:solidFill>
              <a:effectLst/>
              <a:uLnTx/>
              <a:uFillTx/>
              <a:latin typeface="Times New Roman" panose="02020603050405020304" pitchFamily="18" charset="0"/>
              <a:ea typeface="+mn-ea"/>
              <a:cs typeface="Times New Roman" panose="02020603050405020304" pitchFamily="18" charset="0"/>
            </a:endParaRPr>
          </a:p>
        </p:txBody>
      </p:sp>
      <p:sp>
        <p:nvSpPr>
          <p:cNvPr id="27652" name="Rectangle 4"/>
          <p:cNvSpPr>
            <a:spLocks noGrp="1" noRot="1" noChangeAspect="1" noTextEdit="1"/>
          </p:cNvSpPr>
          <p:nvPr>
            <p:ph type="sldImg" idx="2"/>
          </p:nvPr>
        </p:nvSpPr>
        <p:spPr>
          <a:xfrm>
            <a:off x="1143000" y="685800"/>
            <a:ext cx="4572000" cy="3429000"/>
          </a:xfrm>
          <a:prstGeom prst="rect">
            <a:avLst/>
          </a:prstGeom>
          <a:noFill/>
          <a:ln w="9525" cap="flat" cmpd="sng">
            <a:solidFill>
              <a:srgbClr val="000000"/>
            </a:solidFill>
            <a:prstDash val="solid"/>
            <a:miter/>
            <a:headEnd type="none" w="med" len="med"/>
            <a:tailEnd type="none" w="med" len="med"/>
          </a:ln>
        </p:spPr>
      </p:sp>
      <p:sp>
        <p:nvSpPr>
          <p:cNvPr id="6149" name="Rectangle 5"/>
          <p:cNvSpPr>
            <a:spLocks noGrp="1" noChangeArrowheads="1"/>
          </p:cNvSpPr>
          <p:nvPr>
            <p:ph type="body" sz="quarter" idx="3"/>
          </p:nvPr>
        </p:nvSpPr>
        <p:spPr bwMode="auto">
          <a:xfrm>
            <a:off x="914400" y="4343400"/>
            <a:ext cx="5029200" cy="4114800"/>
          </a:xfrm>
          <a:prstGeom prst="rect">
            <a:avLst/>
          </a:prstGeom>
          <a:noFill/>
          <a:ln w="9525">
            <a:noFill/>
            <a:miter lim="800000"/>
          </a:ln>
          <a:effectLst/>
        </p:spPr>
        <p:txBody>
          <a:bodyPr vert="horz" wrap="square" lIns="91440" tIns="45720" rIns="91440" bIns="45720" numCol="1" anchor="t" anchorCtr="0" compatLnSpc="1"/>
          <a:lstStyle/>
          <a:p>
            <a:pPr marL="0" marR="0" lvl="0" indent="0" algn="just" defTabSz="914400" rtl="0" eaLnBrk="0" fontAlgn="base" latinLnBrk="0" hangingPunct="0">
              <a:lnSpc>
                <a:spcPct val="100000"/>
              </a:lnSpc>
              <a:spcBef>
                <a:spcPct val="30000"/>
              </a:spcBef>
              <a:spcAft>
                <a:spcPct val="0"/>
              </a:spcAft>
              <a:buClrTx/>
              <a:buSzTx/>
              <a:buFontTx/>
              <a:buNone/>
              <a:defRPr/>
            </a:pPr>
            <a:r>
              <a:rPr kumimoji="0" lang="es-ES" sz="1200" b="0" i="0" u="none" strike="noStrike" kern="1200" cap="none" spc="0" normalizeH="0" baseline="0" noProof="0">
                <a:ln>
                  <a:noFill/>
                </a:ln>
                <a:solidFill>
                  <a:schemeClr val="tx1"/>
                </a:solidFill>
                <a:effectLst/>
                <a:uLnTx/>
                <a:uFillTx/>
                <a:latin typeface="Times New Roman" panose="02020603050405020304" pitchFamily="18" charset="0"/>
                <a:ea typeface="+mn-ea"/>
                <a:cs typeface="+mn-cs"/>
              </a:rPr>
              <a:t>Etimologicamente filosofía significa amor por la sabiduría, es una busqueda sin termino de un verdadero conocimiento de la realidad.  Filo: Conocimiento sofia: Estudio del conocimiento. Una teoría puede ser parte de una filosofia, porque permite pensar todas las situaciones de la vida bajo una metodología.</a:t>
            </a:r>
            <a:endParaRPr kumimoji="0" lang="es-ES_tradnl" sz="1200" b="0" i="0" u="none" strike="noStrike" kern="1200" cap="none" spc="0" normalizeH="0" baseline="0" noProof="0">
              <a:ln>
                <a:noFill/>
              </a:ln>
              <a:solidFill>
                <a:schemeClr val="tx1"/>
              </a:solidFill>
              <a:effectLst/>
              <a:uLnTx/>
              <a:uFillTx/>
              <a:latin typeface="Times New Roman" panose="02020603050405020304" pitchFamily="18" charset="0"/>
              <a:ea typeface="+mn-ea"/>
              <a:cs typeface="+mn-cs"/>
            </a:endParaRPr>
          </a:p>
          <a:p>
            <a:pPr marL="0" marR="0" lvl="0" indent="0" algn="just" defTabSz="914400" rtl="0" eaLnBrk="0" fontAlgn="base" latinLnBrk="0" hangingPunct="0">
              <a:lnSpc>
                <a:spcPct val="100000"/>
              </a:lnSpc>
              <a:spcBef>
                <a:spcPct val="30000"/>
              </a:spcBef>
              <a:spcAft>
                <a:spcPct val="0"/>
              </a:spcAft>
              <a:buClrTx/>
              <a:buSzTx/>
              <a:buFontTx/>
              <a:buNone/>
              <a:defRPr/>
            </a:pPr>
            <a:r>
              <a:rPr kumimoji="0" lang="es-ES_tradnl" sz="1200" b="0" i="0" u="none" strike="noStrike" kern="1200" cap="none" spc="0" normalizeH="0" baseline="0" noProof="0">
                <a:ln>
                  <a:noFill/>
                </a:ln>
                <a:solidFill>
                  <a:schemeClr val="tx1"/>
                </a:solidFill>
                <a:effectLst/>
                <a:uLnTx/>
                <a:uFillTx/>
                <a:latin typeface="Times New Roman" panose="02020603050405020304" pitchFamily="18" charset="0"/>
                <a:ea typeface="+mn-ea"/>
                <a:cs typeface="+mn-cs"/>
              </a:rPr>
              <a:t>La función especial de la filosofia radica en la relación entre el pensar y el ser, entre la conciencia y la materia.</a:t>
            </a:r>
          </a:p>
          <a:p>
            <a:pPr marL="0" marR="0" lvl="0" indent="0" algn="just" defTabSz="914400" rtl="0" eaLnBrk="0" fontAlgn="base" latinLnBrk="0" hangingPunct="0">
              <a:lnSpc>
                <a:spcPct val="100000"/>
              </a:lnSpc>
              <a:spcBef>
                <a:spcPct val="30000"/>
              </a:spcBef>
              <a:spcAft>
                <a:spcPct val="0"/>
              </a:spcAft>
              <a:buClrTx/>
              <a:buSzTx/>
              <a:buFontTx/>
              <a:buNone/>
              <a:defRPr/>
            </a:pPr>
            <a:r>
              <a:rPr kumimoji="0" lang="es-ES_tradnl" sz="1200" b="0" i="0" u="none" strike="noStrike" kern="1200" cap="none" spc="0" normalizeH="0" baseline="0" noProof="0">
                <a:ln>
                  <a:noFill/>
                </a:ln>
                <a:solidFill>
                  <a:schemeClr val="tx1"/>
                </a:solidFill>
                <a:effectLst/>
                <a:uLnTx/>
                <a:uFillTx/>
                <a:latin typeface="Times New Roman" panose="02020603050405020304" pitchFamily="18" charset="0"/>
                <a:ea typeface="+mn-ea"/>
                <a:cs typeface="+mn-cs"/>
              </a:rPr>
              <a:t>Todo sistema filosfoco constitiye una solución concreta y desarrollada a un problema.</a:t>
            </a:r>
          </a:p>
          <a:p>
            <a:pPr marL="0" marR="0" lvl="0" indent="0" algn="just" defTabSz="914400" rtl="0" eaLnBrk="0" fontAlgn="base" latinLnBrk="0" hangingPunct="0">
              <a:lnSpc>
                <a:spcPct val="100000"/>
              </a:lnSpc>
              <a:spcBef>
                <a:spcPct val="30000"/>
              </a:spcBef>
              <a:spcAft>
                <a:spcPct val="0"/>
              </a:spcAft>
              <a:buClrTx/>
              <a:buSzTx/>
              <a:buFontTx/>
              <a:buNone/>
              <a:defRPr/>
            </a:pPr>
            <a:r>
              <a:rPr kumimoji="0" lang="es-ES_tradnl" sz="1200" b="0" i="0" u="none" strike="noStrike" kern="1200" cap="none" spc="0" normalizeH="0" baseline="0" noProof="0">
                <a:ln>
                  <a:noFill/>
                </a:ln>
                <a:solidFill>
                  <a:schemeClr val="tx1"/>
                </a:solidFill>
                <a:effectLst/>
                <a:uLnTx/>
                <a:uFillTx/>
                <a:latin typeface="Times New Roman" panose="02020603050405020304" pitchFamily="18" charset="0"/>
                <a:ea typeface="+mn-ea"/>
                <a:cs typeface="+mn-cs"/>
              </a:rPr>
              <a:t>TEORIA: Conocimiento especulativo independiente de toda aplicación. Hipotesis que se aplica a una ciencia o a una parte de ella. Sin comprobarlo en la práctica.</a:t>
            </a:r>
          </a:p>
        </p:txBody>
      </p:sp>
      <p:sp>
        <p:nvSpPr>
          <p:cNvPr id="6150" name="Rectangle 6"/>
          <p:cNvSpPr>
            <a:spLocks noGrp="1" noChangeArrowheads="1"/>
          </p:cNvSpPr>
          <p:nvPr>
            <p:ph type="ftr" sz="quarter" idx="4"/>
          </p:nvPr>
        </p:nvSpPr>
        <p:spPr bwMode="auto">
          <a:xfrm>
            <a:off x="0" y="8686800"/>
            <a:ext cx="2971800" cy="457200"/>
          </a:xfrm>
          <a:prstGeom prst="rect">
            <a:avLst/>
          </a:prstGeom>
          <a:noFill/>
          <a:ln w="9525">
            <a:noFill/>
            <a:miter lim="800000"/>
          </a:ln>
          <a:effectLst/>
        </p:spPr>
        <p:txBody>
          <a:bodyPr vert="horz" wrap="square" lIns="91440" tIns="45720" rIns="91440" bIns="45720" numCol="1" anchor="b" anchorCtr="0" compatLnSpc="1"/>
          <a:lstStyle>
            <a:lvl1pPr eaLnBrk="0" hangingPunct="0">
              <a:defRPr kumimoji="0" sz="1200">
                <a:latin typeface="Times New Roman" panose="02020603050405020304" pitchFamily="18"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s-ES_tradnl" sz="1200" b="0" i="0" u="none" strike="noStrike" kern="1200" cap="none" spc="0" normalizeH="0" baseline="0" noProof="0">
              <a:ln>
                <a:noFill/>
              </a:ln>
              <a:solidFill>
                <a:schemeClr val="tx1"/>
              </a:solidFill>
              <a:effectLst/>
              <a:uLnTx/>
              <a:uFillTx/>
              <a:latin typeface="Times New Roman" panose="02020603050405020304" pitchFamily="18" charset="0"/>
              <a:ea typeface="+mn-ea"/>
              <a:cs typeface="Times New Roman" panose="02020603050405020304" pitchFamily="18" charset="0"/>
            </a:endParaRPr>
          </a:p>
        </p:txBody>
      </p:sp>
      <p:sp>
        <p:nvSpPr>
          <p:cNvPr id="6151" name="Rectangle 7"/>
          <p:cNvSpPr>
            <a:spLocks noGrp="1" noChangeArrowheads="1"/>
          </p:cNvSpPr>
          <p:nvPr>
            <p:ph type="sldNum" sz="quarter" idx="5"/>
          </p:nvPr>
        </p:nvSpPr>
        <p:spPr bwMode="auto">
          <a:xfrm>
            <a:off x="3886200" y="8686800"/>
            <a:ext cx="2971800" cy="457200"/>
          </a:xfrm>
          <a:prstGeom prst="rect">
            <a:avLst/>
          </a:prstGeom>
          <a:noFill/>
          <a:ln w="9525">
            <a:noFill/>
            <a:miter lim="800000"/>
          </a:ln>
          <a:effectLst/>
        </p:spPr>
        <p:txBody>
          <a:bodyPr vert="horz" wrap="square" lIns="91440" tIns="45720" rIns="91440" bIns="45720" numCol="1" anchor="b" anchorCtr="0" compatLnSpc="1"/>
          <a:lstStyle/>
          <a:p>
            <a:pPr lvl="0" algn="r">
              <a:buNone/>
            </a:pPr>
            <a:fld id="{9A0DB2DC-4C9A-4742-B13C-FB6460FD3503}" type="slidenum">
              <a:rPr lang="es-ES_tradnl" altLang="es-CO" sz="1200" dirty="0">
                <a:latin typeface="Times New Roman" panose="02020603050405020304" pitchFamily="18" charset="0"/>
              </a:rPr>
              <a:t>‹Nº›</a:t>
            </a:fld>
            <a:endParaRPr lang="es-ES_tradnl" altLang="es-CO" sz="1200" dirty="0">
              <a:latin typeface="Times New Roman" panose="02020603050405020304" pitchFamily="18" charset="0"/>
            </a:endParaRPr>
          </a:p>
        </p:txBody>
      </p:sp>
    </p:spTree>
  </p:cSld>
  <p:clrMap bg1="lt1" tx1="dk1" bg2="lt2" tx2="dk2" accent1="accent1" accent2="accent2" accent3="accent3" accent4="accent4" accent5="accent5" accent6="accent6" hlink="hlink" folHlink="folHlink"/>
  <p:hf sldNum="0" hdr="0" ftr="0" dt="0"/>
  <p:notesStyle>
    <a:lvl1pPr algn="just"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1pPr>
    <a:lvl2pPr marL="742950" indent="-28575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2pPr>
    <a:lvl3pPr marL="1143000" indent="-2286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3pPr>
    <a:lvl4pPr marL="1600200" indent="-2286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4pPr>
    <a:lvl5pPr marL="2057400" indent="-2286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txBox="1">
            <a:spLocks noGrp="1"/>
          </p:cNvSpPr>
          <p:nvPr>
            <p:ph type="sldNum" sz="quarter"/>
          </p:nvPr>
        </p:nvSpPr>
        <p:spPr>
          <a:xfrm>
            <a:off x="3886200" y="8686800"/>
            <a:ext cx="2971800" cy="457200"/>
          </a:xfrm>
          <a:prstGeom prst="rect">
            <a:avLst/>
          </a:prstGeom>
          <a:noFill/>
          <a:ln w="9525">
            <a:noFill/>
          </a:ln>
        </p:spPr>
        <p:txBody>
          <a:bodyPr anchor="b" anchorCtr="0"/>
          <a:lstStyle/>
          <a:p>
            <a:pPr lvl="0" algn="r">
              <a:spcBef>
                <a:spcPct val="0"/>
              </a:spcBef>
            </a:pPr>
            <a:fld id="{9A0DB2DC-4C9A-4742-B13C-FB6460FD3503}" type="slidenum">
              <a:rPr lang="es-ES_tradnl" altLang="es-CO" dirty="0">
                <a:cs typeface="Times New Roman" panose="02020603050405020304" pitchFamily="18" charset="0"/>
              </a:rPr>
              <a:t>1</a:t>
            </a:fld>
            <a:endParaRPr lang="es-ES_tradnl" altLang="es-CO" dirty="0">
              <a:ea typeface="Times New Roman" panose="02020603050405020304" pitchFamily="18" charset="0"/>
              <a:cs typeface="Times New Roman" panose="02020603050405020304" pitchFamily="18" charset="0"/>
            </a:endParaRPr>
          </a:p>
        </p:txBody>
      </p:sp>
      <p:sp>
        <p:nvSpPr>
          <p:cNvPr id="30723" name="Rectangle 2"/>
          <p:cNvSpPr>
            <a:spLocks noGrp="1" noRot="1" noChangeAspect="1" noTextEdit="1"/>
          </p:cNvSpPr>
          <p:nvPr>
            <p:ph type="sldImg"/>
          </p:nvPr>
        </p:nvSpPr>
        <p:spPr/>
      </p:sp>
      <p:sp>
        <p:nvSpPr>
          <p:cNvPr id="30724" name="Rectangle 3"/>
          <p:cNvSpPr>
            <a:spLocks noGrp="1"/>
          </p:cNvSpPr>
          <p:nvPr>
            <p:ph type="body" idx="1"/>
          </p:nvPr>
        </p:nvSpPr>
        <p:spPr/>
        <p:txBody>
          <a:bodyPr wrap="square" lIns="91440" tIns="45720" rIns="91440" bIns="45720" anchor="t" anchorCtr="0"/>
          <a:lstStyle/>
          <a:p>
            <a:pPr lvl="0"/>
            <a:r>
              <a:rPr lang="es-419" altLang="es-CO" dirty="0" err="1"/>
              <a:t>Presentacion</a:t>
            </a:r>
            <a:r>
              <a:rPr lang="es-419" altLang="es-CO" dirty="0"/>
              <a:t> del facilitador</a:t>
            </a:r>
            <a:endParaRPr lang="es-CO" altLang="es-CO"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Marcador de imagen de diapositiva 1"/>
          <p:cNvSpPr>
            <a:spLocks noGrp="1" noRot="1" noChangeAspect="1" noTextEdit="1"/>
          </p:cNvSpPr>
          <p:nvPr>
            <p:ph type="sldImg"/>
          </p:nvPr>
        </p:nvSpPr>
        <p:spPr/>
      </p:sp>
      <p:sp>
        <p:nvSpPr>
          <p:cNvPr id="93187" name="Marcador de notas 2"/>
          <p:cNvSpPr>
            <a:spLocks noGrp="1"/>
          </p:cNvSpPr>
          <p:nvPr>
            <p:ph type="body" idx="1"/>
          </p:nvPr>
        </p:nvSpPr>
        <p:spPr/>
        <p:txBody>
          <a:bodyPr wrap="square" lIns="91440" tIns="45720" rIns="91440" bIns="45720" anchor="t" anchorCtr="0"/>
          <a:lstStyle/>
          <a:p>
            <a:pPr lvl="0"/>
            <a:r>
              <a:rPr lang="es-419" altLang="es-CO" dirty="0"/>
              <a:t>Esta ley tiene varia vigencias fecha e promulgación y entrada en vigencia.</a:t>
            </a:r>
            <a:endParaRPr lang="es-CO" altLang="es-CO" dirty="0"/>
          </a:p>
        </p:txBody>
      </p:sp>
      <p:sp>
        <p:nvSpPr>
          <p:cNvPr id="93188" name="Marcador de número de diapositiva 3"/>
          <p:cNvSpPr txBox="1">
            <a:spLocks noGrp="1"/>
          </p:cNvSpPr>
          <p:nvPr>
            <p:ph type="sldNum" sz="quarter"/>
          </p:nvPr>
        </p:nvSpPr>
        <p:spPr>
          <a:xfrm>
            <a:off x="3886200" y="8686800"/>
            <a:ext cx="2971800" cy="457200"/>
          </a:xfrm>
          <a:prstGeom prst="rect">
            <a:avLst/>
          </a:prstGeom>
          <a:noFill/>
          <a:ln w="9525">
            <a:noFill/>
          </a:ln>
        </p:spPr>
        <p:txBody>
          <a:bodyPr anchor="b" anchorCtr="0"/>
          <a:lstStyle/>
          <a:p>
            <a:pPr lvl="0" algn="r">
              <a:spcBef>
                <a:spcPct val="0"/>
              </a:spcBef>
            </a:pPr>
            <a:fld id="{9A0DB2DC-4C9A-4742-B13C-FB6460FD3503}" type="slidenum">
              <a:rPr lang="es-ES_tradnl" altLang="es-CO" dirty="0">
                <a:cs typeface="Times New Roman" panose="02020603050405020304" pitchFamily="18" charset="0"/>
              </a:rPr>
              <a:t>21</a:t>
            </a:fld>
            <a:endParaRPr lang="es-ES_tradnl" altLang="es-CO" dirty="0">
              <a:ea typeface="Times New Roman" panose="02020603050405020304" pitchFamily="18" charset="0"/>
              <a:cs typeface="Times New Roman" panose="02020603050405020304" pitchFamily="18"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Tree>
    <p:extLst>
      <p:ext uri="{BB962C8B-B14F-4D97-AF65-F5344CB8AC3E}">
        <p14:creationId xmlns:p14="http://schemas.microsoft.com/office/powerpoint/2010/main" val="23106862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Tree>
    <p:extLst>
      <p:ext uri="{BB962C8B-B14F-4D97-AF65-F5344CB8AC3E}">
        <p14:creationId xmlns:p14="http://schemas.microsoft.com/office/powerpoint/2010/main" val="11895637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Tree>
    <p:extLst>
      <p:ext uri="{BB962C8B-B14F-4D97-AF65-F5344CB8AC3E}">
        <p14:creationId xmlns:p14="http://schemas.microsoft.com/office/powerpoint/2010/main" val="3980416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Tree>
    <p:extLst>
      <p:ext uri="{BB962C8B-B14F-4D97-AF65-F5344CB8AC3E}">
        <p14:creationId xmlns:p14="http://schemas.microsoft.com/office/powerpoint/2010/main" val="62370394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Text Placeholder 2"/>
          <p:cNvSpPr>
            <a:spLocks noGrp="1"/>
          </p:cNvSpPr>
          <p:nvPr>
            <p:ph type="body" idx="3"/>
          </p:nvPr>
        </p:nvSpPr>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Tree>
    <p:extLst>
      <p:ext uri="{BB962C8B-B14F-4D97-AF65-F5344CB8AC3E}">
        <p14:creationId xmlns:p14="http://schemas.microsoft.com/office/powerpoint/2010/main" val="416940292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Tree>
    <p:extLst>
      <p:ext uri="{BB962C8B-B14F-4D97-AF65-F5344CB8AC3E}">
        <p14:creationId xmlns:p14="http://schemas.microsoft.com/office/powerpoint/2010/main" val="114607318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Tree>
    <p:extLst>
      <p:ext uri="{BB962C8B-B14F-4D97-AF65-F5344CB8AC3E}">
        <p14:creationId xmlns:p14="http://schemas.microsoft.com/office/powerpoint/2010/main" val="55879394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Tree>
    <p:extLst>
      <p:ext uri="{BB962C8B-B14F-4D97-AF65-F5344CB8AC3E}">
        <p14:creationId xmlns:p14="http://schemas.microsoft.com/office/powerpoint/2010/main" val="15351339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txBox="1">
            <a:spLocks noGrp="1"/>
          </p:cNvSpPr>
          <p:nvPr>
            <p:ph type="sldNum" sz="quarter"/>
          </p:nvPr>
        </p:nvSpPr>
        <p:spPr>
          <a:xfrm>
            <a:off x="3886200" y="8686800"/>
            <a:ext cx="2971800" cy="457200"/>
          </a:xfrm>
          <a:prstGeom prst="rect">
            <a:avLst/>
          </a:prstGeom>
          <a:noFill/>
          <a:ln w="9525">
            <a:noFill/>
          </a:ln>
        </p:spPr>
        <p:txBody>
          <a:bodyPr anchor="b" anchorCtr="0"/>
          <a:lstStyle/>
          <a:p>
            <a:pPr lvl="0" algn="r">
              <a:spcBef>
                <a:spcPct val="0"/>
              </a:spcBef>
            </a:pPr>
            <a:fld id="{9A0DB2DC-4C9A-4742-B13C-FB6460FD3503}" type="slidenum">
              <a:rPr lang="es-ES_tradnl" altLang="es-CO" dirty="0">
                <a:cs typeface="Times New Roman" panose="02020603050405020304" pitchFamily="18" charset="0"/>
              </a:rPr>
              <a:t>2</a:t>
            </a:fld>
            <a:endParaRPr lang="es-ES_tradnl" altLang="es-CO" dirty="0">
              <a:ea typeface="Times New Roman" panose="02020603050405020304" pitchFamily="18" charset="0"/>
              <a:cs typeface="Times New Roman" panose="02020603050405020304" pitchFamily="18" charset="0"/>
            </a:endParaRPr>
          </a:p>
        </p:txBody>
      </p:sp>
      <p:sp>
        <p:nvSpPr>
          <p:cNvPr id="32771" name="Rectangle 2"/>
          <p:cNvSpPr>
            <a:spLocks noGrp="1" noRot="1" noChangeAspect="1" noTextEdit="1"/>
          </p:cNvSpPr>
          <p:nvPr>
            <p:ph type="sldImg"/>
          </p:nvPr>
        </p:nvSpPr>
        <p:spPr/>
      </p:sp>
      <p:sp>
        <p:nvSpPr>
          <p:cNvPr id="32772" name="Rectangle 3"/>
          <p:cNvSpPr>
            <a:spLocks noGrp="1"/>
          </p:cNvSpPr>
          <p:nvPr>
            <p:ph type="body" idx="1"/>
          </p:nvPr>
        </p:nvSpPr>
        <p:spPr/>
        <p:txBody>
          <a:bodyPr wrap="square" lIns="91440" tIns="45720" rIns="91440" bIns="45720" anchor="t" anchorCtr="0"/>
          <a:lstStyle/>
          <a:p>
            <a:pPr lvl="0"/>
            <a:r>
              <a:rPr lang="es-CO" altLang="es-CO" sz="1200" dirty="0"/>
              <a:t>Presentación? De cada uno.</a:t>
            </a:r>
          </a:p>
          <a:p>
            <a:pPr lvl="0"/>
            <a:r>
              <a:rPr lang="es-CO" altLang="es-CO" sz="1200" dirty="0"/>
              <a:t>Quienes somos?</a:t>
            </a:r>
          </a:p>
          <a:p>
            <a:pPr lvl="0"/>
            <a:r>
              <a:rPr lang="es-CO" altLang="es-CO" sz="1200" dirty="0"/>
              <a:t>Con que objetivo están hoy aquí? </a:t>
            </a:r>
          </a:p>
          <a:p>
            <a:pPr lvl="0"/>
            <a:r>
              <a:rPr lang="es-CO" altLang="es-CO" sz="1200" dirty="0"/>
              <a:t>Anecdóticamente porque y en que circunstancias estoy aquí?. Para aprender. Sin remuneración, ganando un día de nuevas experiencias, eventualmente en la oportunidad de hacer nuevos compañeros, de compartir pero sobre todo aprender.</a:t>
            </a:r>
          </a:p>
          <a:p>
            <a:pPr lvl="0"/>
            <a:r>
              <a:rPr lang="es-CO" altLang="es-CO" sz="1200" dirty="0"/>
              <a:t>De analizar  unas problemáticas y dar respuestas a unas necesidades. </a:t>
            </a:r>
          </a:p>
          <a:p>
            <a:pPr lvl="0"/>
            <a:r>
              <a:rPr lang="es-CO" altLang="es-CO" sz="1200" dirty="0"/>
              <a:t>De poner conceptos en común para tomar decisiones como trabajadores. </a:t>
            </a:r>
          </a:p>
          <a:p>
            <a:pPr lvl="0"/>
            <a:r>
              <a:rPr lang="es-CO" altLang="es-CO" sz="1200" dirty="0"/>
              <a:t>Con un objetivo ( un poco diferente al que pueden encontrar en la universidades) contribuir a formar conciencia de clase</a:t>
            </a:r>
          </a:p>
          <a:p>
            <a:pPr lvl="0"/>
            <a:endParaRPr lang="es-CO" altLang="es-CO" dirty="0"/>
          </a:p>
          <a:p>
            <a:pPr lvl="0"/>
            <a:endParaRPr lang="es-CO" altLang="es-CO" dirty="0"/>
          </a:p>
          <a:p>
            <a:pPr lvl="0"/>
            <a:endParaRPr lang="es-CO" altLang="es-CO" dirty="0"/>
          </a:p>
          <a:p>
            <a:pPr lvl="0"/>
            <a:endParaRPr lang="es-CO" altLang="es-CO"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Tree>
    <p:extLst>
      <p:ext uri="{BB962C8B-B14F-4D97-AF65-F5344CB8AC3E}">
        <p14:creationId xmlns:p14="http://schemas.microsoft.com/office/powerpoint/2010/main" val="17520467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Text Placeholder 2"/>
          <p:cNvSpPr>
            <a:spLocks noGrp="1"/>
          </p:cNvSpPr>
          <p:nvPr>
            <p:ph type="body" idx="3"/>
          </p:nvPr>
        </p:nvSpPr>
        <p:spPr/>
        <p:txBody>
          <a:bodyPr/>
          <a:lstStyle/>
          <a:p>
            <a:r>
              <a:rPr lang="es-CO" altLang="en-US" dirty="0"/>
              <a:t>Cuando se propone </a:t>
            </a:r>
            <a:r>
              <a:rPr lang="es-CO" altLang="en-US" dirty="0" err="1"/>
              <a:t>cun</a:t>
            </a:r>
            <a:r>
              <a:rPr lang="es-CO" altLang="en-US" dirty="0"/>
              <a:t> cambio se debe hacer uno tres preguntas que son casi obligadas:    para saber y entender que se puede esperar</a:t>
            </a:r>
          </a:p>
        </p:txBody>
      </p:sp>
    </p:spTree>
    <p:extLst>
      <p:ext uri="{BB962C8B-B14F-4D97-AF65-F5344CB8AC3E}">
        <p14:creationId xmlns:p14="http://schemas.microsoft.com/office/powerpoint/2010/main" val="35493868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Google Shape;82;g3606f1c2d_30:notes"/>
          <p:cNvSpPr>
            <a:spLocks noGrp="1" noRot="1" noChangeAspect="1"/>
          </p:cNvSpPr>
          <p:nvPr>
            <p:ph type="sldImg" idx="2"/>
          </p:nvPr>
        </p:nvSpPr>
        <p:spPr>
          <a:xfrm>
            <a:off x="1181100" y="696913"/>
            <a:ext cx="46482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3" name="Google Shape;83;g3606f1c2d_30: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Google Shape;82;g3606f1c2d_30:notes"/>
          <p:cNvSpPr>
            <a:spLocks noGrp="1" noRot="1" noChangeAspect="1"/>
          </p:cNvSpPr>
          <p:nvPr>
            <p:ph type="sldImg" idx="2"/>
          </p:nvPr>
        </p:nvSpPr>
        <p:spPr>
          <a:xfrm>
            <a:off x="1181100" y="696913"/>
            <a:ext cx="46482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3" name="Google Shape;83;g3606f1c2d_30: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Google Shape;82;g3606f1c2d_30:notes"/>
          <p:cNvSpPr>
            <a:spLocks noGrp="1" noRot="1" noChangeAspect="1"/>
          </p:cNvSpPr>
          <p:nvPr>
            <p:ph type="sldImg" idx="2"/>
          </p:nvPr>
        </p:nvSpPr>
        <p:spPr>
          <a:xfrm>
            <a:off x="1181100" y="696913"/>
            <a:ext cx="46482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3" name="Google Shape;83;g3606f1c2d_30: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Google Shape;82;g3606f1c2d_30:notes"/>
          <p:cNvSpPr>
            <a:spLocks noGrp="1" noRot="1" noChangeAspect="1"/>
          </p:cNvSpPr>
          <p:nvPr>
            <p:ph type="sldImg" idx="2"/>
          </p:nvPr>
        </p:nvSpPr>
        <p:spPr>
          <a:xfrm>
            <a:off x="1181100" y="696913"/>
            <a:ext cx="46482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3" name="Google Shape;83;g3606f1c2d_30: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Google Shape;82;g3606f1c2d_30:notes"/>
          <p:cNvSpPr>
            <a:spLocks noGrp="1" noRot="1" noChangeAspect="1"/>
          </p:cNvSpPr>
          <p:nvPr>
            <p:ph type="sldImg" idx="2"/>
          </p:nvPr>
        </p:nvSpPr>
        <p:spPr>
          <a:xfrm>
            <a:off x="1181100" y="696913"/>
            <a:ext cx="46482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3" name="Google Shape;83;g3606f1c2d_30: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s-CO" dirty="0"/>
              <a:t>Poner &gt;&gt; a todos</a:t>
            </a:r>
            <a:endParaRPr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Text Placeholder 2"/>
          <p:cNvSpPr>
            <a:spLocks noGrp="1"/>
          </p:cNvSpPr>
          <p:nvPr>
            <p:ph type="body" idx="3"/>
          </p:nvPr>
        </p:nvSpPr>
        <p:spPr/>
        <p:txBody>
          <a:bodyPr/>
          <a:lstStyle/>
          <a:p>
            <a:r>
              <a:rPr lang="en-US"/>
              <a:t>En conclusión era un gran negocio privado de los recursos de los trabajadores a costa de presionar año tras año un mayor déficit fiscal.</a:t>
            </a:r>
          </a:p>
          <a:p>
            <a:r>
              <a:rPr lang="en-US"/>
              <a:t>Mientras los candidatos del establecimiento neoliberal sostuvieron las bondades de la ley 100, el candidato Gustavo Petro la fustigó y propuso un sistema de pilares con un umbral de cotización obligatorio a Colpensiones de 4 salarios mínimos. El candidato del centro político, Sergio Fajardo propuso ese umbral en 2.</a:t>
            </a:r>
          </a:p>
        </p:txBody>
      </p:sp>
    </p:spTree>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oleObject" Target="../embeddings/oleObject11.bin"/><Relationship Id="rId3" Type="http://schemas.openxmlformats.org/officeDocument/2006/relationships/oleObject" Target="../embeddings/oleObject7.bin"/><Relationship Id="rId7" Type="http://schemas.openxmlformats.org/officeDocument/2006/relationships/oleObject" Target="../embeddings/oleObject10.bin"/><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oleObject" Target="../embeddings/oleObject9.bin"/><Relationship Id="rId5" Type="http://schemas.openxmlformats.org/officeDocument/2006/relationships/oleObject" Target="../embeddings/oleObject8.bin"/><Relationship Id="rId4" Type="http://schemas.openxmlformats.org/officeDocument/2006/relationships/image" Target="../media/image2.wmf"/><Relationship Id="rId9" Type="http://schemas.openxmlformats.org/officeDocument/2006/relationships/oleObject" Target="../embeddings/oleObject12.bin"/></Relationships>
</file>

<file path=ppt/slideLayouts/_rels/slideLayout10.xml.rels><?xml version="1.0" encoding="UTF-8" standalone="yes"?>
<Relationships xmlns="http://schemas.openxmlformats.org/package/2006/relationships"><Relationship Id="rId8" Type="http://schemas.openxmlformats.org/officeDocument/2006/relationships/oleObject" Target="../embeddings/oleObject65.bin"/><Relationship Id="rId3" Type="http://schemas.openxmlformats.org/officeDocument/2006/relationships/oleObject" Target="../embeddings/oleObject61.bin"/><Relationship Id="rId7" Type="http://schemas.openxmlformats.org/officeDocument/2006/relationships/oleObject" Target="../embeddings/oleObject64.bin"/><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oleObject" Target="../embeddings/oleObject63.bin"/><Relationship Id="rId5" Type="http://schemas.openxmlformats.org/officeDocument/2006/relationships/oleObject" Target="../embeddings/oleObject62.bin"/><Relationship Id="rId4" Type="http://schemas.openxmlformats.org/officeDocument/2006/relationships/image" Target="../media/image2.wmf"/><Relationship Id="rId9" Type="http://schemas.openxmlformats.org/officeDocument/2006/relationships/oleObject" Target="../embeddings/oleObject66.bin"/></Relationships>
</file>

<file path=ppt/slideLayouts/_rels/slideLayout11.xml.rels><?xml version="1.0" encoding="UTF-8" standalone="yes"?>
<Relationships xmlns="http://schemas.openxmlformats.org/package/2006/relationships"><Relationship Id="rId8" Type="http://schemas.openxmlformats.org/officeDocument/2006/relationships/oleObject" Target="../embeddings/oleObject71.bin"/><Relationship Id="rId3" Type="http://schemas.openxmlformats.org/officeDocument/2006/relationships/oleObject" Target="../embeddings/oleObject67.bin"/><Relationship Id="rId7" Type="http://schemas.openxmlformats.org/officeDocument/2006/relationships/oleObject" Target="../embeddings/oleObject70.bin"/><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oleObject" Target="../embeddings/oleObject69.bin"/><Relationship Id="rId5" Type="http://schemas.openxmlformats.org/officeDocument/2006/relationships/oleObject" Target="../embeddings/oleObject68.bin"/><Relationship Id="rId4" Type="http://schemas.openxmlformats.org/officeDocument/2006/relationships/image" Target="../media/image2.wmf"/><Relationship Id="rId9" Type="http://schemas.openxmlformats.org/officeDocument/2006/relationships/oleObject" Target="../embeddings/oleObject72.bin"/></Relationships>
</file>

<file path=ppt/slideLayouts/_rels/slideLayout12.xml.rels><?xml version="1.0" encoding="UTF-8" standalone="yes"?>
<Relationships xmlns="http://schemas.openxmlformats.org/package/2006/relationships"><Relationship Id="rId8" Type="http://schemas.openxmlformats.org/officeDocument/2006/relationships/oleObject" Target="../embeddings/oleObject77.bin"/><Relationship Id="rId3" Type="http://schemas.openxmlformats.org/officeDocument/2006/relationships/oleObject" Target="../embeddings/oleObject73.bin"/><Relationship Id="rId7" Type="http://schemas.openxmlformats.org/officeDocument/2006/relationships/oleObject" Target="../embeddings/oleObject76.bin"/><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oleObject" Target="../embeddings/oleObject75.bin"/><Relationship Id="rId5" Type="http://schemas.openxmlformats.org/officeDocument/2006/relationships/oleObject" Target="../embeddings/oleObject74.bin"/><Relationship Id="rId4" Type="http://schemas.openxmlformats.org/officeDocument/2006/relationships/image" Target="../media/image2.wmf"/><Relationship Id="rId9" Type="http://schemas.openxmlformats.org/officeDocument/2006/relationships/oleObject" Target="../embeddings/oleObject78.bin"/></Relationships>
</file>

<file path=ppt/slideLayouts/_rels/slideLayout13.xml.rels><?xml version="1.0" encoding="UTF-8" standalone="yes"?>
<Relationships xmlns="http://schemas.openxmlformats.org/package/2006/relationships"><Relationship Id="rId8" Type="http://schemas.openxmlformats.org/officeDocument/2006/relationships/oleObject" Target="../embeddings/oleObject83.bin"/><Relationship Id="rId3" Type="http://schemas.openxmlformats.org/officeDocument/2006/relationships/oleObject" Target="../embeddings/oleObject79.bin"/><Relationship Id="rId7" Type="http://schemas.openxmlformats.org/officeDocument/2006/relationships/oleObject" Target="../embeddings/oleObject82.bin"/><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oleObject" Target="../embeddings/oleObject81.bin"/><Relationship Id="rId5" Type="http://schemas.openxmlformats.org/officeDocument/2006/relationships/oleObject" Target="../embeddings/oleObject80.bin"/><Relationship Id="rId4" Type="http://schemas.openxmlformats.org/officeDocument/2006/relationships/image" Target="../media/image2.wmf"/><Relationship Id="rId9" Type="http://schemas.openxmlformats.org/officeDocument/2006/relationships/oleObject" Target="../embeddings/oleObject84.bin"/></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8" Type="http://schemas.openxmlformats.org/officeDocument/2006/relationships/oleObject" Target="../embeddings/oleObject17.bin"/><Relationship Id="rId3" Type="http://schemas.openxmlformats.org/officeDocument/2006/relationships/oleObject" Target="../embeddings/oleObject13.bin"/><Relationship Id="rId7" Type="http://schemas.openxmlformats.org/officeDocument/2006/relationships/oleObject" Target="../embeddings/oleObject16.bin"/><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oleObject" Target="../embeddings/oleObject15.bin"/><Relationship Id="rId5" Type="http://schemas.openxmlformats.org/officeDocument/2006/relationships/oleObject" Target="../embeddings/oleObject14.bin"/><Relationship Id="rId4" Type="http://schemas.openxmlformats.org/officeDocument/2006/relationships/image" Target="../media/image2.wmf"/><Relationship Id="rId9" Type="http://schemas.openxmlformats.org/officeDocument/2006/relationships/oleObject" Target="../embeddings/oleObject18.bin"/></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8" Type="http://schemas.openxmlformats.org/officeDocument/2006/relationships/oleObject" Target="../embeddings/oleObject23.bin"/><Relationship Id="rId3" Type="http://schemas.openxmlformats.org/officeDocument/2006/relationships/oleObject" Target="../embeddings/oleObject19.bin"/><Relationship Id="rId7" Type="http://schemas.openxmlformats.org/officeDocument/2006/relationships/oleObject" Target="../embeddings/oleObject22.bin"/><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oleObject" Target="../embeddings/oleObject21.bin"/><Relationship Id="rId5" Type="http://schemas.openxmlformats.org/officeDocument/2006/relationships/oleObject" Target="../embeddings/oleObject20.bin"/><Relationship Id="rId4" Type="http://schemas.openxmlformats.org/officeDocument/2006/relationships/image" Target="../media/image2.wmf"/><Relationship Id="rId9" Type="http://schemas.openxmlformats.org/officeDocument/2006/relationships/oleObject" Target="../embeddings/oleObject24.bin"/></Relationships>
</file>

<file path=ppt/slideLayouts/_rels/slideLayout4.xml.rels><?xml version="1.0" encoding="UTF-8" standalone="yes"?>
<Relationships xmlns="http://schemas.openxmlformats.org/package/2006/relationships"><Relationship Id="rId8" Type="http://schemas.openxmlformats.org/officeDocument/2006/relationships/oleObject" Target="../embeddings/oleObject29.bin"/><Relationship Id="rId3" Type="http://schemas.openxmlformats.org/officeDocument/2006/relationships/oleObject" Target="../embeddings/oleObject25.bin"/><Relationship Id="rId7" Type="http://schemas.openxmlformats.org/officeDocument/2006/relationships/oleObject" Target="../embeddings/oleObject28.bin"/><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oleObject" Target="../embeddings/oleObject27.bin"/><Relationship Id="rId5" Type="http://schemas.openxmlformats.org/officeDocument/2006/relationships/oleObject" Target="../embeddings/oleObject26.bin"/><Relationship Id="rId4" Type="http://schemas.openxmlformats.org/officeDocument/2006/relationships/image" Target="../media/image2.wmf"/><Relationship Id="rId9" Type="http://schemas.openxmlformats.org/officeDocument/2006/relationships/oleObject" Target="../embeddings/oleObject30.bin"/></Relationships>
</file>

<file path=ppt/slideLayouts/_rels/slideLayout5.xml.rels><?xml version="1.0" encoding="UTF-8" standalone="yes"?>
<Relationships xmlns="http://schemas.openxmlformats.org/package/2006/relationships"><Relationship Id="rId8" Type="http://schemas.openxmlformats.org/officeDocument/2006/relationships/oleObject" Target="../embeddings/oleObject35.bin"/><Relationship Id="rId3" Type="http://schemas.openxmlformats.org/officeDocument/2006/relationships/oleObject" Target="../embeddings/oleObject31.bin"/><Relationship Id="rId7" Type="http://schemas.openxmlformats.org/officeDocument/2006/relationships/oleObject" Target="../embeddings/oleObject34.bin"/><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oleObject" Target="../embeddings/oleObject33.bin"/><Relationship Id="rId5" Type="http://schemas.openxmlformats.org/officeDocument/2006/relationships/oleObject" Target="../embeddings/oleObject32.bin"/><Relationship Id="rId4" Type="http://schemas.openxmlformats.org/officeDocument/2006/relationships/image" Target="../media/image2.wmf"/><Relationship Id="rId9" Type="http://schemas.openxmlformats.org/officeDocument/2006/relationships/oleObject" Target="../embeddings/oleObject36.bin"/></Relationships>
</file>

<file path=ppt/slideLayouts/_rels/slideLayout6.xml.rels><?xml version="1.0" encoding="UTF-8" standalone="yes"?>
<Relationships xmlns="http://schemas.openxmlformats.org/package/2006/relationships"><Relationship Id="rId8" Type="http://schemas.openxmlformats.org/officeDocument/2006/relationships/oleObject" Target="../embeddings/oleObject41.bin"/><Relationship Id="rId3" Type="http://schemas.openxmlformats.org/officeDocument/2006/relationships/oleObject" Target="../embeddings/oleObject37.bin"/><Relationship Id="rId7" Type="http://schemas.openxmlformats.org/officeDocument/2006/relationships/oleObject" Target="../embeddings/oleObject40.bin"/><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oleObject" Target="../embeddings/oleObject39.bin"/><Relationship Id="rId5" Type="http://schemas.openxmlformats.org/officeDocument/2006/relationships/oleObject" Target="../embeddings/oleObject38.bin"/><Relationship Id="rId4" Type="http://schemas.openxmlformats.org/officeDocument/2006/relationships/image" Target="../media/image2.wmf"/><Relationship Id="rId9" Type="http://schemas.openxmlformats.org/officeDocument/2006/relationships/oleObject" Target="../embeddings/oleObject42.bin"/></Relationships>
</file>

<file path=ppt/slideLayouts/_rels/slideLayout7.xml.rels><?xml version="1.0" encoding="UTF-8" standalone="yes"?>
<Relationships xmlns="http://schemas.openxmlformats.org/package/2006/relationships"><Relationship Id="rId8" Type="http://schemas.openxmlformats.org/officeDocument/2006/relationships/oleObject" Target="../embeddings/oleObject47.bin"/><Relationship Id="rId3" Type="http://schemas.openxmlformats.org/officeDocument/2006/relationships/oleObject" Target="../embeddings/oleObject43.bin"/><Relationship Id="rId7" Type="http://schemas.openxmlformats.org/officeDocument/2006/relationships/oleObject" Target="../embeddings/oleObject46.bin"/><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oleObject" Target="../embeddings/oleObject45.bin"/><Relationship Id="rId5" Type="http://schemas.openxmlformats.org/officeDocument/2006/relationships/oleObject" Target="../embeddings/oleObject44.bin"/><Relationship Id="rId4" Type="http://schemas.openxmlformats.org/officeDocument/2006/relationships/image" Target="../media/image2.wmf"/><Relationship Id="rId9" Type="http://schemas.openxmlformats.org/officeDocument/2006/relationships/oleObject" Target="../embeddings/oleObject48.bin"/></Relationships>
</file>

<file path=ppt/slideLayouts/_rels/slideLayout8.xml.rels><?xml version="1.0" encoding="UTF-8" standalone="yes"?>
<Relationships xmlns="http://schemas.openxmlformats.org/package/2006/relationships"><Relationship Id="rId8" Type="http://schemas.openxmlformats.org/officeDocument/2006/relationships/oleObject" Target="../embeddings/oleObject53.bin"/><Relationship Id="rId3" Type="http://schemas.openxmlformats.org/officeDocument/2006/relationships/oleObject" Target="../embeddings/oleObject49.bin"/><Relationship Id="rId7" Type="http://schemas.openxmlformats.org/officeDocument/2006/relationships/oleObject" Target="../embeddings/oleObject52.bin"/><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oleObject" Target="../embeddings/oleObject51.bin"/><Relationship Id="rId5" Type="http://schemas.openxmlformats.org/officeDocument/2006/relationships/oleObject" Target="../embeddings/oleObject50.bin"/><Relationship Id="rId4" Type="http://schemas.openxmlformats.org/officeDocument/2006/relationships/image" Target="../media/image2.wmf"/><Relationship Id="rId9" Type="http://schemas.openxmlformats.org/officeDocument/2006/relationships/oleObject" Target="../embeddings/oleObject54.bin"/></Relationships>
</file>

<file path=ppt/slideLayouts/_rels/slideLayout9.xml.rels><?xml version="1.0" encoding="UTF-8" standalone="yes"?>
<Relationships xmlns="http://schemas.openxmlformats.org/package/2006/relationships"><Relationship Id="rId8" Type="http://schemas.openxmlformats.org/officeDocument/2006/relationships/oleObject" Target="../embeddings/oleObject59.bin"/><Relationship Id="rId3" Type="http://schemas.openxmlformats.org/officeDocument/2006/relationships/oleObject" Target="../embeddings/oleObject55.bin"/><Relationship Id="rId7" Type="http://schemas.openxmlformats.org/officeDocument/2006/relationships/oleObject" Target="../embeddings/oleObject58.bin"/><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oleObject" Target="../embeddings/oleObject57.bin"/><Relationship Id="rId5" Type="http://schemas.openxmlformats.org/officeDocument/2006/relationships/oleObject" Target="../embeddings/oleObject56.bin"/><Relationship Id="rId4" Type="http://schemas.openxmlformats.org/officeDocument/2006/relationships/image" Target="../media/image2.wmf"/><Relationship Id="rId9" Type="http://schemas.openxmlformats.org/officeDocument/2006/relationships/oleObject" Target="../embeddings/oleObject60.bin"/></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Pr>
        <a:solidFill>
          <a:srgbClr val="FFFFFF"/>
        </a:solidFill>
        <a:effectLst/>
      </p:bgPr>
    </p:bg>
    <p:spTree>
      <p:nvGrpSpPr>
        <p:cNvPr id="1" name=""/>
        <p:cNvGrpSpPr/>
        <p:nvPr/>
      </p:nvGrpSpPr>
      <p:grpSpPr>
        <a:xfrm>
          <a:off x="0" y="0"/>
          <a:ext cx="0" cy="0"/>
          <a:chOff x="0" y="0"/>
          <a:chExt cx="0" cy="0"/>
        </a:xfrm>
      </p:grpSpPr>
      <p:sp>
        <p:nvSpPr>
          <p:cNvPr id="17" name="Rectangle 5"/>
          <p:cNvSpPr>
            <a:spLocks noChangeArrowheads="1"/>
          </p:cNvSpPr>
          <p:nvPr/>
        </p:nvSpPr>
        <p:spPr bwMode="blackWhite">
          <a:xfrm>
            <a:off x="0" y="0"/>
            <a:ext cx="9144000" cy="333375"/>
          </a:xfrm>
          <a:prstGeom prst="rect">
            <a:avLst/>
          </a:prstGeom>
          <a:gradFill rotWithShape="1">
            <a:gsLst>
              <a:gs pos="0">
                <a:srgbClr val="C00000"/>
              </a:gs>
              <a:gs pos="100000">
                <a:srgbClr val="FFFFFF"/>
              </a:gs>
            </a:gsLst>
            <a:lin ang="5400000" scaled="1"/>
          </a:gradFill>
          <a:ln>
            <a:noFill/>
          </a:ln>
        </p:spPr>
        <p:txBody>
          <a:bodyPr/>
          <a:lstStyle>
            <a:lvl1pPr eaLnBrk="0" hangingPunct="0">
              <a:defRPr kumimoji="1" sz="2400">
                <a:solidFill>
                  <a:schemeClr val="tx1"/>
                </a:solidFill>
                <a:latin typeface="Book Antiqua" panose="02040602050305030304" pitchFamily="18" charset="0"/>
                <a:cs typeface="Times New Roman" panose="02020603050405020304" pitchFamily="18" charset="0"/>
              </a:defRPr>
            </a:lvl1pPr>
            <a:lvl2pPr marL="742950" indent="-285750" eaLnBrk="0" hangingPunct="0">
              <a:defRPr kumimoji="1" sz="2400">
                <a:solidFill>
                  <a:schemeClr val="tx1"/>
                </a:solidFill>
                <a:latin typeface="Book Antiqua" panose="02040602050305030304" pitchFamily="18" charset="0"/>
                <a:cs typeface="Times New Roman" panose="02020603050405020304" pitchFamily="18" charset="0"/>
              </a:defRPr>
            </a:lvl2pPr>
            <a:lvl3pPr marL="1143000" indent="-228600" eaLnBrk="0" hangingPunct="0">
              <a:defRPr kumimoji="1" sz="2400">
                <a:solidFill>
                  <a:schemeClr val="tx1"/>
                </a:solidFill>
                <a:latin typeface="Book Antiqua" panose="02040602050305030304" pitchFamily="18" charset="0"/>
                <a:cs typeface="Times New Roman" panose="02020603050405020304" pitchFamily="18" charset="0"/>
              </a:defRPr>
            </a:lvl3pPr>
            <a:lvl4pPr marL="1600200" indent="-228600" eaLnBrk="0" hangingPunct="0">
              <a:defRPr kumimoji="1" sz="2400">
                <a:solidFill>
                  <a:schemeClr val="tx1"/>
                </a:solidFill>
                <a:latin typeface="Book Antiqua" panose="02040602050305030304" pitchFamily="18" charset="0"/>
                <a:cs typeface="Times New Roman" panose="02020603050405020304" pitchFamily="18" charset="0"/>
              </a:defRPr>
            </a:lvl4pPr>
            <a:lvl5pPr marL="2057400" indent="-228600" eaLnBrk="0" hangingPunct="0">
              <a:defRPr kumimoji="1" sz="2400">
                <a:solidFill>
                  <a:schemeClr val="tx1"/>
                </a:solidFill>
                <a:latin typeface="Book Antiqua" panose="02040602050305030304" pitchFamily="18" charset="0"/>
                <a:cs typeface="Times New Roman" panose="02020603050405020304" pitchFamily="18" charset="0"/>
              </a:defRPr>
            </a:lvl5pPr>
            <a:lvl6pPr marL="2514600" indent="-228600" eaLnBrk="0" fontAlgn="base" hangingPunct="0">
              <a:spcBef>
                <a:spcPct val="0"/>
              </a:spcBef>
              <a:spcAft>
                <a:spcPct val="0"/>
              </a:spcAft>
              <a:defRPr kumimoji="1" sz="2400">
                <a:solidFill>
                  <a:schemeClr val="tx1"/>
                </a:solidFill>
                <a:latin typeface="Book Antiqua" panose="02040602050305030304" pitchFamily="18" charset="0"/>
                <a:cs typeface="Times New Roman" panose="02020603050405020304" pitchFamily="18" charset="0"/>
              </a:defRPr>
            </a:lvl6pPr>
            <a:lvl7pPr marL="2971800" indent="-228600" eaLnBrk="0" fontAlgn="base" hangingPunct="0">
              <a:spcBef>
                <a:spcPct val="0"/>
              </a:spcBef>
              <a:spcAft>
                <a:spcPct val="0"/>
              </a:spcAft>
              <a:defRPr kumimoji="1" sz="2400">
                <a:solidFill>
                  <a:schemeClr val="tx1"/>
                </a:solidFill>
                <a:latin typeface="Book Antiqua" panose="02040602050305030304" pitchFamily="18" charset="0"/>
                <a:cs typeface="Times New Roman" panose="02020603050405020304" pitchFamily="18" charset="0"/>
              </a:defRPr>
            </a:lvl7pPr>
            <a:lvl8pPr marL="3429000" indent="-228600" eaLnBrk="0" fontAlgn="base" hangingPunct="0">
              <a:spcBef>
                <a:spcPct val="0"/>
              </a:spcBef>
              <a:spcAft>
                <a:spcPct val="0"/>
              </a:spcAft>
              <a:defRPr kumimoji="1" sz="2400">
                <a:solidFill>
                  <a:schemeClr val="tx1"/>
                </a:solidFill>
                <a:latin typeface="Book Antiqua" panose="02040602050305030304" pitchFamily="18" charset="0"/>
                <a:cs typeface="Times New Roman" panose="02020603050405020304" pitchFamily="18" charset="0"/>
              </a:defRPr>
            </a:lvl8pPr>
            <a:lvl9pPr marL="3886200" indent="-228600" eaLnBrk="0" fontAlgn="base" hangingPunct="0">
              <a:spcBef>
                <a:spcPct val="0"/>
              </a:spcBef>
              <a:spcAft>
                <a:spcPct val="0"/>
              </a:spcAft>
              <a:defRPr kumimoji="1" sz="2400">
                <a:solidFill>
                  <a:schemeClr val="tx1"/>
                </a:solidFill>
                <a:latin typeface="Book Antiqua" panose="02040602050305030304" pitchFamily="18" charset="0"/>
                <a:cs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1" lang="es-CO" altLang="es-CO" sz="2400" b="0" i="0" u="none" strike="noStrike" kern="1200" cap="none" spc="0" normalizeH="0" baseline="0" noProof="0">
              <a:ln>
                <a:noFill/>
              </a:ln>
              <a:solidFill>
                <a:schemeClr val="tx1"/>
              </a:solidFill>
              <a:effectLst/>
              <a:uLnTx/>
              <a:uFillTx/>
              <a:latin typeface="Times New Roman" panose="02020603050405020304" pitchFamily="18" charset="0"/>
              <a:ea typeface="+mn-ea"/>
              <a:cs typeface="Times New Roman" panose="02020603050405020304" pitchFamily="18" charset="0"/>
            </a:endParaRPr>
          </a:p>
        </p:txBody>
      </p:sp>
      <p:pic>
        <p:nvPicPr>
          <p:cNvPr id="3075" name="Picture 18" descr="C:\Documents and Settings\prototipo1\Mis documentos\Mis imágenes\cuentas de servicios\explic1.jpg"/>
          <p:cNvPicPr>
            <a:picLocks noChangeAspect="1"/>
          </p:cNvPicPr>
          <p:nvPr userDrawn="1"/>
        </p:nvPicPr>
        <p:blipFill>
          <a:blip r:embed="rId2"/>
          <a:stretch>
            <a:fillRect/>
          </a:stretch>
        </p:blipFill>
        <p:spPr>
          <a:xfrm>
            <a:off x="0" y="0"/>
            <a:ext cx="785813" cy="928688"/>
          </a:xfrm>
          <a:prstGeom prst="rect">
            <a:avLst/>
          </a:prstGeom>
          <a:noFill/>
          <a:ln w="9525">
            <a:noFill/>
          </a:ln>
        </p:spPr>
      </p:pic>
      <p:graphicFrame>
        <p:nvGraphicFramePr>
          <p:cNvPr id="3076" name="Object 41"/>
          <p:cNvGraphicFramePr>
            <a:graphicFrameLocks noChangeAspect="1"/>
          </p:cNvGraphicFramePr>
          <p:nvPr userDrawn="1"/>
        </p:nvGraphicFramePr>
        <p:xfrm>
          <a:off x="1116013" y="476250"/>
          <a:ext cx="147637" cy="417513"/>
        </p:xfrm>
        <a:graphic>
          <a:graphicData uri="http://schemas.openxmlformats.org/presentationml/2006/ole">
            <mc:AlternateContent xmlns:mc="http://schemas.openxmlformats.org/markup-compatibility/2006">
              <mc:Choice xmlns:v="urn:schemas-microsoft-com:vml" Requires="v">
                <p:oleObj r:id="rId3" imgW="1330325" imgH="3756660" progId="MS_ClipArt_Gallery.2">
                  <p:embed/>
                </p:oleObj>
              </mc:Choice>
              <mc:Fallback>
                <p:oleObj r:id="rId3" imgW="1330325" imgH="3756660" progId="MS_ClipArt_Gallery.2">
                  <p:embed/>
                  <p:pic>
                    <p:nvPicPr>
                      <p:cNvPr id="0" name="Picture 4"/>
                      <p:cNvPicPr/>
                      <p:nvPr/>
                    </p:nvPicPr>
                    <p:blipFill>
                      <a:blip r:embed="rId4"/>
                      <a:stretch>
                        <a:fillRect/>
                      </a:stretch>
                    </p:blipFill>
                    <p:spPr>
                      <a:xfrm>
                        <a:off x="1116013" y="476250"/>
                        <a:ext cx="147637" cy="417513"/>
                      </a:xfrm>
                      <a:prstGeom prst="rect">
                        <a:avLst/>
                      </a:prstGeom>
                      <a:noFill/>
                      <a:ln w="38100">
                        <a:noFill/>
                        <a:miter/>
                      </a:ln>
                    </p:spPr>
                  </p:pic>
                </p:oleObj>
              </mc:Fallback>
            </mc:AlternateContent>
          </a:graphicData>
        </a:graphic>
      </p:graphicFrame>
      <p:graphicFrame>
        <p:nvGraphicFramePr>
          <p:cNvPr id="3077" name="Object 42"/>
          <p:cNvGraphicFramePr>
            <a:graphicFrameLocks noChangeAspect="1"/>
          </p:cNvGraphicFramePr>
          <p:nvPr userDrawn="1"/>
        </p:nvGraphicFramePr>
        <p:xfrm>
          <a:off x="468313" y="333375"/>
          <a:ext cx="231775" cy="582613"/>
        </p:xfrm>
        <a:graphic>
          <a:graphicData uri="http://schemas.openxmlformats.org/presentationml/2006/ole">
            <mc:AlternateContent xmlns:mc="http://schemas.openxmlformats.org/markup-compatibility/2006">
              <mc:Choice xmlns:v="urn:schemas-microsoft-com:vml" Requires="v">
                <p:oleObj r:id="rId5" imgW="1330325" imgH="3756660" progId="MS_ClipArt_Gallery.2">
                  <p:embed/>
                </p:oleObj>
              </mc:Choice>
              <mc:Fallback>
                <p:oleObj r:id="rId5" imgW="1330325" imgH="3756660" progId="MS_ClipArt_Gallery.2">
                  <p:embed/>
                  <p:pic>
                    <p:nvPicPr>
                      <p:cNvPr id="0" name="Picture 3087"/>
                      <p:cNvPicPr/>
                      <p:nvPr/>
                    </p:nvPicPr>
                    <p:blipFill>
                      <a:blip r:embed="rId4"/>
                      <a:stretch>
                        <a:fillRect/>
                      </a:stretch>
                    </p:blipFill>
                    <p:spPr>
                      <a:xfrm>
                        <a:off x="468313" y="333375"/>
                        <a:ext cx="231775" cy="582613"/>
                      </a:xfrm>
                      <a:prstGeom prst="rect">
                        <a:avLst/>
                      </a:prstGeom>
                      <a:noFill/>
                      <a:ln w="38100">
                        <a:noFill/>
                        <a:miter/>
                      </a:ln>
                    </p:spPr>
                  </p:pic>
                </p:oleObj>
              </mc:Fallback>
            </mc:AlternateContent>
          </a:graphicData>
        </a:graphic>
      </p:graphicFrame>
      <p:graphicFrame>
        <p:nvGraphicFramePr>
          <p:cNvPr id="3078" name="Object 43"/>
          <p:cNvGraphicFramePr>
            <a:graphicFrameLocks noChangeAspect="1"/>
          </p:cNvGraphicFramePr>
          <p:nvPr userDrawn="1"/>
        </p:nvGraphicFramePr>
        <p:xfrm>
          <a:off x="827088" y="404813"/>
          <a:ext cx="169862" cy="498475"/>
        </p:xfrm>
        <a:graphic>
          <a:graphicData uri="http://schemas.openxmlformats.org/presentationml/2006/ole">
            <mc:AlternateContent xmlns:mc="http://schemas.openxmlformats.org/markup-compatibility/2006">
              <mc:Choice xmlns:v="urn:schemas-microsoft-com:vml" Requires="v">
                <p:oleObj r:id="rId6" imgW="1330325" imgH="3756660" progId="MS_ClipArt_Gallery.2">
                  <p:embed/>
                </p:oleObj>
              </mc:Choice>
              <mc:Fallback>
                <p:oleObj r:id="rId6" imgW="1330325" imgH="3756660" progId="MS_ClipArt_Gallery.2">
                  <p:embed/>
                  <p:pic>
                    <p:nvPicPr>
                      <p:cNvPr id="0" name="Picture 5"/>
                      <p:cNvPicPr/>
                      <p:nvPr/>
                    </p:nvPicPr>
                    <p:blipFill>
                      <a:blip r:embed="rId4"/>
                      <a:stretch>
                        <a:fillRect/>
                      </a:stretch>
                    </p:blipFill>
                    <p:spPr>
                      <a:xfrm>
                        <a:off x="827088" y="404813"/>
                        <a:ext cx="169862" cy="498475"/>
                      </a:xfrm>
                      <a:prstGeom prst="rect">
                        <a:avLst/>
                      </a:prstGeom>
                      <a:noFill/>
                      <a:ln w="38100">
                        <a:noFill/>
                        <a:miter/>
                      </a:ln>
                    </p:spPr>
                  </p:pic>
                </p:oleObj>
              </mc:Fallback>
            </mc:AlternateContent>
          </a:graphicData>
        </a:graphic>
      </p:graphicFrame>
      <p:graphicFrame>
        <p:nvGraphicFramePr>
          <p:cNvPr id="3079" name="Object 44"/>
          <p:cNvGraphicFramePr>
            <a:graphicFrameLocks noChangeAspect="1"/>
          </p:cNvGraphicFramePr>
          <p:nvPr userDrawn="1"/>
        </p:nvGraphicFramePr>
        <p:xfrm>
          <a:off x="107950" y="188913"/>
          <a:ext cx="201613" cy="669925"/>
        </p:xfrm>
        <a:graphic>
          <a:graphicData uri="http://schemas.openxmlformats.org/presentationml/2006/ole">
            <mc:AlternateContent xmlns:mc="http://schemas.openxmlformats.org/markup-compatibility/2006">
              <mc:Choice xmlns:v="urn:schemas-microsoft-com:vml" Requires="v">
                <p:oleObj r:id="rId7" imgW="1330325" imgH="3756660" progId="MS_ClipArt_Gallery.2">
                  <p:embed/>
                </p:oleObj>
              </mc:Choice>
              <mc:Fallback>
                <p:oleObj r:id="rId7" imgW="1330325" imgH="3756660" progId="MS_ClipArt_Gallery.2">
                  <p:embed/>
                  <p:pic>
                    <p:nvPicPr>
                      <p:cNvPr id="0" name="Picture 3"/>
                      <p:cNvPicPr/>
                      <p:nvPr/>
                    </p:nvPicPr>
                    <p:blipFill>
                      <a:blip r:embed="rId4"/>
                      <a:stretch>
                        <a:fillRect/>
                      </a:stretch>
                    </p:blipFill>
                    <p:spPr>
                      <a:xfrm>
                        <a:off x="107950" y="188913"/>
                        <a:ext cx="201613" cy="669925"/>
                      </a:xfrm>
                      <a:prstGeom prst="rect">
                        <a:avLst/>
                      </a:prstGeom>
                      <a:noFill/>
                      <a:ln w="38100">
                        <a:noFill/>
                        <a:miter/>
                      </a:ln>
                    </p:spPr>
                  </p:pic>
                </p:oleObj>
              </mc:Fallback>
            </mc:AlternateContent>
          </a:graphicData>
        </a:graphic>
      </p:graphicFrame>
      <p:sp>
        <p:nvSpPr>
          <p:cNvPr id="3080" name="Arc 50"/>
          <p:cNvSpPr/>
          <p:nvPr userDrawn="1"/>
        </p:nvSpPr>
        <p:spPr>
          <a:xfrm rot="-10501254">
            <a:off x="179388" y="476250"/>
            <a:ext cx="360362" cy="73025"/>
          </a:xfrm>
          <a:custGeom>
            <a:avLst/>
            <a:gdLst/>
            <a:ahLst/>
            <a:cxnLst>
              <a:cxn ang="0">
                <a:pos x="0" y="0"/>
              </a:cxn>
              <a:cxn ang="0">
                <a:pos x="2147483646" y="2147483646"/>
              </a:cxn>
              <a:cxn ang="0">
                <a:pos x="0" y="2147483646"/>
              </a:cxn>
            </a:cxnLst>
            <a:rect l="0" t="0" r="0" b="0"/>
            <a:pathLst>
              <a:path w="21600" h="21600" fill="none">
                <a:moveTo>
                  <a:pt x="-1" y="0"/>
                </a:moveTo>
                <a:cubicBezTo>
                  <a:pt x="11929" y="0"/>
                  <a:pt x="21600" y="9670"/>
                  <a:pt x="21600" y="21600"/>
                </a:cubicBezTo>
              </a:path>
              <a:path w="21600" h="21600" stroke="0">
                <a:moveTo>
                  <a:pt x="-1" y="0"/>
                </a:moveTo>
                <a:cubicBezTo>
                  <a:pt x="11929" y="0"/>
                  <a:pt x="21600" y="9670"/>
                  <a:pt x="21600" y="21600"/>
                </a:cubicBezTo>
                <a:lnTo>
                  <a:pt x="0" y="21600"/>
                </a:lnTo>
                <a:lnTo>
                  <a:pt x="-1" y="0"/>
                </a:lnTo>
                <a:close/>
              </a:path>
            </a:pathLst>
          </a:custGeom>
          <a:noFill/>
          <a:ln w="12700" cap="sq" cmpd="sng">
            <a:solidFill>
              <a:schemeClr val="tx1">
                <a:alpha val="100000"/>
              </a:schemeClr>
            </a:solidFill>
            <a:prstDash val="solid"/>
            <a:miter lim="800000"/>
            <a:headEnd type="none" w="sm" len="sm"/>
            <a:tailEnd type="none" w="sm" len="sm"/>
          </a:ln>
        </p:spPr>
        <p:txBody>
          <a:bodyPr/>
          <a:lstStyle/>
          <a:p>
            <a:endParaRPr lang="en-US"/>
          </a:p>
        </p:txBody>
      </p:sp>
      <p:sp>
        <p:nvSpPr>
          <p:cNvPr id="3081" name="Arc 51"/>
          <p:cNvSpPr/>
          <p:nvPr userDrawn="1"/>
        </p:nvSpPr>
        <p:spPr>
          <a:xfrm rot="-10501254">
            <a:off x="611188" y="549275"/>
            <a:ext cx="360362" cy="73025"/>
          </a:xfrm>
          <a:custGeom>
            <a:avLst/>
            <a:gdLst/>
            <a:ahLst/>
            <a:cxnLst>
              <a:cxn ang="0">
                <a:pos x="0" y="0"/>
              </a:cxn>
              <a:cxn ang="0">
                <a:pos x="2147483646" y="2147483646"/>
              </a:cxn>
              <a:cxn ang="0">
                <a:pos x="0" y="2147483646"/>
              </a:cxn>
            </a:cxnLst>
            <a:rect l="0" t="0" r="0" b="0"/>
            <a:pathLst>
              <a:path w="21600" h="21600" fill="none">
                <a:moveTo>
                  <a:pt x="-1" y="0"/>
                </a:moveTo>
                <a:cubicBezTo>
                  <a:pt x="11929" y="0"/>
                  <a:pt x="21600" y="9670"/>
                  <a:pt x="21600" y="21600"/>
                </a:cubicBezTo>
              </a:path>
              <a:path w="21600" h="21600" stroke="0">
                <a:moveTo>
                  <a:pt x="-1" y="0"/>
                </a:moveTo>
                <a:cubicBezTo>
                  <a:pt x="11929" y="0"/>
                  <a:pt x="21600" y="9670"/>
                  <a:pt x="21600" y="21600"/>
                </a:cubicBezTo>
                <a:lnTo>
                  <a:pt x="0" y="21600"/>
                </a:lnTo>
                <a:lnTo>
                  <a:pt x="-1" y="0"/>
                </a:lnTo>
                <a:close/>
              </a:path>
            </a:pathLst>
          </a:custGeom>
          <a:noFill/>
          <a:ln w="12700" cap="sq" cmpd="sng">
            <a:solidFill>
              <a:schemeClr val="tx1">
                <a:alpha val="100000"/>
              </a:schemeClr>
            </a:solidFill>
            <a:prstDash val="solid"/>
            <a:miter lim="800000"/>
            <a:headEnd type="none" w="sm" len="sm"/>
            <a:tailEnd type="none" w="sm" len="sm"/>
          </a:ln>
        </p:spPr>
        <p:txBody>
          <a:bodyPr/>
          <a:lstStyle/>
          <a:p>
            <a:endParaRPr lang="en-US"/>
          </a:p>
        </p:txBody>
      </p:sp>
      <p:sp>
        <p:nvSpPr>
          <p:cNvPr id="3082" name="Arc 52"/>
          <p:cNvSpPr/>
          <p:nvPr userDrawn="1"/>
        </p:nvSpPr>
        <p:spPr>
          <a:xfrm rot="10800000">
            <a:off x="971550" y="620713"/>
            <a:ext cx="433388" cy="69850"/>
          </a:xfrm>
          <a:custGeom>
            <a:avLst/>
            <a:gdLst/>
            <a:ahLst/>
            <a:cxnLst>
              <a:cxn ang="0">
                <a:pos x="0" y="2147483646"/>
              </a:cxn>
              <a:cxn ang="0">
                <a:pos x="2147483646" y="2147483646"/>
              </a:cxn>
              <a:cxn ang="0">
                <a:pos x="2147483646" y="2147483646"/>
              </a:cxn>
            </a:cxnLst>
            <a:rect l="0" t="0" r="0" b="0"/>
            <a:pathLst>
              <a:path w="26057" h="21600" fill="none">
                <a:moveTo>
                  <a:pt x="-1" y="464"/>
                </a:moveTo>
                <a:cubicBezTo>
                  <a:pt x="1465" y="155"/>
                  <a:pt x="2959" y="-1"/>
                  <a:pt x="4457" y="0"/>
                </a:cubicBezTo>
                <a:cubicBezTo>
                  <a:pt x="16386" y="0"/>
                  <a:pt x="26057" y="9670"/>
                  <a:pt x="26057" y="21600"/>
                </a:cubicBezTo>
              </a:path>
              <a:path w="26057" h="21600" stroke="0">
                <a:moveTo>
                  <a:pt x="-1" y="464"/>
                </a:moveTo>
                <a:cubicBezTo>
                  <a:pt x="1465" y="155"/>
                  <a:pt x="2959" y="-1"/>
                  <a:pt x="4457" y="0"/>
                </a:cubicBezTo>
                <a:cubicBezTo>
                  <a:pt x="16386" y="0"/>
                  <a:pt x="26057" y="9670"/>
                  <a:pt x="26057" y="21600"/>
                </a:cubicBezTo>
                <a:lnTo>
                  <a:pt x="4457" y="21600"/>
                </a:lnTo>
                <a:lnTo>
                  <a:pt x="-1" y="464"/>
                </a:lnTo>
                <a:close/>
              </a:path>
            </a:pathLst>
          </a:custGeom>
          <a:noFill/>
          <a:ln w="12700" cap="sq" cmpd="sng">
            <a:solidFill>
              <a:schemeClr val="tx1">
                <a:alpha val="100000"/>
              </a:schemeClr>
            </a:solidFill>
            <a:prstDash val="solid"/>
            <a:miter lim="800000"/>
            <a:headEnd type="none" w="sm" len="sm"/>
            <a:tailEnd type="none" w="sm" len="sm"/>
          </a:ln>
        </p:spPr>
        <p:txBody>
          <a:bodyPr/>
          <a:lstStyle/>
          <a:p>
            <a:endParaRPr lang="en-US"/>
          </a:p>
        </p:txBody>
      </p:sp>
      <p:graphicFrame>
        <p:nvGraphicFramePr>
          <p:cNvPr id="3083" name="Object 53"/>
          <p:cNvGraphicFramePr>
            <a:graphicFrameLocks noChangeAspect="1"/>
          </p:cNvGraphicFramePr>
          <p:nvPr userDrawn="1"/>
        </p:nvGraphicFramePr>
        <p:xfrm>
          <a:off x="1403350" y="549275"/>
          <a:ext cx="147638" cy="344488"/>
        </p:xfrm>
        <a:graphic>
          <a:graphicData uri="http://schemas.openxmlformats.org/presentationml/2006/ole">
            <mc:AlternateContent xmlns:mc="http://schemas.openxmlformats.org/markup-compatibility/2006">
              <mc:Choice xmlns:v="urn:schemas-microsoft-com:vml" Requires="v">
                <p:oleObj r:id="rId8" imgW="1330325" imgH="3756660" progId="MS_ClipArt_Gallery.2">
                  <p:embed/>
                </p:oleObj>
              </mc:Choice>
              <mc:Fallback>
                <p:oleObj r:id="rId8" imgW="1330325" imgH="3756660" progId="MS_ClipArt_Gallery.2">
                  <p:embed/>
                  <p:pic>
                    <p:nvPicPr>
                      <p:cNvPr id="0" name="Picture 6"/>
                      <p:cNvPicPr/>
                      <p:nvPr/>
                    </p:nvPicPr>
                    <p:blipFill>
                      <a:blip r:embed="rId4"/>
                      <a:stretch>
                        <a:fillRect/>
                      </a:stretch>
                    </p:blipFill>
                    <p:spPr>
                      <a:xfrm>
                        <a:off x="1403350" y="549275"/>
                        <a:ext cx="147638" cy="344488"/>
                      </a:xfrm>
                      <a:prstGeom prst="rect">
                        <a:avLst/>
                      </a:prstGeom>
                      <a:noFill/>
                      <a:ln w="38100">
                        <a:noFill/>
                        <a:miter/>
                      </a:ln>
                    </p:spPr>
                  </p:pic>
                </p:oleObj>
              </mc:Fallback>
            </mc:AlternateContent>
          </a:graphicData>
        </a:graphic>
      </p:graphicFrame>
      <p:graphicFrame>
        <p:nvGraphicFramePr>
          <p:cNvPr id="3084" name="Object 54"/>
          <p:cNvGraphicFramePr>
            <a:graphicFrameLocks noChangeAspect="1"/>
          </p:cNvGraphicFramePr>
          <p:nvPr userDrawn="1"/>
        </p:nvGraphicFramePr>
        <p:xfrm>
          <a:off x="1692275" y="620713"/>
          <a:ext cx="147638" cy="274637"/>
        </p:xfrm>
        <a:graphic>
          <a:graphicData uri="http://schemas.openxmlformats.org/presentationml/2006/ole">
            <mc:AlternateContent xmlns:mc="http://schemas.openxmlformats.org/markup-compatibility/2006">
              <mc:Choice xmlns:v="urn:schemas-microsoft-com:vml" Requires="v">
                <p:oleObj r:id="rId9" imgW="1330325" imgH="3756660" progId="MS_ClipArt_Gallery.2">
                  <p:embed/>
                </p:oleObj>
              </mc:Choice>
              <mc:Fallback>
                <p:oleObj r:id="rId9" imgW="1330325" imgH="3756660" progId="MS_ClipArt_Gallery.2">
                  <p:embed/>
                  <p:pic>
                    <p:nvPicPr>
                      <p:cNvPr id="0" name="Picture 3086"/>
                      <p:cNvPicPr/>
                      <p:nvPr/>
                    </p:nvPicPr>
                    <p:blipFill>
                      <a:blip r:embed="rId4"/>
                      <a:stretch>
                        <a:fillRect/>
                      </a:stretch>
                    </p:blipFill>
                    <p:spPr>
                      <a:xfrm>
                        <a:off x="1692275" y="620713"/>
                        <a:ext cx="147638" cy="274637"/>
                      </a:xfrm>
                      <a:prstGeom prst="rect">
                        <a:avLst/>
                      </a:prstGeom>
                      <a:noFill/>
                      <a:ln w="38100">
                        <a:noFill/>
                        <a:miter/>
                      </a:ln>
                    </p:spPr>
                  </p:pic>
                </p:oleObj>
              </mc:Fallback>
            </mc:AlternateContent>
          </a:graphicData>
        </a:graphic>
      </p:graphicFrame>
      <p:sp>
        <p:nvSpPr>
          <p:cNvPr id="3085" name="Arc 55"/>
          <p:cNvSpPr/>
          <p:nvPr userDrawn="1"/>
        </p:nvSpPr>
        <p:spPr>
          <a:xfrm rot="10800000">
            <a:off x="1476375" y="692150"/>
            <a:ext cx="287338" cy="69850"/>
          </a:xfrm>
          <a:custGeom>
            <a:avLst/>
            <a:gdLst/>
            <a:ahLst/>
            <a:cxnLst>
              <a:cxn ang="0">
                <a:pos x="0" y="2147483646"/>
              </a:cxn>
              <a:cxn ang="0">
                <a:pos x="2147483646" y="2147483646"/>
              </a:cxn>
              <a:cxn ang="0">
                <a:pos x="2147483646" y="2147483646"/>
              </a:cxn>
            </a:cxnLst>
            <a:rect l="0" t="0" r="0" b="0"/>
            <a:pathLst>
              <a:path w="26057" h="21600" fill="none">
                <a:moveTo>
                  <a:pt x="-1" y="464"/>
                </a:moveTo>
                <a:cubicBezTo>
                  <a:pt x="1465" y="155"/>
                  <a:pt x="2959" y="-1"/>
                  <a:pt x="4457" y="0"/>
                </a:cubicBezTo>
                <a:cubicBezTo>
                  <a:pt x="16386" y="0"/>
                  <a:pt x="26057" y="9670"/>
                  <a:pt x="26057" y="21600"/>
                </a:cubicBezTo>
              </a:path>
              <a:path w="26057" h="21600" stroke="0">
                <a:moveTo>
                  <a:pt x="-1" y="464"/>
                </a:moveTo>
                <a:cubicBezTo>
                  <a:pt x="1465" y="155"/>
                  <a:pt x="2959" y="-1"/>
                  <a:pt x="4457" y="0"/>
                </a:cubicBezTo>
                <a:cubicBezTo>
                  <a:pt x="16386" y="0"/>
                  <a:pt x="26057" y="9670"/>
                  <a:pt x="26057" y="21600"/>
                </a:cubicBezTo>
                <a:lnTo>
                  <a:pt x="4457" y="21600"/>
                </a:lnTo>
                <a:lnTo>
                  <a:pt x="-1" y="464"/>
                </a:lnTo>
                <a:close/>
              </a:path>
            </a:pathLst>
          </a:custGeom>
          <a:noFill/>
          <a:ln w="12700" cap="sq" cmpd="sng">
            <a:solidFill>
              <a:schemeClr val="tx1">
                <a:alpha val="100000"/>
              </a:schemeClr>
            </a:solidFill>
            <a:prstDash val="solid"/>
            <a:miter lim="800000"/>
            <a:headEnd type="none" w="sm" len="sm"/>
            <a:tailEnd type="none" w="sm" len="sm"/>
          </a:ln>
        </p:spPr>
        <p:txBody>
          <a:bodyPr/>
          <a:lstStyle/>
          <a:p>
            <a:endParaRPr lang="en-US"/>
          </a:p>
        </p:txBody>
      </p:sp>
      <p:sp>
        <p:nvSpPr>
          <p:cNvPr id="3086" name="Line 56"/>
          <p:cNvSpPr/>
          <p:nvPr/>
        </p:nvSpPr>
        <p:spPr>
          <a:xfrm>
            <a:off x="0" y="914400"/>
            <a:ext cx="9144000" cy="0"/>
          </a:xfrm>
          <a:prstGeom prst="line">
            <a:avLst/>
          </a:prstGeom>
          <a:ln w="12700" cap="sq" cmpd="sng">
            <a:solidFill>
              <a:schemeClr val="tx1"/>
            </a:solidFill>
            <a:prstDash val="solid"/>
            <a:miter/>
            <a:headEnd type="none" w="sm" len="sm"/>
            <a:tailEnd type="none" w="sm" len="sm"/>
          </a:ln>
        </p:spPr>
      </p:sp>
      <p:sp>
        <p:nvSpPr>
          <p:cNvPr id="30" name="Rectangle 5"/>
          <p:cNvSpPr>
            <a:spLocks noChangeArrowheads="1"/>
          </p:cNvSpPr>
          <p:nvPr/>
        </p:nvSpPr>
        <p:spPr bwMode="blackWhite">
          <a:xfrm rot="10800000">
            <a:off x="0" y="6524625"/>
            <a:ext cx="9144000" cy="333375"/>
          </a:xfrm>
          <a:prstGeom prst="rect">
            <a:avLst/>
          </a:prstGeom>
          <a:gradFill rotWithShape="1">
            <a:gsLst>
              <a:gs pos="0">
                <a:srgbClr val="C00000"/>
              </a:gs>
              <a:gs pos="100000">
                <a:srgbClr val="FFFFFF"/>
              </a:gs>
            </a:gsLst>
            <a:lin ang="5400000" scaled="1"/>
          </a:gradFill>
          <a:ln>
            <a:noFill/>
          </a:ln>
        </p:spPr>
        <p:txBody>
          <a:bodyPr/>
          <a:lstStyle>
            <a:lvl1pPr eaLnBrk="0" hangingPunct="0">
              <a:defRPr kumimoji="1" sz="2400">
                <a:solidFill>
                  <a:schemeClr val="tx1"/>
                </a:solidFill>
                <a:latin typeface="Book Antiqua" panose="02040602050305030304" pitchFamily="18" charset="0"/>
                <a:cs typeface="Times New Roman" panose="02020603050405020304" pitchFamily="18" charset="0"/>
              </a:defRPr>
            </a:lvl1pPr>
            <a:lvl2pPr marL="742950" indent="-285750" eaLnBrk="0" hangingPunct="0">
              <a:defRPr kumimoji="1" sz="2400">
                <a:solidFill>
                  <a:schemeClr val="tx1"/>
                </a:solidFill>
                <a:latin typeface="Book Antiqua" panose="02040602050305030304" pitchFamily="18" charset="0"/>
                <a:cs typeface="Times New Roman" panose="02020603050405020304" pitchFamily="18" charset="0"/>
              </a:defRPr>
            </a:lvl2pPr>
            <a:lvl3pPr marL="1143000" indent="-228600" eaLnBrk="0" hangingPunct="0">
              <a:defRPr kumimoji="1" sz="2400">
                <a:solidFill>
                  <a:schemeClr val="tx1"/>
                </a:solidFill>
                <a:latin typeface="Book Antiqua" panose="02040602050305030304" pitchFamily="18" charset="0"/>
                <a:cs typeface="Times New Roman" panose="02020603050405020304" pitchFamily="18" charset="0"/>
              </a:defRPr>
            </a:lvl3pPr>
            <a:lvl4pPr marL="1600200" indent="-228600" eaLnBrk="0" hangingPunct="0">
              <a:defRPr kumimoji="1" sz="2400">
                <a:solidFill>
                  <a:schemeClr val="tx1"/>
                </a:solidFill>
                <a:latin typeface="Book Antiqua" panose="02040602050305030304" pitchFamily="18" charset="0"/>
                <a:cs typeface="Times New Roman" panose="02020603050405020304" pitchFamily="18" charset="0"/>
              </a:defRPr>
            </a:lvl4pPr>
            <a:lvl5pPr marL="2057400" indent="-228600" eaLnBrk="0" hangingPunct="0">
              <a:defRPr kumimoji="1" sz="2400">
                <a:solidFill>
                  <a:schemeClr val="tx1"/>
                </a:solidFill>
                <a:latin typeface="Book Antiqua" panose="02040602050305030304" pitchFamily="18" charset="0"/>
                <a:cs typeface="Times New Roman" panose="02020603050405020304" pitchFamily="18" charset="0"/>
              </a:defRPr>
            </a:lvl5pPr>
            <a:lvl6pPr marL="2514600" indent="-228600" eaLnBrk="0" fontAlgn="base" hangingPunct="0">
              <a:spcBef>
                <a:spcPct val="0"/>
              </a:spcBef>
              <a:spcAft>
                <a:spcPct val="0"/>
              </a:spcAft>
              <a:defRPr kumimoji="1" sz="2400">
                <a:solidFill>
                  <a:schemeClr val="tx1"/>
                </a:solidFill>
                <a:latin typeface="Book Antiqua" panose="02040602050305030304" pitchFamily="18" charset="0"/>
                <a:cs typeface="Times New Roman" panose="02020603050405020304" pitchFamily="18" charset="0"/>
              </a:defRPr>
            </a:lvl6pPr>
            <a:lvl7pPr marL="2971800" indent="-228600" eaLnBrk="0" fontAlgn="base" hangingPunct="0">
              <a:spcBef>
                <a:spcPct val="0"/>
              </a:spcBef>
              <a:spcAft>
                <a:spcPct val="0"/>
              </a:spcAft>
              <a:defRPr kumimoji="1" sz="2400">
                <a:solidFill>
                  <a:schemeClr val="tx1"/>
                </a:solidFill>
                <a:latin typeface="Book Antiqua" panose="02040602050305030304" pitchFamily="18" charset="0"/>
                <a:cs typeface="Times New Roman" panose="02020603050405020304" pitchFamily="18" charset="0"/>
              </a:defRPr>
            </a:lvl7pPr>
            <a:lvl8pPr marL="3429000" indent="-228600" eaLnBrk="0" fontAlgn="base" hangingPunct="0">
              <a:spcBef>
                <a:spcPct val="0"/>
              </a:spcBef>
              <a:spcAft>
                <a:spcPct val="0"/>
              </a:spcAft>
              <a:defRPr kumimoji="1" sz="2400">
                <a:solidFill>
                  <a:schemeClr val="tx1"/>
                </a:solidFill>
                <a:latin typeface="Book Antiqua" panose="02040602050305030304" pitchFamily="18" charset="0"/>
                <a:cs typeface="Times New Roman" panose="02020603050405020304" pitchFamily="18" charset="0"/>
              </a:defRPr>
            </a:lvl8pPr>
            <a:lvl9pPr marL="3886200" indent="-228600" eaLnBrk="0" fontAlgn="base" hangingPunct="0">
              <a:spcBef>
                <a:spcPct val="0"/>
              </a:spcBef>
              <a:spcAft>
                <a:spcPct val="0"/>
              </a:spcAft>
              <a:defRPr kumimoji="1" sz="2400">
                <a:solidFill>
                  <a:schemeClr val="tx1"/>
                </a:solidFill>
                <a:latin typeface="Book Antiqua" panose="02040602050305030304" pitchFamily="18" charset="0"/>
                <a:cs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1" lang="es-CO" altLang="es-CO" sz="2400" b="0" i="0" u="none" strike="noStrike" kern="1200" cap="none" spc="0" normalizeH="0" baseline="0" noProof="0">
              <a:ln>
                <a:noFill/>
              </a:ln>
              <a:solidFill>
                <a:schemeClr val="tx1"/>
              </a:solidFill>
              <a:effectLst/>
              <a:uLnTx/>
              <a:uFillTx/>
              <a:latin typeface="Times New Roman" panose="02020603050405020304" pitchFamily="18" charset="0"/>
              <a:ea typeface="+mn-ea"/>
              <a:cs typeface="Times New Roman" panose="02020603050405020304" pitchFamily="18" charset="0"/>
            </a:endParaRPr>
          </a:p>
        </p:txBody>
      </p:sp>
      <p:sp>
        <p:nvSpPr>
          <p:cNvPr id="2" name="1 Título"/>
          <p:cNvSpPr>
            <a:spLocks noGrp="1"/>
          </p:cNvSpPr>
          <p:nvPr>
            <p:ph type="ctrTitle"/>
          </p:nvPr>
        </p:nvSpPr>
        <p:spPr>
          <a:xfrm>
            <a:off x="685800" y="2130425"/>
            <a:ext cx="7772400" cy="1470025"/>
          </a:xfrm>
        </p:spPr>
        <p:txBody>
          <a:bodyPr/>
          <a:lstStyle/>
          <a:p>
            <a:r>
              <a:rPr lang="es-ES"/>
              <a:t>Haga clic para modificar el estilo de título del patrón</a:t>
            </a:r>
          </a:p>
        </p:txBody>
      </p:sp>
      <p:sp>
        <p:nvSpPr>
          <p:cNvPr id="3" name="2 Subtítulo"/>
          <p:cNvSpPr>
            <a:spLocks noGrp="1"/>
          </p:cNvSpPr>
          <p:nvPr>
            <p:ph type="subTitle" idx="1" hasCustomPrompt="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a:t>Haga clic para modificar el estilo de subtítulo del patrón</a:t>
            </a:r>
          </a:p>
        </p:txBody>
      </p:sp>
      <p:sp>
        <p:nvSpPr>
          <p:cNvPr id="31" name="Rectangle 6"/>
          <p:cNvSpPr>
            <a:spLocks noGrp="1" noChangeArrowheads="1"/>
          </p:cNvSpPr>
          <p:nvPr>
            <p:ph type="ftr" sz="quarter" idx="3"/>
          </p:nvPr>
        </p:nvSpPr>
        <p:spPr>
          <a:xfrm>
            <a:off x="0" y="6500813"/>
            <a:ext cx="9144000" cy="357188"/>
          </a:xfrm>
          <a:prstGeom prst="rect">
            <a:avLst/>
          </a:prstGeom>
        </p:spPr>
        <p:txBody>
          <a:bodyPr/>
          <a:lstStyle>
            <a:lvl1pPr eaLnBrk="1" hangingPunct="1">
              <a:defRPr/>
            </a:lvl1pPr>
          </a:lstStyle>
          <a:p>
            <a:pPr marL="0" marR="0" lvl="0" indent="0" algn="l" defTabSz="914400" rtl="0" eaLnBrk="1" fontAlgn="base" latinLnBrk="0" hangingPunct="1">
              <a:lnSpc>
                <a:spcPct val="100000"/>
              </a:lnSpc>
              <a:spcBef>
                <a:spcPct val="0"/>
              </a:spcBef>
              <a:spcAft>
                <a:spcPct val="0"/>
              </a:spcAft>
              <a:buClrTx/>
              <a:buSzTx/>
              <a:buFontTx/>
              <a:buNone/>
              <a:defRPr/>
            </a:pPr>
            <a:r>
              <a:rPr kumimoji="1" lang="es-CO" sz="2400" b="0" i="0" u="none" strike="noStrike" kern="1200" cap="none" spc="0" normalizeH="0" baseline="0" noProof="0">
                <a:ln>
                  <a:noFill/>
                </a:ln>
                <a:solidFill>
                  <a:schemeClr val="tx1"/>
                </a:solidFill>
                <a:effectLst/>
                <a:uLnTx/>
                <a:uFillTx/>
                <a:latin typeface="Book Antiqua" panose="02040602050305030304" pitchFamily="18" charset="0"/>
                <a:ea typeface="+mn-ea"/>
                <a:cs typeface="Times New Roman" panose="02020603050405020304" pitchFamily="18" charset="0"/>
              </a:rPr>
              <a:t>Sintraisa</a:t>
            </a:r>
            <a:endParaRPr kumimoji="1" lang="es-ES" sz="2400" b="0" i="0" u="none" strike="noStrike" kern="1200" cap="none" spc="0" normalizeH="0" baseline="0" noProof="0">
              <a:ln>
                <a:noFill/>
              </a:ln>
              <a:solidFill>
                <a:schemeClr val="tx1"/>
              </a:solidFill>
              <a:effectLst/>
              <a:uLnTx/>
              <a:uFillTx/>
              <a:latin typeface="Book Antiqua" panose="02040602050305030304" pitchFamily="18" charset="0"/>
              <a:ea typeface="+mn-ea"/>
              <a:cs typeface="Times New Roman" panose="02020603050405020304" pitchFamily="18"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ítulo y texto vertical">
    <p:bg>
      <p:bgPr>
        <a:solidFill>
          <a:srgbClr val="FFFFFF"/>
        </a:solidFill>
        <a:effectLst/>
      </p:bgPr>
    </p:bg>
    <p:spTree>
      <p:nvGrpSpPr>
        <p:cNvPr id="1" name=""/>
        <p:cNvGrpSpPr/>
        <p:nvPr/>
      </p:nvGrpSpPr>
      <p:grpSpPr>
        <a:xfrm>
          <a:off x="0" y="0"/>
          <a:ext cx="0" cy="0"/>
          <a:chOff x="0" y="0"/>
          <a:chExt cx="0" cy="0"/>
        </a:xfrm>
      </p:grpSpPr>
      <p:sp>
        <p:nvSpPr>
          <p:cNvPr id="17" name="Rectangle 5"/>
          <p:cNvSpPr>
            <a:spLocks noChangeArrowheads="1"/>
          </p:cNvSpPr>
          <p:nvPr/>
        </p:nvSpPr>
        <p:spPr bwMode="blackWhite">
          <a:xfrm>
            <a:off x="0" y="0"/>
            <a:ext cx="9144000" cy="333375"/>
          </a:xfrm>
          <a:prstGeom prst="rect">
            <a:avLst/>
          </a:prstGeom>
          <a:gradFill rotWithShape="1">
            <a:gsLst>
              <a:gs pos="0">
                <a:srgbClr val="C00000"/>
              </a:gs>
              <a:gs pos="100000">
                <a:srgbClr val="FFFFFF"/>
              </a:gs>
            </a:gsLst>
            <a:lin ang="5400000" scaled="1"/>
          </a:gradFill>
          <a:ln>
            <a:noFill/>
          </a:ln>
        </p:spPr>
        <p:txBody>
          <a:bodyPr/>
          <a:lstStyle>
            <a:lvl1pPr eaLnBrk="0" hangingPunct="0">
              <a:defRPr kumimoji="1" sz="2400">
                <a:solidFill>
                  <a:schemeClr val="tx1"/>
                </a:solidFill>
                <a:latin typeface="Book Antiqua" panose="02040602050305030304" pitchFamily="18" charset="0"/>
                <a:cs typeface="Times New Roman" panose="02020603050405020304" pitchFamily="18" charset="0"/>
              </a:defRPr>
            </a:lvl1pPr>
            <a:lvl2pPr marL="742950" indent="-285750" eaLnBrk="0" hangingPunct="0">
              <a:defRPr kumimoji="1" sz="2400">
                <a:solidFill>
                  <a:schemeClr val="tx1"/>
                </a:solidFill>
                <a:latin typeface="Book Antiqua" panose="02040602050305030304" pitchFamily="18" charset="0"/>
                <a:cs typeface="Times New Roman" panose="02020603050405020304" pitchFamily="18" charset="0"/>
              </a:defRPr>
            </a:lvl2pPr>
            <a:lvl3pPr marL="1143000" indent="-228600" eaLnBrk="0" hangingPunct="0">
              <a:defRPr kumimoji="1" sz="2400">
                <a:solidFill>
                  <a:schemeClr val="tx1"/>
                </a:solidFill>
                <a:latin typeface="Book Antiqua" panose="02040602050305030304" pitchFamily="18" charset="0"/>
                <a:cs typeface="Times New Roman" panose="02020603050405020304" pitchFamily="18" charset="0"/>
              </a:defRPr>
            </a:lvl3pPr>
            <a:lvl4pPr marL="1600200" indent="-228600" eaLnBrk="0" hangingPunct="0">
              <a:defRPr kumimoji="1" sz="2400">
                <a:solidFill>
                  <a:schemeClr val="tx1"/>
                </a:solidFill>
                <a:latin typeface="Book Antiqua" panose="02040602050305030304" pitchFamily="18" charset="0"/>
                <a:cs typeface="Times New Roman" panose="02020603050405020304" pitchFamily="18" charset="0"/>
              </a:defRPr>
            </a:lvl4pPr>
            <a:lvl5pPr marL="2057400" indent="-228600" eaLnBrk="0" hangingPunct="0">
              <a:defRPr kumimoji="1" sz="2400">
                <a:solidFill>
                  <a:schemeClr val="tx1"/>
                </a:solidFill>
                <a:latin typeface="Book Antiqua" panose="02040602050305030304" pitchFamily="18" charset="0"/>
                <a:cs typeface="Times New Roman" panose="02020603050405020304" pitchFamily="18" charset="0"/>
              </a:defRPr>
            </a:lvl5pPr>
            <a:lvl6pPr marL="2514600" indent="-228600" eaLnBrk="0" fontAlgn="base" hangingPunct="0">
              <a:spcBef>
                <a:spcPct val="0"/>
              </a:spcBef>
              <a:spcAft>
                <a:spcPct val="0"/>
              </a:spcAft>
              <a:defRPr kumimoji="1" sz="2400">
                <a:solidFill>
                  <a:schemeClr val="tx1"/>
                </a:solidFill>
                <a:latin typeface="Book Antiqua" panose="02040602050305030304" pitchFamily="18" charset="0"/>
                <a:cs typeface="Times New Roman" panose="02020603050405020304" pitchFamily="18" charset="0"/>
              </a:defRPr>
            </a:lvl6pPr>
            <a:lvl7pPr marL="2971800" indent="-228600" eaLnBrk="0" fontAlgn="base" hangingPunct="0">
              <a:spcBef>
                <a:spcPct val="0"/>
              </a:spcBef>
              <a:spcAft>
                <a:spcPct val="0"/>
              </a:spcAft>
              <a:defRPr kumimoji="1" sz="2400">
                <a:solidFill>
                  <a:schemeClr val="tx1"/>
                </a:solidFill>
                <a:latin typeface="Book Antiqua" panose="02040602050305030304" pitchFamily="18" charset="0"/>
                <a:cs typeface="Times New Roman" panose="02020603050405020304" pitchFamily="18" charset="0"/>
              </a:defRPr>
            </a:lvl7pPr>
            <a:lvl8pPr marL="3429000" indent="-228600" eaLnBrk="0" fontAlgn="base" hangingPunct="0">
              <a:spcBef>
                <a:spcPct val="0"/>
              </a:spcBef>
              <a:spcAft>
                <a:spcPct val="0"/>
              </a:spcAft>
              <a:defRPr kumimoji="1" sz="2400">
                <a:solidFill>
                  <a:schemeClr val="tx1"/>
                </a:solidFill>
                <a:latin typeface="Book Antiqua" panose="02040602050305030304" pitchFamily="18" charset="0"/>
                <a:cs typeface="Times New Roman" panose="02020603050405020304" pitchFamily="18" charset="0"/>
              </a:defRPr>
            </a:lvl8pPr>
            <a:lvl9pPr marL="3886200" indent="-228600" eaLnBrk="0" fontAlgn="base" hangingPunct="0">
              <a:spcBef>
                <a:spcPct val="0"/>
              </a:spcBef>
              <a:spcAft>
                <a:spcPct val="0"/>
              </a:spcAft>
              <a:defRPr kumimoji="1" sz="2400">
                <a:solidFill>
                  <a:schemeClr val="tx1"/>
                </a:solidFill>
                <a:latin typeface="Book Antiqua" panose="02040602050305030304" pitchFamily="18" charset="0"/>
                <a:cs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1" lang="es-CO" altLang="es-CO" sz="2400" b="0" i="0" u="none" strike="noStrike" kern="1200" cap="none" spc="0" normalizeH="0" baseline="0" noProof="0">
              <a:ln>
                <a:noFill/>
              </a:ln>
              <a:solidFill>
                <a:schemeClr val="tx1"/>
              </a:solidFill>
              <a:effectLst/>
              <a:uLnTx/>
              <a:uFillTx/>
              <a:latin typeface="Times New Roman" panose="02020603050405020304" pitchFamily="18" charset="0"/>
              <a:ea typeface="+mn-ea"/>
              <a:cs typeface="Times New Roman" panose="02020603050405020304" pitchFamily="18" charset="0"/>
            </a:endParaRPr>
          </a:p>
        </p:txBody>
      </p:sp>
      <p:pic>
        <p:nvPicPr>
          <p:cNvPr id="12291" name="Picture 18" descr="C:\Documents and Settings\prototipo1\Mis documentos\Mis imágenes\cuentas de servicios\explic1.jpg"/>
          <p:cNvPicPr>
            <a:picLocks noChangeAspect="1"/>
          </p:cNvPicPr>
          <p:nvPr userDrawn="1"/>
        </p:nvPicPr>
        <p:blipFill>
          <a:blip r:embed="rId2"/>
          <a:stretch>
            <a:fillRect/>
          </a:stretch>
        </p:blipFill>
        <p:spPr>
          <a:xfrm>
            <a:off x="0" y="0"/>
            <a:ext cx="785813" cy="928688"/>
          </a:xfrm>
          <a:prstGeom prst="rect">
            <a:avLst/>
          </a:prstGeom>
          <a:noFill/>
          <a:ln w="9525">
            <a:noFill/>
          </a:ln>
        </p:spPr>
      </p:pic>
      <p:graphicFrame>
        <p:nvGraphicFramePr>
          <p:cNvPr id="12292" name="Object 41"/>
          <p:cNvGraphicFramePr>
            <a:graphicFrameLocks noChangeAspect="1"/>
          </p:cNvGraphicFramePr>
          <p:nvPr userDrawn="1"/>
        </p:nvGraphicFramePr>
        <p:xfrm>
          <a:off x="1116013" y="476250"/>
          <a:ext cx="147637" cy="417513"/>
        </p:xfrm>
        <a:graphic>
          <a:graphicData uri="http://schemas.openxmlformats.org/presentationml/2006/ole">
            <mc:AlternateContent xmlns:mc="http://schemas.openxmlformats.org/markup-compatibility/2006">
              <mc:Choice xmlns:v="urn:schemas-microsoft-com:vml" Requires="v">
                <p:oleObj r:id="rId3" imgW="1330325" imgH="3756660" progId="MS_ClipArt_Gallery.2">
                  <p:embed/>
                </p:oleObj>
              </mc:Choice>
              <mc:Fallback>
                <p:oleObj r:id="rId3" imgW="1330325" imgH="3756660" progId="MS_ClipArt_Gallery.2">
                  <p:embed/>
                  <p:pic>
                    <p:nvPicPr>
                      <p:cNvPr id="0" name="Picture 3138"/>
                      <p:cNvPicPr/>
                      <p:nvPr/>
                    </p:nvPicPr>
                    <p:blipFill>
                      <a:blip r:embed="rId4"/>
                      <a:stretch>
                        <a:fillRect/>
                      </a:stretch>
                    </p:blipFill>
                    <p:spPr>
                      <a:xfrm>
                        <a:off x="1116013" y="476250"/>
                        <a:ext cx="147637" cy="417513"/>
                      </a:xfrm>
                      <a:prstGeom prst="rect">
                        <a:avLst/>
                      </a:prstGeom>
                      <a:noFill/>
                      <a:ln w="38100">
                        <a:noFill/>
                        <a:miter/>
                      </a:ln>
                    </p:spPr>
                  </p:pic>
                </p:oleObj>
              </mc:Fallback>
            </mc:AlternateContent>
          </a:graphicData>
        </a:graphic>
      </p:graphicFrame>
      <p:graphicFrame>
        <p:nvGraphicFramePr>
          <p:cNvPr id="12293" name="Object 42"/>
          <p:cNvGraphicFramePr>
            <a:graphicFrameLocks noChangeAspect="1"/>
          </p:cNvGraphicFramePr>
          <p:nvPr userDrawn="1"/>
        </p:nvGraphicFramePr>
        <p:xfrm>
          <a:off x="468313" y="333375"/>
          <a:ext cx="231775" cy="582613"/>
        </p:xfrm>
        <a:graphic>
          <a:graphicData uri="http://schemas.openxmlformats.org/presentationml/2006/ole">
            <mc:AlternateContent xmlns:mc="http://schemas.openxmlformats.org/markup-compatibility/2006">
              <mc:Choice xmlns:v="urn:schemas-microsoft-com:vml" Requires="v">
                <p:oleObj r:id="rId5" imgW="1330325" imgH="3756660" progId="MS_ClipArt_Gallery.2">
                  <p:embed/>
                </p:oleObj>
              </mc:Choice>
              <mc:Fallback>
                <p:oleObj r:id="rId5" imgW="1330325" imgH="3756660" progId="MS_ClipArt_Gallery.2">
                  <p:embed/>
                  <p:pic>
                    <p:nvPicPr>
                      <p:cNvPr id="0" name="Picture 3135"/>
                      <p:cNvPicPr/>
                      <p:nvPr/>
                    </p:nvPicPr>
                    <p:blipFill>
                      <a:blip r:embed="rId4"/>
                      <a:stretch>
                        <a:fillRect/>
                      </a:stretch>
                    </p:blipFill>
                    <p:spPr>
                      <a:xfrm>
                        <a:off x="468313" y="333375"/>
                        <a:ext cx="231775" cy="582613"/>
                      </a:xfrm>
                      <a:prstGeom prst="rect">
                        <a:avLst/>
                      </a:prstGeom>
                      <a:noFill/>
                      <a:ln w="38100">
                        <a:noFill/>
                        <a:miter/>
                      </a:ln>
                    </p:spPr>
                  </p:pic>
                </p:oleObj>
              </mc:Fallback>
            </mc:AlternateContent>
          </a:graphicData>
        </a:graphic>
      </p:graphicFrame>
      <p:graphicFrame>
        <p:nvGraphicFramePr>
          <p:cNvPr id="12294" name="Object 43"/>
          <p:cNvGraphicFramePr>
            <a:graphicFrameLocks noChangeAspect="1"/>
          </p:cNvGraphicFramePr>
          <p:nvPr userDrawn="1"/>
        </p:nvGraphicFramePr>
        <p:xfrm>
          <a:off x="827088" y="404813"/>
          <a:ext cx="169862" cy="498475"/>
        </p:xfrm>
        <a:graphic>
          <a:graphicData uri="http://schemas.openxmlformats.org/presentationml/2006/ole">
            <mc:AlternateContent xmlns:mc="http://schemas.openxmlformats.org/markup-compatibility/2006">
              <mc:Choice xmlns:v="urn:schemas-microsoft-com:vml" Requires="v">
                <p:oleObj r:id="rId6" imgW="1330325" imgH="3756660" progId="MS_ClipArt_Gallery.2">
                  <p:embed/>
                </p:oleObj>
              </mc:Choice>
              <mc:Fallback>
                <p:oleObj r:id="rId6" imgW="1330325" imgH="3756660" progId="MS_ClipArt_Gallery.2">
                  <p:embed/>
                  <p:pic>
                    <p:nvPicPr>
                      <p:cNvPr id="0" name="Picture 3136"/>
                      <p:cNvPicPr/>
                      <p:nvPr/>
                    </p:nvPicPr>
                    <p:blipFill>
                      <a:blip r:embed="rId4"/>
                      <a:stretch>
                        <a:fillRect/>
                      </a:stretch>
                    </p:blipFill>
                    <p:spPr>
                      <a:xfrm>
                        <a:off x="827088" y="404813"/>
                        <a:ext cx="169862" cy="498475"/>
                      </a:xfrm>
                      <a:prstGeom prst="rect">
                        <a:avLst/>
                      </a:prstGeom>
                      <a:noFill/>
                      <a:ln w="38100">
                        <a:noFill/>
                        <a:miter/>
                      </a:ln>
                    </p:spPr>
                  </p:pic>
                </p:oleObj>
              </mc:Fallback>
            </mc:AlternateContent>
          </a:graphicData>
        </a:graphic>
      </p:graphicFrame>
      <p:graphicFrame>
        <p:nvGraphicFramePr>
          <p:cNvPr id="12295" name="Object 44"/>
          <p:cNvGraphicFramePr>
            <a:graphicFrameLocks noChangeAspect="1"/>
          </p:cNvGraphicFramePr>
          <p:nvPr userDrawn="1"/>
        </p:nvGraphicFramePr>
        <p:xfrm>
          <a:off x="107950" y="188913"/>
          <a:ext cx="201613" cy="669925"/>
        </p:xfrm>
        <a:graphic>
          <a:graphicData uri="http://schemas.openxmlformats.org/presentationml/2006/ole">
            <mc:AlternateContent xmlns:mc="http://schemas.openxmlformats.org/markup-compatibility/2006">
              <mc:Choice xmlns:v="urn:schemas-microsoft-com:vml" Requires="v">
                <p:oleObj r:id="rId7" imgW="1330325" imgH="3756660" progId="MS_ClipArt_Gallery.2">
                  <p:embed/>
                </p:oleObj>
              </mc:Choice>
              <mc:Fallback>
                <p:oleObj r:id="rId7" imgW="1330325" imgH="3756660" progId="MS_ClipArt_Gallery.2">
                  <p:embed/>
                  <p:pic>
                    <p:nvPicPr>
                      <p:cNvPr id="0" name="Picture 3137"/>
                      <p:cNvPicPr/>
                      <p:nvPr/>
                    </p:nvPicPr>
                    <p:blipFill>
                      <a:blip r:embed="rId4"/>
                      <a:stretch>
                        <a:fillRect/>
                      </a:stretch>
                    </p:blipFill>
                    <p:spPr>
                      <a:xfrm>
                        <a:off x="107950" y="188913"/>
                        <a:ext cx="201613" cy="669925"/>
                      </a:xfrm>
                      <a:prstGeom prst="rect">
                        <a:avLst/>
                      </a:prstGeom>
                      <a:noFill/>
                      <a:ln w="38100">
                        <a:noFill/>
                        <a:miter/>
                      </a:ln>
                    </p:spPr>
                  </p:pic>
                </p:oleObj>
              </mc:Fallback>
            </mc:AlternateContent>
          </a:graphicData>
        </a:graphic>
      </p:graphicFrame>
      <p:sp>
        <p:nvSpPr>
          <p:cNvPr id="12296" name="Arc 50"/>
          <p:cNvSpPr/>
          <p:nvPr userDrawn="1"/>
        </p:nvSpPr>
        <p:spPr>
          <a:xfrm rot="-10501254">
            <a:off x="179388" y="476250"/>
            <a:ext cx="360362" cy="73025"/>
          </a:xfrm>
          <a:custGeom>
            <a:avLst/>
            <a:gdLst/>
            <a:ahLst/>
            <a:cxnLst>
              <a:cxn ang="0">
                <a:pos x="0" y="0"/>
              </a:cxn>
              <a:cxn ang="0">
                <a:pos x="2147483646" y="2147483646"/>
              </a:cxn>
              <a:cxn ang="0">
                <a:pos x="0" y="2147483646"/>
              </a:cxn>
            </a:cxnLst>
            <a:rect l="0" t="0" r="0" b="0"/>
            <a:pathLst>
              <a:path w="21600" h="21600" fill="none">
                <a:moveTo>
                  <a:pt x="-1" y="0"/>
                </a:moveTo>
                <a:cubicBezTo>
                  <a:pt x="11929" y="0"/>
                  <a:pt x="21600" y="9670"/>
                  <a:pt x="21600" y="21600"/>
                </a:cubicBezTo>
              </a:path>
              <a:path w="21600" h="21600" stroke="0">
                <a:moveTo>
                  <a:pt x="-1" y="0"/>
                </a:moveTo>
                <a:cubicBezTo>
                  <a:pt x="11929" y="0"/>
                  <a:pt x="21600" y="9670"/>
                  <a:pt x="21600" y="21600"/>
                </a:cubicBezTo>
                <a:lnTo>
                  <a:pt x="0" y="21600"/>
                </a:lnTo>
                <a:lnTo>
                  <a:pt x="-1" y="0"/>
                </a:lnTo>
                <a:close/>
              </a:path>
            </a:pathLst>
          </a:custGeom>
          <a:noFill/>
          <a:ln w="12700" cap="sq" cmpd="sng">
            <a:solidFill>
              <a:schemeClr val="tx1">
                <a:alpha val="100000"/>
              </a:schemeClr>
            </a:solidFill>
            <a:prstDash val="solid"/>
            <a:miter lim="800000"/>
            <a:headEnd type="none" w="sm" len="sm"/>
            <a:tailEnd type="none" w="sm" len="sm"/>
          </a:ln>
        </p:spPr>
        <p:txBody>
          <a:bodyPr/>
          <a:lstStyle/>
          <a:p>
            <a:endParaRPr lang="en-US"/>
          </a:p>
        </p:txBody>
      </p:sp>
      <p:sp>
        <p:nvSpPr>
          <p:cNvPr id="12297" name="Arc 51"/>
          <p:cNvSpPr/>
          <p:nvPr userDrawn="1"/>
        </p:nvSpPr>
        <p:spPr>
          <a:xfrm rot="-10501254">
            <a:off x="611188" y="549275"/>
            <a:ext cx="360362" cy="73025"/>
          </a:xfrm>
          <a:custGeom>
            <a:avLst/>
            <a:gdLst/>
            <a:ahLst/>
            <a:cxnLst>
              <a:cxn ang="0">
                <a:pos x="0" y="0"/>
              </a:cxn>
              <a:cxn ang="0">
                <a:pos x="2147483646" y="2147483646"/>
              </a:cxn>
              <a:cxn ang="0">
                <a:pos x="0" y="2147483646"/>
              </a:cxn>
            </a:cxnLst>
            <a:rect l="0" t="0" r="0" b="0"/>
            <a:pathLst>
              <a:path w="21600" h="21600" fill="none">
                <a:moveTo>
                  <a:pt x="-1" y="0"/>
                </a:moveTo>
                <a:cubicBezTo>
                  <a:pt x="11929" y="0"/>
                  <a:pt x="21600" y="9670"/>
                  <a:pt x="21600" y="21600"/>
                </a:cubicBezTo>
              </a:path>
              <a:path w="21600" h="21600" stroke="0">
                <a:moveTo>
                  <a:pt x="-1" y="0"/>
                </a:moveTo>
                <a:cubicBezTo>
                  <a:pt x="11929" y="0"/>
                  <a:pt x="21600" y="9670"/>
                  <a:pt x="21600" y="21600"/>
                </a:cubicBezTo>
                <a:lnTo>
                  <a:pt x="0" y="21600"/>
                </a:lnTo>
                <a:lnTo>
                  <a:pt x="-1" y="0"/>
                </a:lnTo>
                <a:close/>
              </a:path>
            </a:pathLst>
          </a:custGeom>
          <a:noFill/>
          <a:ln w="12700" cap="sq" cmpd="sng">
            <a:solidFill>
              <a:schemeClr val="tx1">
                <a:alpha val="100000"/>
              </a:schemeClr>
            </a:solidFill>
            <a:prstDash val="solid"/>
            <a:miter lim="800000"/>
            <a:headEnd type="none" w="sm" len="sm"/>
            <a:tailEnd type="none" w="sm" len="sm"/>
          </a:ln>
        </p:spPr>
        <p:txBody>
          <a:bodyPr/>
          <a:lstStyle/>
          <a:p>
            <a:endParaRPr lang="en-US"/>
          </a:p>
        </p:txBody>
      </p:sp>
      <p:sp>
        <p:nvSpPr>
          <p:cNvPr id="12298" name="Arc 52"/>
          <p:cNvSpPr/>
          <p:nvPr userDrawn="1"/>
        </p:nvSpPr>
        <p:spPr>
          <a:xfrm rot="10800000">
            <a:off x="971550" y="620713"/>
            <a:ext cx="433388" cy="69850"/>
          </a:xfrm>
          <a:custGeom>
            <a:avLst/>
            <a:gdLst/>
            <a:ahLst/>
            <a:cxnLst>
              <a:cxn ang="0">
                <a:pos x="0" y="2147483646"/>
              </a:cxn>
              <a:cxn ang="0">
                <a:pos x="2147483646" y="2147483646"/>
              </a:cxn>
              <a:cxn ang="0">
                <a:pos x="2147483646" y="2147483646"/>
              </a:cxn>
            </a:cxnLst>
            <a:rect l="0" t="0" r="0" b="0"/>
            <a:pathLst>
              <a:path w="26057" h="21600" fill="none">
                <a:moveTo>
                  <a:pt x="-1" y="464"/>
                </a:moveTo>
                <a:cubicBezTo>
                  <a:pt x="1465" y="155"/>
                  <a:pt x="2959" y="-1"/>
                  <a:pt x="4457" y="0"/>
                </a:cubicBezTo>
                <a:cubicBezTo>
                  <a:pt x="16386" y="0"/>
                  <a:pt x="26057" y="9670"/>
                  <a:pt x="26057" y="21600"/>
                </a:cubicBezTo>
              </a:path>
              <a:path w="26057" h="21600" stroke="0">
                <a:moveTo>
                  <a:pt x="-1" y="464"/>
                </a:moveTo>
                <a:cubicBezTo>
                  <a:pt x="1465" y="155"/>
                  <a:pt x="2959" y="-1"/>
                  <a:pt x="4457" y="0"/>
                </a:cubicBezTo>
                <a:cubicBezTo>
                  <a:pt x="16386" y="0"/>
                  <a:pt x="26057" y="9670"/>
                  <a:pt x="26057" y="21600"/>
                </a:cubicBezTo>
                <a:lnTo>
                  <a:pt x="4457" y="21600"/>
                </a:lnTo>
                <a:lnTo>
                  <a:pt x="-1" y="464"/>
                </a:lnTo>
                <a:close/>
              </a:path>
            </a:pathLst>
          </a:custGeom>
          <a:noFill/>
          <a:ln w="12700" cap="sq" cmpd="sng">
            <a:solidFill>
              <a:schemeClr val="tx1">
                <a:alpha val="100000"/>
              </a:schemeClr>
            </a:solidFill>
            <a:prstDash val="solid"/>
            <a:miter lim="800000"/>
            <a:headEnd type="none" w="sm" len="sm"/>
            <a:tailEnd type="none" w="sm" len="sm"/>
          </a:ln>
        </p:spPr>
        <p:txBody>
          <a:bodyPr/>
          <a:lstStyle/>
          <a:p>
            <a:endParaRPr lang="en-US"/>
          </a:p>
        </p:txBody>
      </p:sp>
      <p:graphicFrame>
        <p:nvGraphicFramePr>
          <p:cNvPr id="12299" name="Object 53"/>
          <p:cNvGraphicFramePr>
            <a:graphicFrameLocks noChangeAspect="1"/>
          </p:cNvGraphicFramePr>
          <p:nvPr userDrawn="1"/>
        </p:nvGraphicFramePr>
        <p:xfrm>
          <a:off x="1403350" y="549275"/>
          <a:ext cx="147638" cy="344488"/>
        </p:xfrm>
        <a:graphic>
          <a:graphicData uri="http://schemas.openxmlformats.org/presentationml/2006/ole">
            <mc:AlternateContent xmlns:mc="http://schemas.openxmlformats.org/markup-compatibility/2006">
              <mc:Choice xmlns:v="urn:schemas-microsoft-com:vml" Requires="v">
                <p:oleObj r:id="rId8" imgW="1330325" imgH="3756660" progId="MS_ClipArt_Gallery.2">
                  <p:embed/>
                </p:oleObj>
              </mc:Choice>
              <mc:Fallback>
                <p:oleObj r:id="rId8" imgW="1330325" imgH="3756660" progId="MS_ClipArt_Gallery.2">
                  <p:embed/>
                  <p:pic>
                    <p:nvPicPr>
                      <p:cNvPr id="0" name="Picture 3141"/>
                      <p:cNvPicPr/>
                      <p:nvPr/>
                    </p:nvPicPr>
                    <p:blipFill>
                      <a:blip r:embed="rId4"/>
                      <a:stretch>
                        <a:fillRect/>
                      </a:stretch>
                    </p:blipFill>
                    <p:spPr>
                      <a:xfrm>
                        <a:off x="1403350" y="549275"/>
                        <a:ext cx="147638" cy="344488"/>
                      </a:xfrm>
                      <a:prstGeom prst="rect">
                        <a:avLst/>
                      </a:prstGeom>
                      <a:noFill/>
                      <a:ln w="38100">
                        <a:noFill/>
                        <a:miter/>
                      </a:ln>
                    </p:spPr>
                  </p:pic>
                </p:oleObj>
              </mc:Fallback>
            </mc:AlternateContent>
          </a:graphicData>
        </a:graphic>
      </p:graphicFrame>
      <p:graphicFrame>
        <p:nvGraphicFramePr>
          <p:cNvPr id="12300" name="Object 54"/>
          <p:cNvGraphicFramePr>
            <a:graphicFrameLocks noChangeAspect="1"/>
          </p:cNvGraphicFramePr>
          <p:nvPr userDrawn="1"/>
        </p:nvGraphicFramePr>
        <p:xfrm>
          <a:off x="1692275" y="620713"/>
          <a:ext cx="147638" cy="274637"/>
        </p:xfrm>
        <a:graphic>
          <a:graphicData uri="http://schemas.openxmlformats.org/presentationml/2006/ole">
            <mc:AlternateContent xmlns:mc="http://schemas.openxmlformats.org/markup-compatibility/2006">
              <mc:Choice xmlns:v="urn:schemas-microsoft-com:vml" Requires="v">
                <p:oleObj r:id="rId9" imgW="1330325" imgH="3756660" progId="MS_ClipArt_Gallery.2">
                  <p:embed/>
                </p:oleObj>
              </mc:Choice>
              <mc:Fallback>
                <p:oleObj r:id="rId9" imgW="1330325" imgH="3756660" progId="MS_ClipArt_Gallery.2">
                  <p:embed/>
                  <p:pic>
                    <p:nvPicPr>
                      <p:cNvPr id="0" name="Picture 3139"/>
                      <p:cNvPicPr/>
                      <p:nvPr/>
                    </p:nvPicPr>
                    <p:blipFill>
                      <a:blip r:embed="rId4"/>
                      <a:stretch>
                        <a:fillRect/>
                      </a:stretch>
                    </p:blipFill>
                    <p:spPr>
                      <a:xfrm>
                        <a:off x="1692275" y="620713"/>
                        <a:ext cx="147638" cy="274637"/>
                      </a:xfrm>
                      <a:prstGeom prst="rect">
                        <a:avLst/>
                      </a:prstGeom>
                      <a:noFill/>
                      <a:ln w="38100">
                        <a:noFill/>
                        <a:miter/>
                      </a:ln>
                    </p:spPr>
                  </p:pic>
                </p:oleObj>
              </mc:Fallback>
            </mc:AlternateContent>
          </a:graphicData>
        </a:graphic>
      </p:graphicFrame>
      <p:sp>
        <p:nvSpPr>
          <p:cNvPr id="12301" name="Arc 55"/>
          <p:cNvSpPr/>
          <p:nvPr userDrawn="1"/>
        </p:nvSpPr>
        <p:spPr>
          <a:xfrm rot="10800000">
            <a:off x="1476375" y="692150"/>
            <a:ext cx="287338" cy="69850"/>
          </a:xfrm>
          <a:custGeom>
            <a:avLst/>
            <a:gdLst/>
            <a:ahLst/>
            <a:cxnLst>
              <a:cxn ang="0">
                <a:pos x="0" y="2147483646"/>
              </a:cxn>
              <a:cxn ang="0">
                <a:pos x="2147483646" y="2147483646"/>
              </a:cxn>
              <a:cxn ang="0">
                <a:pos x="2147483646" y="2147483646"/>
              </a:cxn>
            </a:cxnLst>
            <a:rect l="0" t="0" r="0" b="0"/>
            <a:pathLst>
              <a:path w="26057" h="21600" fill="none">
                <a:moveTo>
                  <a:pt x="-1" y="464"/>
                </a:moveTo>
                <a:cubicBezTo>
                  <a:pt x="1465" y="155"/>
                  <a:pt x="2959" y="-1"/>
                  <a:pt x="4457" y="0"/>
                </a:cubicBezTo>
                <a:cubicBezTo>
                  <a:pt x="16386" y="0"/>
                  <a:pt x="26057" y="9670"/>
                  <a:pt x="26057" y="21600"/>
                </a:cubicBezTo>
              </a:path>
              <a:path w="26057" h="21600" stroke="0">
                <a:moveTo>
                  <a:pt x="-1" y="464"/>
                </a:moveTo>
                <a:cubicBezTo>
                  <a:pt x="1465" y="155"/>
                  <a:pt x="2959" y="-1"/>
                  <a:pt x="4457" y="0"/>
                </a:cubicBezTo>
                <a:cubicBezTo>
                  <a:pt x="16386" y="0"/>
                  <a:pt x="26057" y="9670"/>
                  <a:pt x="26057" y="21600"/>
                </a:cubicBezTo>
                <a:lnTo>
                  <a:pt x="4457" y="21600"/>
                </a:lnTo>
                <a:lnTo>
                  <a:pt x="-1" y="464"/>
                </a:lnTo>
                <a:close/>
              </a:path>
            </a:pathLst>
          </a:custGeom>
          <a:noFill/>
          <a:ln w="12700" cap="sq" cmpd="sng">
            <a:solidFill>
              <a:schemeClr val="tx1">
                <a:alpha val="100000"/>
              </a:schemeClr>
            </a:solidFill>
            <a:prstDash val="solid"/>
            <a:miter lim="800000"/>
            <a:headEnd type="none" w="sm" len="sm"/>
            <a:tailEnd type="none" w="sm" len="sm"/>
          </a:ln>
        </p:spPr>
        <p:txBody>
          <a:bodyPr/>
          <a:lstStyle/>
          <a:p>
            <a:endParaRPr lang="en-US"/>
          </a:p>
        </p:txBody>
      </p:sp>
      <p:sp>
        <p:nvSpPr>
          <p:cNvPr id="12302" name="Line 56"/>
          <p:cNvSpPr/>
          <p:nvPr/>
        </p:nvSpPr>
        <p:spPr>
          <a:xfrm>
            <a:off x="0" y="914400"/>
            <a:ext cx="9144000" cy="0"/>
          </a:xfrm>
          <a:prstGeom prst="line">
            <a:avLst/>
          </a:prstGeom>
          <a:ln w="12700" cap="sq" cmpd="sng">
            <a:solidFill>
              <a:schemeClr val="tx1"/>
            </a:solidFill>
            <a:prstDash val="solid"/>
            <a:miter/>
            <a:headEnd type="none" w="sm" len="sm"/>
            <a:tailEnd type="none" w="sm" len="sm"/>
          </a:ln>
        </p:spPr>
      </p:sp>
      <p:sp>
        <p:nvSpPr>
          <p:cNvPr id="2" name="1 Título"/>
          <p:cNvSpPr>
            <a:spLocks noGrp="1"/>
          </p:cNvSpPr>
          <p:nvPr>
            <p:ph type="title"/>
          </p:nvPr>
        </p:nvSpPr>
        <p:spPr/>
        <p:txBody>
          <a:bodyPr/>
          <a:lstStyle/>
          <a:p>
            <a:r>
              <a:rPr lang="es-ES"/>
              <a:t>Haga clic para modificar el estilo de título del patrón</a:t>
            </a:r>
          </a:p>
        </p:txBody>
      </p:sp>
      <p:sp>
        <p:nvSpPr>
          <p:cNvPr id="3" name="2 Marcador de texto vertical"/>
          <p:cNvSpPr>
            <a:spLocks noGrp="1"/>
          </p:cNvSpPr>
          <p:nvPr>
            <p:ph type="body" orient="vert" idx="1" hasCustomPrompt="1"/>
          </p:nvPr>
        </p:nvSpPr>
        <p:spPr/>
        <p:txBody>
          <a:bodyPr vert="eaVert"/>
          <a:lstStyle/>
          <a:p>
            <a:pPr lvl="0"/>
            <a:r>
              <a:rPr lang="es-ES" dirty="0"/>
              <a:t>Haga clic para modificar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p>
        </p:txBody>
      </p:sp>
      <p:sp>
        <p:nvSpPr>
          <p:cNvPr id="30" name="Rectangle 6"/>
          <p:cNvSpPr>
            <a:spLocks noGrp="1" noChangeArrowheads="1"/>
          </p:cNvSpPr>
          <p:nvPr>
            <p:ph type="ftr" sz="quarter" idx="3"/>
          </p:nvPr>
        </p:nvSpPr>
        <p:spPr>
          <a:xfrm>
            <a:off x="0" y="6500813"/>
            <a:ext cx="9144000" cy="357188"/>
          </a:xfrm>
          <a:prstGeom prst="rect">
            <a:avLst/>
          </a:prstGeom>
        </p:spPr>
        <p:txBody>
          <a:bodyPr/>
          <a:lstStyle>
            <a:lvl1pPr eaLnBrk="1" hangingPunct="1">
              <a:defRPr/>
            </a:lvl1pPr>
          </a:lstStyle>
          <a:p>
            <a:pPr marL="0" marR="0" lvl="0" indent="0" algn="l" defTabSz="914400" rtl="0" eaLnBrk="1" fontAlgn="base" latinLnBrk="0" hangingPunct="1">
              <a:lnSpc>
                <a:spcPct val="100000"/>
              </a:lnSpc>
              <a:spcBef>
                <a:spcPct val="0"/>
              </a:spcBef>
              <a:spcAft>
                <a:spcPct val="0"/>
              </a:spcAft>
              <a:buClrTx/>
              <a:buSzTx/>
              <a:buFontTx/>
              <a:buNone/>
              <a:defRPr/>
            </a:pPr>
            <a:r>
              <a:rPr kumimoji="1" lang="es-CO" sz="2400" b="0" i="0" u="none" strike="noStrike" kern="1200" cap="none" spc="0" normalizeH="0" baseline="0" noProof="0">
                <a:ln>
                  <a:noFill/>
                </a:ln>
                <a:solidFill>
                  <a:schemeClr val="tx1"/>
                </a:solidFill>
                <a:effectLst/>
                <a:uLnTx/>
                <a:uFillTx/>
                <a:latin typeface="Book Antiqua" panose="02040602050305030304" pitchFamily="18" charset="0"/>
                <a:ea typeface="+mn-ea"/>
                <a:cs typeface="Times New Roman" panose="02020603050405020304" pitchFamily="18" charset="0"/>
              </a:rPr>
              <a:t>Sintraisa</a:t>
            </a:r>
            <a:endParaRPr kumimoji="1" lang="es-ES" sz="2400" b="0" i="0" u="none" strike="noStrike" kern="1200" cap="none" spc="0" normalizeH="0" baseline="0" noProof="0">
              <a:ln>
                <a:noFill/>
              </a:ln>
              <a:solidFill>
                <a:schemeClr val="tx1"/>
              </a:solidFill>
              <a:effectLst/>
              <a:uLnTx/>
              <a:uFillTx/>
              <a:latin typeface="Book Antiqua" panose="02040602050305030304" pitchFamily="18" charset="0"/>
              <a:ea typeface="+mn-ea"/>
              <a:cs typeface="Times New Roman" panose="02020603050405020304" pitchFamily="18"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bg>
      <p:bgPr>
        <a:solidFill>
          <a:srgbClr val="FFFFFF"/>
        </a:solidFill>
        <a:effectLst/>
      </p:bgPr>
    </p:bg>
    <p:spTree>
      <p:nvGrpSpPr>
        <p:cNvPr id="1" name=""/>
        <p:cNvGrpSpPr/>
        <p:nvPr/>
      </p:nvGrpSpPr>
      <p:grpSpPr>
        <a:xfrm>
          <a:off x="0" y="0"/>
          <a:ext cx="0" cy="0"/>
          <a:chOff x="0" y="0"/>
          <a:chExt cx="0" cy="0"/>
        </a:xfrm>
      </p:grpSpPr>
      <p:sp>
        <p:nvSpPr>
          <p:cNvPr id="17" name="Rectangle 5"/>
          <p:cNvSpPr>
            <a:spLocks noChangeArrowheads="1"/>
          </p:cNvSpPr>
          <p:nvPr/>
        </p:nvSpPr>
        <p:spPr bwMode="blackWhite">
          <a:xfrm>
            <a:off x="0" y="0"/>
            <a:ext cx="9144000" cy="333375"/>
          </a:xfrm>
          <a:prstGeom prst="rect">
            <a:avLst/>
          </a:prstGeom>
          <a:gradFill rotWithShape="1">
            <a:gsLst>
              <a:gs pos="0">
                <a:srgbClr val="C00000"/>
              </a:gs>
              <a:gs pos="100000">
                <a:srgbClr val="FFFFFF"/>
              </a:gs>
            </a:gsLst>
            <a:lin ang="5400000" scaled="1"/>
          </a:gradFill>
          <a:ln>
            <a:noFill/>
          </a:ln>
        </p:spPr>
        <p:txBody>
          <a:bodyPr/>
          <a:lstStyle>
            <a:lvl1pPr eaLnBrk="0" hangingPunct="0">
              <a:defRPr kumimoji="1" sz="2400">
                <a:solidFill>
                  <a:schemeClr val="tx1"/>
                </a:solidFill>
                <a:latin typeface="Book Antiqua" panose="02040602050305030304" pitchFamily="18" charset="0"/>
                <a:cs typeface="Times New Roman" panose="02020603050405020304" pitchFamily="18" charset="0"/>
              </a:defRPr>
            </a:lvl1pPr>
            <a:lvl2pPr marL="742950" indent="-285750" eaLnBrk="0" hangingPunct="0">
              <a:defRPr kumimoji="1" sz="2400">
                <a:solidFill>
                  <a:schemeClr val="tx1"/>
                </a:solidFill>
                <a:latin typeface="Book Antiqua" panose="02040602050305030304" pitchFamily="18" charset="0"/>
                <a:cs typeface="Times New Roman" panose="02020603050405020304" pitchFamily="18" charset="0"/>
              </a:defRPr>
            </a:lvl2pPr>
            <a:lvl3pPr marL="1143000" indent="-228600" eaLnBrk="0" hangingPunct="0">
              <a:defRPr kumimoji="1" sz="2400">
                <a:solidFill>
                  <a:schemeClr val="tx1"/>
                </a:solidFill>
                <a:latin typeface="Book Antiqua" panose="02040602050305030304" pitchFamily="18" charset="0"/>
                <a:cs typeface="Times New Roman" panose="02020603050405020304" pitchFamily="18" charset="0"/>
              </a:defRPr>
            </a:lvl3pPr>
            <a:lvl4pPr marL="1600200" indent="-228600" eaLnBrk="0" hangingPunct="0">
              <a:defRPr kumimoji="1" sz="2400">
                <a:solidFill>
                  <a:schemeClr val="tx1"/>
                </a:solidFill>
                <a:latin typeface="Book Antiqua" panose="02040602050305030304" pitchFamily="18" charset="0"/>
                <a:cs typeface="Times New Roman" panose="02020603050405020304" pitchFamily="18" charset="0"/>
              </a:defRPr>
            </a:lvl4pPr>
            <a:lvl5pPr marL="2057400" indent="-228600" eaLnBrk="0" hangingPunct="0">
              <a:defRPr kumimoji="1" sz="2400">
                <a:solidFill>
                  <a:schemeClr val="tx1"/>
                </a:solidFill>
                <a:latin typeface="Book Antiqua" panose="02040602050305030304" pitchFamily="18" charset="0"/>
                <a:cs typeface="Times New Roman" panose="02020603050405020304" pitchFamily="18" charset="0"/>
              </a:defRPr>
            </a:lvl5pPr>
            <a:lvl6pPr marL="2514600" indent="-228600" eaLnBrk="0" fontAlgn="base" hangingPunct="0">
              <a:spcBef>
                <a:spcPct val="0"/>
              </a:spcBef>
              <a:spcAft>
                <a:spcPct val="0"/>
              </a:spcAft>
              <a:defRPr kumimoji="1" sz="2400">
                <a:solidFill>
                  <a:schemeClr val="tx1"/>
                </a:solidFill>
                <a:latin typeface="Book Antiqua" panose="02040602050305030304" pitchFamily="18" charset="0"/>
                <a:cs typeface="Times New Roman" panose="02020603050405020304" pitchFamily="18" charset="0"/>
              </a:defRPr>
            </a:lvl6pPr>
            <a:lvl7pPr marL="2971800" indent="-228600" eaLnBrk="0" fontAlgn="base" hangingPunct="0">
              <a:spcBef>
                <a:spcPct val="0"/>
              </a:spcBef>
              <a:spcAft>
                <a:spcPct val="0"/>
              </a:spcAft>
              <a:defRPr kumimoji="1" sz="2400">
                <a:solidFill>
                  <a:schemeClr val="tx1"/>
                </a:solidFill>
                <a:latin typeface="Book Antiqua" panose="02040602050305030304" pitchFamily="18" charset="0"/>
                <a:cs typeface="Times New Roman" panose="02020603050405020304" pitchFamily="18" charset="0"/>
              </a:defRPr>
            </a:lvl7pPr>
            <a:lvl8pPr marL="3429000" indent="-228600" eaLnBrk="0" fontAlgn="base" hangingPunct="0">
              <a:spcBef>
                <a:spcPct val="0"/>
              </a:spcBef>
              <a:spcAft>
                <a:spcPct val="0"/>
              </a:spcAft>
              <a:defRPr kumimoji="1" sz="2400">
                <a:solidFill>
                  <a:schemeClr val="tx1"/>
                </a:solidFill>
                <a:latin typeface="Book Antiqua" panose="02040602050305030304" pitchFamily="18" charset="0"/>
                <a:cs typeface="Times New Roman" panose="02020603050405020304" pitchFamily="18" charset="0"/>
              </a:defRPr>
            </a:lvl8pPr>
            <a:lvl9pPr marL="3886200" indent="-228600" eaLnBrk="0" fontAlgn="base" hangingPunct="0">
              <a:spcBef>
                <a:spcPct val="0"/>
              </a:spcBef>
              <a:spcAft>
                <a:spcPct val="0"/>
              </a:spcAft>
              <a:defRPr kumimoji="1" sz="2400">
                <a:solidFill>
                  <a:schemeClr val="tx1"/>
                </a:solidFill>
                <a:latin typeface="Book Antiqua" panose="02040602050305030304" pitchFamily="18" charset="0"/>
                <a:cs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1" lang="es-CO" altLang="es-CO" sz="2400" b="0" i="0" u="none" strike="noStrike" kern="1200" cap="none" spc="0" normalizeH="0" baseline="0" noProof="0">
              <a:ln>
                <a:noFill/>
              </a:ln>
              <a:solidFill>
                <a:schemeClr val="tx1"/>
              </a:solidFill>
              <a:effectLst/>
              <a:uLnTx/>
              <a:uFillTx/>
              <a:latin typeface="Times New Roman" panose="02020603050405020304" pitchFamily="18" charset="0"/>
              <a:ea typeface="+mn-ea"/>
              <a:cs typeface="Times New Roman" panose="02020603050405020304" pitchFamily="18" charset="0"/>
            </a:endParaRPr>
          </a:p>
        </p:txBody>
      </p:sp>
      <p:pic>
        <p:nvPicPr>
          <p:cNvPr id="13315" name="Picture 18" descr="C:\Documents and Settings\prototipo1\Mis documentos\Mis imágenes\cuentas de servicios\explic1.jpg"/>
          <p:cNvPicPr>
            <a:picLocks noChangeAspect="1"/>
          </p:cNvPicPr>
          <p:nvPr userDrawn="1"/>
        </p:nvPicPr>
        <p:blipFill>
          <a:blip r:embed="rId2"/>
          <a:stretch>
            <a:fillRect/>
          </a:stretch>
        </p:blipFill>
        <p:spPr>
          <a:xfrm>
            <a:off x="0" y="0"/>
            <a:ext cx="785813" cy="928688"/>
          </a:xfrm>
          <a:prstGeom prst="rect">
            <a:avLst/>
          </a:prstGeom>
          <a:noFill/>
          <a:ln w="9525">
            <a:noFill/>
          </a:ln>
        </p:spPr>
      </p:pic>
      <p:graphicFrame>
        <p:nvGraphicFramePr>
          <p:cNvPr id="13316" name="Object 41"/>
          <p:cNvGraphicFramePr>
            <a:graphicFrameLocks noChangeAspect="1"/>
          </p:cNvGraphicFramePr>
          <p:nvPr userDrawn="1"/>
        </p:nvGraphicFramePr>
        <p:xfrm>
          <a:off x="1116013" y="476250"/>
          <a:ext cx="147637" cy="417513"/>
        </p:xfrm>
        <a:graphic>
          <a:graphicData uri="http://schemas.openxmlformats.org/presentationml/2006/ole">
            <mc:AlternateContent xmlns:mc="http://schemas.openxmlformats.org/markup-compatibility/2006">
              <mc:Choice xmlns:v="urn:schemas-microsoft-com:vml" Requires="v">
                <p:oleObj r:id="rId3" imgW="1330325" imgH="3756660" progId="MS_ClipArt_Gallery.2">
                  <p:embed/>
                </p:oleObj>
              </mc:Choice>
              <mc:Fallback>
                <p:oleObj r:id="rId3" imgW="1330325" imgH="3756660" progId="MS_ClipArt_Gallery.2">
                  <p:embed/>
                  <p:pic>
                    <p:nvPicPr>
                      <p:cNvPr id="0" name="Picture 3148"/>
                      <p:cNvPicPr/>
                      <p:nvPr/>
                    </p:nvPicPr>
                    <p:blipFill>
                      <a:blip r:embed="rId4"/>
                      <a:stretch>
                        <a:fillRect/>
                      </a:stretch>
                    </p:blipFill>
                    <p:spPr>
                      <a:xfrm>
                        <a:off x="1116013" y="476250"/>
                        <a:ext cx="147637" cy="417513"/>
                      </a:xfrm>
                      <a:prstGeom prst="rect">
                        <a:avLst/>
                      </a:prstGeom>
                      <a:noFill/>
                      <a:ln w="38100">
                        <a:noFill/>
                        <a:miter/>
                      </a:ln>
                    </p:spPr>
                  </p:pic>
                </p:oleObj>
              </mc:Fallback>
            </mc:AlternateContent>
          </a:graphicData>
        </a:graphic>
      </p:graphicFrame>
      <p:graphicFrame>
        <p:nvGraphicFramePr>
          <p:cNvPr id="13317" name="Object 42"/>
          <p:cNvGraphicFramePr>
            <a:graphicFrameLocks noChangeAspect="1"/>
          </p:cNvGraphicFramePr>
          <p:nvPr userDrawn="1"/>
        </p:nvGraphicFramePr>
        <p:xfrm>
          <a:off x="468313" y="333375"/>
          <a:ext cx="231775" cy="582613"/>
        </p:xfrm>
        <a:graphic>
          <a:graphicData uri="http://schemas.openxmlformats.org/presentationml/2006/ole">
            <mc:AlternateContent xmlns:mc="http://schemas.openxmlformats.org/markup-compatibility/2006">
              <mc:Choice xmlns:v="urn:schemas-microsoft-com:vml" Requires="v">
                <p:oleObj r:id="rId5" imgW="1330325" imgH="3756660" progId="MS_ClipArt_Gallery.2">
                  <p:embed/>
                </p:oleObj>
              </mc:Choice>
              <mc:Fallback>
                <p:oleObj r:id="rId5" imgW="1330325" imgH="3756660" progId="MS_ClipArt_Gallery.2">
                  <p:embed/>
                  <p:pic>
                    <p:nvPicPr>
                      <p:cNvPr id="0" name="Picture 3140"/>
                      <p:cNvPicPr/>
                      <p:nvPr/>
                    </p:nvPicPr>
                    <p:blipFill>
                      <a:blip r:embed="rId4"/>
                      <a:stretch>
                        <a:fillRect/>
                      </a:stretch>
                    </p:blipFill>
                    <p:spPr>
                      <a:xfrm>
                        <a:off x="468313" y="333375"/>
                        <a:ext cx="231775" cy="582613"/>
                      </a:xfrm>
                      <a:prstGeom prst="rect">
                        <a:avLst/>
                      </a:prstGeom>
                      <a:noFill/>
                      <a:ln w="38100">
                        <a:noFill/>
                        <a:miter/>
                      </a:ln>
                    </p:spPr>
                  </p:pic>
                </p:oleObj>
              </mc:Fallback>
            </mc:AlternateContent>
          </a:graphicData>
        </a:graphic>
      </p:graphicFrame>
      <p:graphicFrame>
        <p:nvGraphicFramePr>
          <p:cNvPr id="13318" name="Object 43"/>
          <p:cNvGraphicFramePr>
            <a:graphicFrameLocks noChangeAspect="1"/>
          </p:cNvGraphicFramePr>
          <p:nvPr userDrawn="1"/>
        </p:nvGraphicFramePr>
        <p:xfrm>
          <a:off x="827088" y="404813"/>
          <a:ext cx="169862" cy="498475"/>
        </p:xfrm>
        <a:graphic>
          <a:graphicData uri="http://schemas.openxmlformats.org/presentationml/2006/ole">
            <mc:AlternateContent xmlns:mc="http://schemas.openxmlformats.org/markup-compatibility/2006">
              <mc:Choice xmlns:v="urn:schemas-microsoft-com:vml" Requires="v">
                <p:oleObj r:id="rId6" imgW="1330325" imgH="3756660" progId="MS_ClipArt_Gallery.2">
                  <p:embed/>
                </p:oleObj>
              </mc:Choice>
              <mc:Fallback>
                <p:oleObj r:id="rId6" imgW="1330325" imgH="3756660" progId="MS_ClipArt_Gallery.2">
                  <p:embed/>
                  <p:pic>
                    <p:nvPicPr>
                      <p:cNvPr id="0" name="Picture 3145"/>
                      <p:cNvPicPr/>
                      <p:nvPr/>
                    </p:nvPicPr>
                    <p:blipFill>
                      <a:blip r:embed="rId4"/>
                      <a:stretch>
                        <a:fillRect/>
                      </a:stretch>
                    </p:blipFill>
                    <p:spPr>
                      <a:xfrm>
                        <a:off x="827088" y="404813"/>
                        <a:ext cx="169862" cy="498475"/>
                      </a:xfrm>
                      <a:prstGeom prst="rect">
                        <a:avLst/>
                      </a:prstGeom>
                      <a:noFill/>
                      <a:ln w="38100">
                        <a:noFill/>
                        <a:miter/>
                      </a:ln>
                    </p:spPr>
                  </p:pic>
                </p:oleObj>
              </mc:Fallback>
            </mc:AlternateContent>
          </a:graphicData>
        </a:graphic>
      </p:graphicFrame>
      <p:graphicFrame>
        <p:nvGraphicFramePr>
          <p:cNvPr id="13319" name="Object 44"/>
          <p:cNvGraphicFramePr>
            <a:graphicFrameLocks noChangeAspect="1"/>
          </p:cNvGraphicFramePr>
          <p:nvPr userDrawn="1"/>
        </p:nvGraphicFramePr>
        <p:xfrm>
          <a:off x="107950" y="188913"/>
          <a:ext cx="201613" cy="669925"/>
        </p:xfrm>
        <a:graphic>
          <a:graphicData uri="http://schemas.openxmlformats.org/presentationml/2006/ole">
            <mc:AlternateContent xmlns:mc="http://schemas.openxmlformats.org/markup-compatibility/2006">
              <mc:Choice xmlns:v="urn:schemas-microsoft-com:vml" Requires="v">
                <p:oleObj r:id="rId7" imgW="1330325" imgH="3756660" progId="MS_ClipArt_Gallery.2">
                  <p:embed/>
                </p:oleObj>
              </mc:Choice>
              <mc:Fallback>
                <p:oleObj r:id="rId7" imgW="1330325" imgH="3756660" progId="MS_ClipArt_Gallery.2">
                  <p:embed/>
                  <p:pic>
                    <p:nvPicPr>
                      <p:cNvPr id="0" name="Picture 3143"/>
                      <p:cNvPicPr/>
                      <p:nvPr/>
                    </p:nvPicPr>
                    <p:blipFill>
                      <a:blip r:embed="rId4"/>
                      <a:stretch>
                        <a:fillRect/>
                      </a:stretch>
                    </p:blipFill>
                    <p:spPr>
                      <a:xfrm>
                        <a:off x="107950" y="188913"/>
                        <a:ext cx="201613" cy="669925"/>
                      </a:xfrm>
                      <a:prstGeom prst="rect">
                        <a:avLst/>
                      </a:prstGeom>
                      <a:noFill/>
                      <a:ln w="38100">
                        <a:noFill/>
                        <a:miter/>
                      </a:ln>
                    </p:spPr>
                  </p:pic>
                </p:oleObj>
              </mc:Fallback>
            </mc:AlternateContent>
          </a:graphicData>
        </a:graphic>
      </p:graphicFrame>
      <p:sp>
        <p:nvSpPr>
          <p:cNvPr id="13320" name="Arc 50"/>
          <p:cNvSpPr/>
          <p:nvPr userDrawn="1"/>
        </p:nvSpPr>
        <p:spPr>
          <a:xfrm rot="-10501254">
            <a:off x="179388" y="476250"/>
            <a:ext cx="360362" cy="73025"/>
          </a:xfrm>
          <a:custGeom>
            <a:avLst/>
            <a:gdLst/>
            <a:ahLst/>
            <a:cxnLst>
              <a:cxn ang="0">
                <a:pos x="0" y="0"/>
              </a:cxn>
              <a:cxn ang="0">
                <a:pos x="2147483646" y="2147483646"/>
              </a:cxn>
              <a:cxn ang="0">
                <a:pos x="0" y="2147483646"/>
              </a:cxn>
            </a:cxnLst>
            <a:rect l="0" t="0" r="0" b="0"/>
            <a:pathLst>
              <a:path w="21600" h="21600" fill="none">
                <a:moveTo>
                  <a:pt x="-1" y="0"/>
                </a:moveTo>
                <a:cubicBezTo>
                  <a:pt x="11929" y="0"/>
                  <a:pt x="21600" y="9670"/>
                  <a:pt x="21600" y="21600"/>
                </a:cubicBezTo>
              </a:path>
              <a:path w="21600" h="21600" stroke="0">
                <a:moveTo>
                  <a:pt x="-1" y="0"/>
                </a:moveTo>
                <a:cubicBezTo>
                  <a:pt x="11929" y="0"/>
                  <a:pt x="21600" y="9670"/>
                  <a:pt x="21600" y="21600"/>
                </a:cubicBezTo>
                <a:lnTo>
                  <a:pt x="0" y="21600"/>
                </a:lnTo>
                <a:lnTo>
                  <a:pt x="-1" y="0"/>
                </a:lnTo>
                <a:close/>
              </a:path>
            </a:pathLst>
          </a:custGeom>
          <a:noFill/>
          <a:ln w="12700" cap="sq" cmpd="sng">
            <a:solidFill>
              <a:schemeClr val="tx1">
                <a:alpha val="100000"/>
              </a:schemeClr>
            </a:solidFill>
            <a:prstDash val="solid"/>
            <a:miter lim="800000"/>
            <a:headEnd type="none" w="sm" len="sm"/>
            <a:tailEnd type="none" w="sm" len="sm"/>
          </a:ln>
        </p:spPr>
        <p:txBody>
          <a:bodyPr/>
          <a:lstStyle/>
          <a:p>
            <a:endParaRPr lang="en-US"/>
          </a:p>
        </p:txBody>
      </p:sp>
      <p:sp>
        <p:nvSpPr>
          <p:cNvPr id="13321" name="Arc 51"/>
          <p:cNvSpPr/>
          <p:nvPr userDrawn="1"/>
        </p:nvSpPr>
        <p:spPr>
          <a:xfrm rot="-10501254">
            <a:off x="611188" y="549275"/>
            <a:ext cx="360362" cy="73025"/>
          </a:xfrm>
          <a:custGeom>
            <a:avLst/>
            <a:gdLst/>
            <a:ahLst/>
            <a:cxnLst>
              <a:cxn ang="0">
                <a:pos x="0" y="0"/>
              </a:cxn>
              <a:cxn ang="0">
                <a:pos x="2147483646" y="2147483646"/>
              </a:cxn>
              <a:cxn ang="0">
                <a:pos x="0" y="2147483646"/>
              </a:cxn>
            </a:cxnLst>
            <a:rect l="0" t="0" r="0" b="0"/>
            <a:pathLst>
              <a:path w="21600" h="21600" fill="none">
                <a:moveTo>
                  <a:pt x="-1" y="0"/>
                </a:moveTo>
                <a:cubicBezTo>
                  <a:pt x="11929" y="0"/>
                  <a:pt x="21600" y="9670"/>
                  <a:pt x="21600" y="21600"/>
                </a:cubicBezTo>
              </a:path>
              <a:path w="21600" h="21600" stroke="0">
                <a:moveTo>
                  <a:pt x="-1" y="0"/>
                </a:moveTo>
                <a:cubicBezTo>
                  <a:pt x="11929" y="0"/>
                  <a:pt x="21600" y="9670"/>
                  <a:pt x="21600" y="21600"/>
                </a:cubicBezTo>
                <a:lnTo>
                  <a:pt x="0" y="21600"/>
                </a:lnTo>
                <a:lnTo>
                  <a:pt x="-1" y="0"/>
                </a:lnTo>
                <a:close/>
              </a:path>
            </a:pathLst>
          </a:custGeom>
          <a:noFill/>
          <a:ln w="12700" cap="sq" cmpd="sng">
            <a:solidFill>
              <a:schemeClr val="tx1">
                <a:alpha val="100000"/>
              </a:schemeClr>
            </a:solidFill>
            <a:prstDash val="solid"/>
            <a:miter lim="800000"/>
            <a:headEnd type="none" w="sm" len="sm"/>
            <a:tailEnd type="none" w="sm" len="sm"/>
          </a:ln>
        </p:spPr>
        <p:txBody>
          <a:bodyPr/>
          <a:lstStyle/>
          <a:p>
            <a:endParaRPr lang="en-US"/>
          </a:p>
        </p:txBody>
      </p:sp>
      <p:sp>
        <p:nvSpPr>
          <p:cNvPr id="13322" name="Arc 52"/>
          <p:cNvSpPr/>
          <p:nvPr userDrawn="1"/>
        </p:nvSpPr>
        <p:spPr>
          <a:xfrm rot="10800000">
            <a:off x="971550" y="620713"/>
            <a:ext cx="433388" cy="69850"/>
          </a:xfrm>
          <a:custGeom>
            <a:avLst/>
            <a:gdLst/>
            <a:ahLst/>
            <a:cxnLst>
              <a:cxn ang="0">
                <a:pos x="0" y="2147483646"/>
              </a:cxn>
              <a:cxn ang="0">
                <a:pos x="2147483646" y="2147483646"/>
              </a:cxn>
              <a:cxn ang="0">
                <a:pos x="2147483646" y="2147483646"/>
              </a:cxn>
            </a:cxnLst>
            <a:rect l="0" t="0" r="0" b="0"/>
            <a:pathLst>
              <a:path w="26057" h="21600" fill="none">
                <a:moveTo>
                  <a:pt x="-1" y="464"/>
                </a:moveTo>
                <a:cubicBezTo>
                  <a:pt x="1465" y="155"/>
                  <a:pt x="2959" y="-1"/>
                  <a:pt x="4457" y="0"/>
                </a:cubicBezTo>
                <a:cubicBezTo>
                  <a:pt x="16386" y="0"/>
                  <a:pt x="26057" y="9670"/>
                  <a:pt x="26057" y="21600"/>
                </a:cubicBezTo>
              </a:path>
              <a:path w="26057" h="21600" stroke="0">
                <a:moveTo>
                  <a:pt x="-1" y="464"/>
                </a:moveTo>
                <a:cubicBezTo>
                  <a:pt x="1465" y="155"/>
                  <a:pt x="2959" y="-1"/>
                  <a:pt x="4457" y="0"/>
                </a:cubicBezTo>
                <a:cubicBezTo>
                  <a:pt x="16386" y="0"/>
                  <a:pt x="26057" y="9670"/>
                  <a:pt x="26057" y="21600"/>
                </a:cubicBezTo>
                <a:lnTo>
                  <a:pt x="4457" y="21600"/>
                </a:lnTo>
                <a:lnTo>
                  <a:pt x="-1" y="464"/>
                </a:lnTo>
                <a:close/>
              </a:path>
            </a:pathLst>
          </a:custGeom>
          <a:noFill/>
          <a:ln w="12700" cap="sq" cmpd="sng">
            <a:solidFill>
              <a:schemeClr val="tx1">
                <a:alpha val="100000"/>
              </a:schemeClr>
            </a:solidFill>
            <a:prstDash val="solid"/>
            <a:miter lim="800000"/>
            <a:headEnd type="none" w="sm" len="sm"/>
            <a:tailEnd type="none" w="sm" len="sm"/>
          </a:ln>
        </p:spPr>
        <p:txBody>
          <a:bodyPr/>
          <a:lstStyle/>
          <a:p>
            <a:endParaRPr lang="en-US"/>
          </a:p>
        </p:txBody>
      </p:sp>
      <p:graphicFrame>
        <p:nvGraphicFramePr>
          <p:cNvPr id="13323" name="Object 53"/>
          <p:cNvGraphicFramePr>
            <a:graphicFrameLocks noChangeAspect="1"/>
          </p:cNvGraphicFramePr>
          <p:nvPr userDrawn="1"/>
        </p:nvGraphicFramePr>
        <p:xfrm>
          <a:off x="1403350" y="549275"/>
          <a:ext cx="147638" cy="344488"/>
        </p:xfrm>
        <a:graphic>
          <a:graphicData uri="http://schemas.openxmlformats.org/presentationml/2006/ole">
            <mc:AlternateContent xmlns:mc="http://schemas.openxmlformats.org/markup-compatibility/2006">
              <mc:Choice xmlns:v="urn:schemas-microsoft-com:vml" Requires="v">
                <p:oleObj r:id="rId8" imgW="1330325" imgH="3756660" progId="MS_ClipArt_Gallery.2">
                  <p:embed/>
                </p:oleObj>
              </mc:Choice>
              <mc:Fallback>
                <p:oleObj r:id="rId8" imgW="1330325" imgH="3756660" progId="MS_ClipArt_Gallery.2">
                  <p:embed/>
                  <p:pic>
                    <p:nvPicPr>
                      <p:cNvPr id="0" name="Picture 3144"/>
                      <p:cNvPicPr/>
                      <p:nvPr/>
                    </p:nvPicPr>
                    <p:blipFill>
                      <a:blip r:embed="rId4"/>
                      <a:stretch>
                        <a:fillRect/>
                      </a:stretch>
                    </p:blipFill>
                    <p:spPr>
                      <a:xfrm>
                        <a:off x="1403350" y="549275"/>
                        <a:ext cx="147638" cy="344488"/>
                      </a:xfrm>
                      <a:prstGeom prst="rect">
                        <a:avLst/>
                      </a:prstGeom>
                      <a:noFill/>
                      <a:ln w="38100">
                        <a:noFill/>
                        <a:miter/>
                      </a:ln>
                    </p:spPr>
                  </p:pic>
                </p:oleObj>
              </mc:Fallback>
            </mc:AlternateContent>
          </a:graphicData>
        </a:graphic>
      </p:graphicFrame>
      <p:graphicFrame>
        <p:nvGraphicFramePr>
          <p:cNvPr id="13324" name="Object 54"/>
          <p:cNvGraphicFramePr>
            <a:graphicFrameLocks noChangeAspect="1"/>
          </p:cNvGraphicFramePr>
          <p:nvPr userDrawn="1"/>
        </p:nvGraphicFramePr>
        <p:xfrm>
          <a:off x="1692275" y="620713"/>
          <a:ext cx="147638" cy="274637"/>
        </p:xfrm>
        <a:graphic>
          <a:graphicData uri="http://schemas.openxmlformats.org/presentationml/2006/ole">
            <mc:AlternateContent xmlns:mc="http://schemas.openxmlformats.org/markup-compatibility/2006">
              <mc:Choice xmlns:v="urn:schemas-microsoft-com:vml" Requires="v">
                <p:oleObj r:id="rId9" imgW="1330325" imgH="3756660" progId="MS_ClipArt_Gallery.2">
                  <p:embed/>
                </p:oleObj>
              </mc:Choice>
              <mc:Fallback>
                <p:oleObj r:id="rId9" imgW="1330325" imgH="3756660" progId="MS_ClipArt_Gallery.2">
                  <p:embed/>
                  <p:pic>
                    <p:nvPicPr>
                      <p:cNvPr id="0" name="Picture 3147"/>
                      <p:cNvPicPr/>
                      <p:nvPr/>
                    </p:nvPicPr>
                    <p:blipFill>
                      <a:blip r:embed="rId4"/>
                      <a:stretch>
                        <a:fillRect/>
                      </a:stretch>
                    </p:blipFill>
                    <p:spPr>
                      <a:xfrm>
                        <a:off x="1692275" y="620713"/>
                        <a:ext cx="147638" cy="274637"/>
                      </a:xfrm>
                      <a:prstGeom prst="rect">
                        <a:avLst/>
                      </a:prstGeom>
                      <a:noFill/>
                      <a:ln w="38100">
                        <a:noFill/>
                        <a:miter/>
                      </a:ln>
                    </p:spPr>
                  </p:pic>
                </p:oleObj>
              </mc:Fallback>
            </mc:AlternateContent>
          </a:graphicData>
        </a:graphic>
      </p:graphicFrame>
      <p:sp>
        <p:nvSpPr>
          <p:cNvPr id="13325" name="Arc 55"/>
          <p:cNvSpPr/>
          <p:nvPr userDrawn="1"/>
        </p:nvSpPr>
        <p:spPr>
          <a:xfrm rot="10800000">
            <a:off x="1476375" y="692150"/>
            <a:ext cx="287338" cy="69850"/>
          </a:xfrm>
          <a:custGeom>
            <a:avLst/>
            <a:gdLst/>
            <a:ahLst/>
            <a:cxnLst>
              <a:cxn ang="0">
                <a:pos x="0" y="2147483646"/>
              </a:cxn>
              <a:cxn ang="0">
                <a:pos x="2147483646" y="2147483646"/>
              </a:cxn>
              <a:cxn ang="0">
                <a:pos x="2147483646" y="2147483646"/>
              </a:cxn>
            </a:cxnLst>
            <a:rect l="0" t="0" r="0" b="0"/>
            <a:pathLst>
              <a:path w="26057" h="21600" fill="none">
                <a:moveTo>
                  <a:pt x="-1" y="464"/>
                </a:moveTo>
                <a:cubicBezTo>
                  <a:pt x="1465" y="155"/>
                  <a:pt x="2959" y="-1"/>
                  <a:pt x="4457" y="0"/>
                </a:cubicBezTo>
                <a:cubicBezTo>
                  <a:pt x="16386" y="0"/>
                  <a:pt x="26057" y="9670"/>
                  <a:pt x="26057" y="21600"/>
                </a:cubicBezTo>
              </a:path>
              <a:path w="26057" h="21600" stroke="0">
                <a:moveTo>
                  <a:pt x="-1" y="464"/>
                </a:moveTo>
                <a:cubicBezTo>
                  <a:pt x="1465" y="155"/>
                  <a:pt x="2959" y="-1"/>
                  <a:pt x="4457" y="0"/>
                </a:cubicBezTo>
                <a:cubicBezTo>
                  <a:pt x="16386" y="0"/>
                  <a:pt x="26057" y="9670"/>
                  <a:pt x="26057" y="21600"/>
                </a:cubicBezTo>
                <a:lnTo>
                  <a:pt x="4457" y="21600"/>
                </a:lnTo>
                <a:lnTo>
                  <a:pt x="-1" y="464"/>
                </a:lnTo>
                <a:close/>
              </a:path>
            </a:pathLst>
          </a:custGeom>
          <a:noFill/>
          <a:ln w="12700" cap="sq" cmpd="sng">
            <a:solidFill>
              <a:schemeClr val="tx1">
                <a:alpha val="100000"/>
              </a:schemeClr>
            </a:solidFill>
            <a:prstDash val="solid"/>
            <a:miter lim="800000"/>
            <a:headEnd type="none" w="sm" len="sm"/>
            <a:tailEnd type="none" w="sm" len="sm"/>
          </a:ln>
        </p:spPr>
        <p:txBody>
          <a:bodyPr/>
          <a:lstStyle/>
          <a:p>
            <a:endParaRPr lang="en-US"/>
          </a:p>
        </p:txBody>
      </p:sp>
      <p:sp>
        <p:nvSpPr>
          <p:cNvPr id="13326" name="Line 56"/>
          <p:cNvSpPr/>
          <p:nvPr/>
        </p:nvSpPr>
        <p:spPr>
          <a:xfrm>
            <a:off x="0" y="914400"/>
            <a:ext cx="9144000" cy="0"/>
          </a:xfrm>
          <a:prstGeom prst="line">
            <a:avLst/>
          </a:prstGeom>
          <a:ln w="12700" cap="sq" cmpd="sng">
            <a:solidFill>
              <a:schemeClr val="tx1"/>
            </a:solidFill>
            <a:prstDash val="solid"/>
            <a:miter/>
            <a:headEnd type="none" w="sm" len="sm"/>
            <a:tailEnd type="none" w="sm" len="sm"/>
          </a:ln>
        </p:spPr>
      </p:sp>
      <p:sp>
        <p:nvSpPr>
          <p:cNvPr id="2" name="1 Título vertical"/>
          <p:cNvSpPr>
            <a:spLocks noGrp="1"/>
          </p:cNvSpPr>
          <p:nvPr>
            <p:ph type="title" orient="vert"/>
          </p:nvPr>
        </p:nvSpPr>
        <p:spPr>
          <a:xfrm>
            <a:off x="6975475" y="404813"/>
            <a:ext cx="2168525" cy="5976937"/>
          </a:xfrm>
        </p:spPr>
        <p:txBody>
          <a:bodyPr vert="eaVert"/>
          <a:lstStyle/>
          <a:p>
            <a:r>
              <a:rPr lang="es-ES"/>
              <a:t>Haga clic para modificar el estilo de título del patrón</a:t>
            </a:r>
          </a:p>
        </p:txBody>
      </p:sp>
      <p:sp>
        <p:nvSpPr>
          <p:cNvPr id="3" name="2 Marcador de texto vertical"/>
          <p:cNvSpPr>
            <a:spLocks noGrp="1"/>
          </p:cNvSpPr>
          <p:nvPr>
            <p:ph type="body" orient="vert" idx="1" hasCustomPrompt="1"/>
          </p:nvPr>
        </p:nvSpPr>
        <p:spPr>
          <a:xfrm>
            <a:off x="468313" y="404813"/>
            <a:ext cx="6354762" cy="5976937"/>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30" name="Rectangle 6"/>
          <p:cNvSpPr>
            <a:spLocks noGrp="1" noChangeArrowheads="1"/>
          </p:cNvSpPr>
          <p:nvPr>
            <p:ph type="ftr" sz="quarter" idx="3"/>
          </p:nvPr>
        </p:nvSpPr>
        <p:spPr>
          <a:xfrm>
            <a:off x="0" y="6500813"/>
            <a:ext cx="9144000" cy="357188"/>
          </a:xfrm>
          <a:prstGeom prst="rect">
            <a:avLst/>
          </a:prstGeom>
        </p:spPr>
        <p:txBody>
          <a:bodyPr/>
          <a:lstStyle>
            <a:lvl1pPr eaLnBrk="1" hangingPunct="1">
              <a:defRPr/>
            </a:lvl1pPr>
          </a:lstStyle>
          <a:p>
            <a:pPr marL="0" marR="0" lvl="0" indent="0" algn="l" defTabSz="914400" rtl="0" eaLnBrk="1" fontAlgn="base" latinLnBrk="0" hangingPunct="1">
              <a:lnSpc>
                <a:spcPct val="100000"/>
              </a:lnSpc>
              <a:spcBef>
                <a:spcPct val="0"/>
              </a:spcBef>
              <a:spcAft>
                <a:spcPct val="0"/>
              </a:spcAft>
              <a:buClrTx/>
              <a:buSzTx/>
              <a:buFontTx/>
              <a:buNone/>
              <a:defRPr/>
            </a:pPr>
            <a:r>
              <a:rPr kumimoji="1" lang="es-CO" sz="2400" b="0" i="0" u="none" strike="noStrike" kern="1200" cap="none" spc="0" normalizeH="0" baseline="0" noProof="0">
                <a:ln>
                  <a:noFill/>
                </a:ln>
                <a:solidFill>
                  <a:schemeClr val="tx1"/>
                </a:solidFill>
                <a:effectLst/>
                <a:uLnTx/>
                <a:uFillTx/>
                <a:latin typeface="Book Antiqua" panose="02040602050305030304" pitchFamily="18" charset="0"/>
                <a:ea typeface="+mn-ea"/>
                <a:cs typeface="Times New Roman" panose="02020603050405020304" pitchFamily="18" charset="0"/>
              </a:rPr>
              <a:t>Sintraisa</a:t>
            </a:r>
            <a:endParaRPr kumimoji="1" lang="es-ES" sz="2400" b="0" i="0" u="none" strike="noStrike" kern="1200" cap="none" spc="0" normalizeH="0" baseline="0" noProof="0">
              <a:ln>
                <a:noFill/>
              </a:ln>
              <a:solidFill>
                <a:schemeClr val="tx1"/>
              </a:solidFill>
              <a:effectLst/>
              <a:uLnTx/>
              <a:uFillTx/>
              <a:latin typeface="Book Antiqua" panose="02040602050305030304" pitchFamily="18" charset="0"/>
              <a:ea typeface="+mn-ea"/>
              <a:cs typeface="Times New Roman" panose="02020603050405020304" pitchFamily="18" charset="0"/>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objOnly" preserve="1">
  <p:cSld name="Contenido">
    <p:bg>
      <p:bgPr>
        <a:solidFill>
          <a:srgbClr val="FFFFFF"/>
        </a:solidFill>
        <a:effectLst/>
      </p:bgPr>
    </p:bg>
    <p:spTree>
      <p:nvGrpSpPr>
        <p:cNvPr id="1" name=""/>
        <p:cNvGrpSpPr/>
        <p:nvPr/>
      </p:nvGrpSpPr>
      <p:grpSpPr>
        <a:xfrm>
          <a:off x="0" y="0"/>
          <a:ext cx="0" cy="0"/>
          <a:chOff x="0" y="0"/>
          <a:chExt cx="0" cy="0"/>
        </a:xfrm>
      </p:grpSpPr>
      <p:sp>
        <p:nvSpPr>
          <p:cNvPr id="17" name="Rectangle 5"/>
          <p:cNvSpPr>
            <a:spLocks noChangeArrowheads="1"/>
          </p:cNvSpPr>
          <p:nvPr/>
        </p:nvSpPr>
        <p:spPr bwMode="blackWhite">
          <a:xfrm>
            <a:off x="0" y="0"/>
            <a:ext cx="9144000" cy="333375"/>
          </a:xfrm>
          <a:prstGeom prst="rect">
            <a:avLst/>
          </a:prstGeom>
          <a:gradFill rotWithShape="1">
            <a:gsLst>
              <a:gs pos="0">
                <a:srgbClr val="C00000"/>
              </a:gs>
              <a:gs pos="100000">
                <a:srgbClr val="FFFFFF"/>
              </a:gs>
            </a:gsLst>
            <a:lin ang="5400000" scaled="1"/>
          </a:gradFill>
          <a:ln>
            <a:noFill/>
          </a:ln>
        </p:spPr>
        <p:txBody>
          <a:bodyPr/>
          <a:lstStyle>
            <a:lvl1pPr eaLnBrk="0" hangingPunct="0">
              <a:defRPr kumimoji="1" sz="2400">
                <a:solidFill>
                  <a:schemeClr val="tx1"/>
                </a:solidFill>
                <a:latin typeface="Book Antiqua" panose="02040602050305030304" pitchFamily="18" charset="0"/>
                <a:cs typeface="Times New Roman" panose="02020603050405020304" pitchFamily="18" charset="0"/>
              </a:defRPr>
            </a:lvl1pPr>
            <a:lvl2pPr marL="742950" indent="-285750" eaLnBrk="0" hangingPunct="0">
              <a:defRPr kumimoji="1" sz="2400">
                <a:solidFill>
                  <a:schemeClr val="tx1"/>
                </a:solidFill>
                <a:latin typeface="Book Antiqua" panose="02040602050305030304" pitchFamily="18" charset="0"/>
                <a:cs typeface="Times New Roman" panose="02020603050405020304" pitchFamily="18" charset="0"/>
              </a:defRPr>
            </a:lvl2pPr>
            <a:lvl3pPr marL="1143000" indent="-228600" eaLnBrk="0" hangingPunct="0">
              <a:defRPr kumimoji="1" sz="2400">
                <a:solidFill>
                  <a:schemeClr val="tx1"/>
                </a:solidFill>
                <a:latin typeface="Book Antiqua" panose="02040602050305030304" pitchFamily="18" charset="0"/>
                <a:cs typeface="Times New Roman" panose="02020603050405020304" pitchFamily="18" charset="0"/>
              </a:defRPr>
            </a:lvl3pPr>
            <a:lvl4pPr marL="1600200" indent="-228600" eaLnBrk="0" hangingPunct="0">
              <a:defRPr kumimoji="1" sz="2400">
                <a:solidFill>
                  <a:schemeClr val="tx1"/>
                </a:solidFill>
                <a:latin typeface="Book Antiqua" panose="02040602050305030304" pitchFamily="18" charset="0"/>
                <a:cs typeface="Times New Roman" panose="02020603050405020304" pitchFamily="18" charset="0"/>
              </a:defRPr>
            </a:lvl4pPr>
            <a:lvl5pPr marL="2057400" indent="-228600" eaLnBrk="0" hangingPunct="0">
              <a:defRPr kumimoji="1" sz="2400">
                <a:solidFill>
                  <a:schemeClr val="tx1"/>
                </a:solidFill>
                <a:latin typeface="Book Antiqua" panose="02040602050305030304" pitchFamily="18" charset="0"/>
                <a:cs typeface="Times New Roman" panose="02020603050405020304" pitchFamily="18" charset="0"/>
              </a:defRPr>
            </a:lvl5pPr>
            <a:lvl6pPr marL="2514600" indent="-228600" eaLnBrk="0" fontAlgn="base" hangingPunct="0">
              <a:spcBef>
                <a:spcPct val="0"/>
              </a:spcBef>
              <a:spcAft>
                <a:spcPct val="0"/>
              </a:spcAft>
              <a:defRPr kumimoji="1" sz="2400">
                <a:solidFill>
                  <a:schemeClr val="tx1"/>
                </a:solidFill>
                <a:latin typeface="Book Antiqua" panose="02040602050305030304" pitchFamily="18" charset="0"/>
                <a:cs typeface="Times New Roman" panose="02020603050405020304" pitchFamily="18" charset="0"/>
              </a:defRPr>
            </a:lvl6pPr>
            <a:lvl7pPr marL="2971800" indent="-228600" eaLnBrk="0" fontAlgn="base" hangingPunct="0">
              <a:spcBef>
                <a:spcPct val="0"/>
              </a:spcBef>
              <a:spcAft>
                <a:spcPct val="0"/>
              </a:spcAft>
              <a:defRPr kumimoji="1" sz="2400">
                <a:solidFill>
                  <a:schemeClr val="tx1"/>
                </a:solidFill>
                <a:latin typeface="Book Antiqua" panose="02040602050305030304" pitchFamily="18" charset="0"/>
                <a:cs typeface="Times New Roman" panose="02020603050405020304" pitchFamily="18" charset="0"/>
              </a:defRPr>
            </a:lvl7pPr>
            <a:lvl8pPr marL="3429000" indent="-228600" eaLnBrk="0" fontAlgn="base" hangingPunct="0">
              <a:spcBef>
                <a:spcPct val="0"/>
              </a:spcBef>
              <a:spcAft>
                <a:spcPct val="0"/>
              </a:spcAft>
              <a:defRPr kumimoji="1" sz="2400">
                <a:solidFill>
                  <a:schemeClr val="tx1"/>
                </a:solidFill>
                <a:latin typeface="Book Antiqua" panose="02040602050305030304" pitchFamily="18" charset="0"/>
                <a:cs typeface="Times New Roman" panose="02020603050405020304" pitchFamily="18" charset="0"/>
              </a:defRPr>
            </a:lvl8pPr>
            <a:lvl9pPr marL="3886200" indent="-228600" eaLnBrk="0" fontAlgn="base" hangingPunct="0">
              <a:spcBef>
                <a:spcPct val="0"/>
              </a:spcBef>
              <a:spcAft>
                <a:spcPct val="0"/>
              </a:spcAft>
              <a:defRPr kumimoji="1" sz="2400">
                <a:solidFill>
                  <a:schemeClr val="tx1"/>
                </a:solidFill>
                <a:latin typeface="Book Antiqua" panose="02040602050305030304" pitchFamily="18" charset="0"/>
                <a:cs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1" lang="es-CO" altLang="es-CO" sz="2400" b="0" i="0" u="none" strike="noStrike" kern="1200" cap="none" spc="0" normalizeH="0" baseline="0" noProof="0">
              <a:ln>
                <a:noFill/>
              </a:ln>
              <a:solidFill>
                <a:schemeClr val="tx1"/>
              </a:solidFill>
              <a:effectLst/>
              <a:uLnTx/>
              <a:uFillTx/>
              <a:latin typeface="Times New Roman" panose="02020603050405020304" pitchFamily="18" charset="0"/>
              <a:ea typeface="+mn-ea"/>
              <a:cs typeface="Times New Roman" panose="02020603050405020304" pitchFamily="18" charset="0"/>
            </a:endParaRPr>
          </a:p>
        </p:txBody>
      </p:sp>
      <p:pic>
        <p:nvPicPr>
          <p:cNvPr id="14339" name="Picture 18" descr="C:\Documents and Settings\prototipo1\Mis documentos\Mis imágenes\cuentas de servicios\explic1.jpg"/>
          <p:cNvPicPr>
            <a:picLocks noChangeAspect="1"/>
          </p:cNvPicPr>
          <p:nvPr userDrawn="1"/>
        </p:nvPicPr>
        <p:blipFill>
          <a:blip r:embed="rId2"/>
          <a:stretch>
            <a:fillRect/>
          </a:stretch>
        </p:blipFill>
        <p:spPr>
          <a:xfrm>
            <a:off x="0" y="0"/>
            <a:ext cx="785813" cy="928688"/>
          </a:xfrm>
          <a:prstGeom prst="rect">
            <a:avLst/>
          </a:prstGeom>
          <a:noFill/>
          <a:ln w="9525">
            <a:noFill/>
          </a:ln>
        </p:spPr>
      </p:pic>
      <p:graphicFrame>
        <p:nvGraphicFramePr>
          <p:cNvPr id="14340" name="Object 41"/>
          <p:cNvGraphicFramePr>
            <a:graphicFrameLocks noChangeAspect="1"/>
          </p:cNvGraphicFramePr>
          <p:nvPr userDrawn="1"/>
        </p:nvGraphicFramePr>
        <p:xfrm>
          <a:off x="1116013" y="476250"/>
          <a:ext cx="147637" cy="417513"/>
        </p:xfrm>
        <a:graphic>
          <a:graphicData uri="http://schemas.openxmlformats.org/presentationml/2006/ole">
            <mc:AlternateContent xmlns:mc="http://schemas.openxmlformats.org/markup-compatibility/2006">
              <mc:Choice xmlns:v="urn:schemas-microsoft-com:vml" Requires="v">
                <p:oleObj r:id="rId3" imgW="1330325" imgH="3756660" progId="MS_ClipArt_Gallery.2">
                  <p:embed/>
                </p:oleObj>
              </mc:Choice>
              <mc:Fallback>
                <p:oleObj r:id="rId3" imgW="1330325" imgH="3756660" progId="MS_ClipArt_Gallery.2">
                  <p:embed/>
                  <p:pic>
                    <p:nvPicPr>
                      <p:cNvPr id="0" name="Picture 3142"/>
                      <p:cNvPicPr/>
                      <p:nvPr/>
                    </p:nvPicPr>
                    <p:blipFill>
                      <a:blip r:embed="rId4"/>
                      <a:stretch>
                        <a:fillRect/>
                      </a:stretch>
                    </p:blipFill>
                    <p:spPr>
                      <a:xfrm>
                        <a:off x="1116013" y="476250"/>
                        <a:ext cx="147637" cy="417513"/>
                      </a:xfrm>
                      <a:prstGeom prst="rect">
                        <a:avLst/>
                      </a:prstGeom>
                      <a:noFill/>
                      <a:ln w="38100">
                        <a:noFill/>
                        <a:miter/>
                      </a:ln>
                    </p:spPr>
                  </p:pic>
                </p:oleObj>
              </mc:Fallback>
            </mc:AlternateContent>
          </a:graphicData>
        </a:graphic>
      </p:graphicFrame>
      <p:graphicFrame>
        <p:nvGraphicFramePr>
          <p:cNvPr id="14341" name="Object 42"/>
          <p:cNvGraphicFramePr>
            <a:graphicFrameLocks noChangeAspect="1"/>
          </p:cNvGraphicFramePr>
          <p:nvPr userDrawn="1"/>
        </p:nvGraphicFramePr>
        <p:xfrm>
          <a:off x="468313" y="333375"/>
          <a:ext cx="231775" cy="582613"/>
        </p:xfrm>
        <a:graphic>
          <a:graphicData uri="http://schemas.openxmlformats.org/presentationml/2006/ole">
            <mc:AlternateContent xmlns:mc="http://schemas.openxmlformats.org/markup-compatibility/2006">
              <mc:Choice xmlns:v="urn:schemas-microsoft-com:vml" Requires="v">
                <p:oleObj r:id="rId5" imgW="1330325" imgH="3756660" progId="MS_ClipArt_Gallery.2">
                  <p:embed/>
                </p:oleObj>
              </mc:Choice>
              <mc:Fallback>
                <p:oleObj r:id="rId5" imgW="1330325" imgH="3756660" progId="MS_ClipArt_Gallery.2">
                  <p:embed/>
                  <p:pic>
                    <p:nvPicPr>
                      <p:cNvPr id="0" name="Picture 3146"/>
                      <p:cNvPicPr/>
                      <p:nvPr/>
                    </p:nvPicPr>
                    <p:blipFill>
                      <a:blip r:embed="rId4"/>
                      <a:stretch>
                        <a:fillRect/>
                      </a:stretch>
                    </p:blipFill>
                    <p:spPr>
                      <a:xfrm>
                        <a:off x="468313" y="333375"/>
                        <a:ext cx="231775" cy="582613"/>
                      </a:xfrm>
                      <a:prstGeom prst="rect">
                        <a:avLst/>
                      </a:prstGeom>
                      <a:noFill/>
                      <a:ln w="38100">
                        <a:noFill/>
                        <a:miter/>
                      </a:ln>
                    </p:spPr>
                  </p:pic>
                </p:oleObj>
              </mc:Fallback>
            </mc:AlternateContent>
          </a:graphicData>
        </a:graphic>
      </p:graphicFrame>
      <p:graphicFrame>
        <p:nvGraphicFramePr>
          <p:cNvPr id="14342" name="Object 43"/>
          <p:cNvGraphicFramePr>
            <a:graphicFrameLocks noChangeAspect="1"/>
          </p:cNvGraphicFramePr>
          <p:nvPr userDrawn="1"/>
        </p:nvGraphicFramePr>
        <p:xfrm>
          <a:off x="827088" y="404813"/>
          <a:ext cx="169862" cy="498475"/>
        </p:xfrm>
        <a:graphic>
          <a:graphicData uri="http://schemas.openxmlformats.org/presentationml/2006/ole">
            <mc:AlternateContent xmlns:mc="http://schemas.openxmlformats.org/markup-compatibility/2006">
              <mc:Choice xmlns:v="urn:schemas-microsoft-com:vml" Requires="v">
                <p:oleObj r:id="rId6" imgW="1330325" imgH="3756660" progId="MS_ClipArt_Gallery.2">
                  <p:embed/>
                </p:oleObj>
              </mc:Choice>
              <mc:Fallback>
                <p:oleObj r:id="rId6" imgW="1330325" imgH="3756660" progId="MS_ClipArt_Gallery.2">
                  <p:embed/>
                  <p:pic>
                    <p:nvPicPr>
                      <p:cNvPr id="0" name="Picture 3152"/>
                      <p:cNvPicPr/>
                      <p:nvPr/>
                    </p:nvPicPr>
                    <p:blipFill>
                      <a:blip r:embed="rId4"/>
                      <a:stretch>
                        <a:fillRect/>
                      </a:stretch>
                    </p:blipFill>
                    <p:spPr>
                      <a:xfrm>
                        <a:off x="827088" y="404813"/>
                        <a:ext cx="169862" cy="498475"/>
                      </a:xfrm>
                      <a:prstGeom prst="rect">
                        <a:avLst/>
                      </a:prstGeom>
                      <a:noFill/>
                      <a:ln w="38100">
                        <a:noFill/>
                        <a:miter/>
                      </a:ln>
                    </p:spPr>
                  </p:pic>
                </p:oleObj>
              </mc:Fallback>
            </mc:AlternateContent>
          </a:graphicData>
        </a:graphic>
      </p:graphicFrame>
      <p:graphicFrame>
        <p:nvGraphicFramePr>
          <p:cNvPr id="14343" name="Object 44"/>
          <p:cNvGraphicFramePr>
            <a:graphicFrameLocks noChangeAspect="1"/>
          </p:cNvGraphicFramePr>
          <p:nvPr userDrawn="1"/>
        </p:nvGraphicFramePr>
        <p:xfrm>
          <a:off x="107950" y="188913"/>
          <a:ext cx="201613" cy="669925"/>
        </p:xfrm>
        <a:graphic>
          <a:graphicData uri="http://schemas.openxmlformats.org/presentationml/2006/ole">
            <mc:AlternateContent xmlns:mc="http://schemas.openxmlformats.org/markup-compatibility/2006">
              <mc:Choice xmlns:v="urn:schemas-microsoft-com:vml" Requires="v">
                <p:oleObj r:id="rId7" imgW="1330325" imgH="3756660" progId="MS_ClipArt_Gallery.2">
                  <p:embed/>
                </p:oleObj>
              </mc:Choice>
              <mc:Fallback>
                <p:oleObj r:id="rId7" imgW="1330325" imgH="3756660" progId="MS_ClipArt_Gallery.2">
                  <p:embed/>
                  <p:pic>
                    <p:nvPicPr>
                      <p:cNvPr id="0" name="Picture 3153"/>
                      <p:cNvPicPr/>
                      <p:nvPr/>
                    </p:nvPicPr>
                    <p:blipFill>
                      <a:blip r:embed="rId4"/>
                      <a:stretch>
                        <a:fillRect/>
                      </a:stretch>
                    </p:blipFill>
                    <p:spPr>
                      <a:xfrm>
                        <a:off x="107950" y="188913"/>
                        <a:ext cx="201613" cy="669925"/>
                      </a:xfrm>
                      <a:prstGeom prst="rect">
                        <a:avLst/>
                      </a:prstGeom>
                      <a:noFill/>
                      <a:ln w="38100">
                        <a:noFill/>
                        <a:miter/>
                      </a:ln>
                    </p:spPr>
                  </p:pic>
                </p:oleObj>
              </mc:Fallback>
            </mc:AlternateContent>
          </a:graphicData>
        </a:graphic>
      </p:graphicFrame>
      <p:sp>
        <p:nvSpPr>
          <p:cNvPr id="14344" name="Arc 50"/>
          <p:cNvSpPr/>
          <p:nvPr userDrawn="1"/>
        </p:nvSpPr>
        <p:spPr>
          <a:xfrm rot="-10501254">
            <a:off x="179388" y="476250"/>
            <a:ext cx="360362" cy="73025"/>
          </a:xfrm>
          <a:custGeom>
            <a:avLst/>
            <a:gdLst/>
            <a:ahLst/>
            <a:cxnLst>
              <a:cxn ang="0">
                <a:pos x="0" y="0"/>
              </a:cxn>
              <a:cxn ang="0">
                <a:pos x="2147483646" y="2147483646"/>
              </a:cxn>
              <a:cxn ang="0">
                <a:pos x="0" y="2147483646"/>
              </a:cxn>
            </a:cxnLst>
            <a:rect l="0" t="0" r="0" b="0"/>
            <a:pathLst>
              <a:path w="21600" h="21600" fill="none">
                <a:moveTo>
                  <a:pt x="-1" y="0"/>
                </a:moveTo>
                <a:cubicBezTo>
                  <a:pt x="11929" y="0"/>
                  <a:pt x="21600" y="9670"/>
                  <a:pt x="21600" y="21600"/>
                </a:cubicBezTo>
              </a:path>
              <a:path w="21600" h="21600" stroke="0">
                <a:moveTo>
                  <a:pt x="-1" y="0"/>
                </a:moveTo>
                <a:cubicBezTo>
                  <a:pt x="11929" y="0"/>
                  <a:pt x="21600" y="9670"/>
                  <a:pt x="21600" y="21600"/>
                </a:cubicBezTo>
                <a:lnTo>
                  <a:pt x="0" y="21600"/>
                </a:lnTo>
                <a:lnTo>
                  <a:pt x="-1" y="0"/>
                </a:lnTo>
                <a:close/>
              </a:path>
            </a:pathLst>
          </a:custGeom>
          <a:noFill/>
          <a:ln w="12700" cap="sq" cmpd="sng">
            <a:solidFill>
              <a:schemeClr val="tx1">
                <a:alpha val="100000"/>
              </a:schemeClr>
            </a:solidFill>
            <a:prstDash val="solid"/>
            <a:miter lim="800000"/>
            <a:headEnd type="none" w="sm" len="sm"/>
            <a:tailEnd type="none" w="sm" len="sm"/>
          </a:ln>
        </p:spPr>
        <p:txBody>
          <a:bodyPr/>
          <a:lstStyle/>
          <a:p>
            <a:endParaRPr lang="en-US"/>
          </a:p>
        </p:txBody>
      </p:sp>
      <p:sp>
        <p:nvSpPr>
          <p:cNvPr id="14345" name="Arc 51"/>
          <p:cNvSpPr/>
          <p:nvPr userDrawn="1"/>
        </p:nvSpPr>
        <p:spPr>
          <a:xfrm rot="-10501254">
            <a:off x="611188" y="549275"/>
            <a:ext cx="360362" cy="73025"/>
          </a:xfrm>
          <a:custGeom>
            <a:avLst/>
            <a:gdLst/>
            <a:ahLst/>
            <a:cxnLst>
              <a:cxn ang="0">
                <a:pos x="0" y="0"/>
              </a:cxn>
              <a:cxn ang="0">
                <a:pos x="2147483646" y="2147483646"/>
              </a:cxn>
              <a:cxn ang="0">
                <a:pos x="0" y="2147483646"/>
              </a:cxn>
            </a:cxnLst>
            <a:rect l="0" t="0" r="0" b="0"/>
            <a:pathLst>
              <a:path w="21600" h="21600" fill="none">
                <a:moveTo>
                  <a:pt x="-1" y="0"/>
                </a:moveTo>
                <a:cubicBezTo>
                  <a:pt x="11929" y="0"/>
                  <a:pt x="21600" y="9670"/>
                  <a:pt x="21600" y="21600"/>
                </a:cubicBezTo>
              </a:path>
              <a:path w="21600" h="21600" stroke="0">
                <a:moveTo>
                  <a:pt x="-1" y="0"/>
                </a:moveTo>
                <a:cubicBezTo>
                  <a:pt x="11929" y="0"/>
                  <a:pt x="21600" y="9670"/>
                  <a:pt x="21600" y="21600"/>
                </a:cubicBezTo>
                <a:lnTo>
                  <a:pt x="0" y="21600"/>
                </a:lnTo>
                <a:lnTo>
                  <a:pt x="-1" y="0"/>
                </a:lnTo>
                <a:close/>
              </a:path>
            </a:pathLst>
          </a:custGeom>
          <a:noFill/>
          <a:ln w="12700" cap="sq" cmpd="sng">
            <a:solidFill>
              <a:schemeClr val="tx1">
                <a:alpha val="100000"/>
              </a:schemeClr>
            </a:solidFill>
            <a:prstDash val="solid"/>
            <a:miter lim="800000"/>
            <a:headEnd type="none" w="sm" len="sm"/>
            <a:tailEnd type="none" w="sm" len="sm"/>
          </a:ln>
        </p:spPr>
        <p:txBody>
          <a:bodyPr/>
          <a:lstStyle/>
          <a:p>
            <a:endParaRPr lang="en-US"/>
          </a:p>
        </p:txBody>
      </p:sp>
      <p:sp>
        <p:nvSpPr>
          <p:cNvPr id="14346" name="Arc 52"/>
          <p:cNvSpPr/>
          <p:nvPr userDrawn="1"/>
        </p:nvSpPr>
        <p:spPr>
          <a:xfrm rot="10800000">
            <a:off x="971550" y="620713"/>
            <a:ext cx="433388" cy="69850"/>
          </a:xfrm>
          <a:custGeom>
            <a:avLst/>
            <a:gdLst/>
            <a:ahLst/>
            <a:cxnLst>
              <a:cxn ang="0">
                <a:pos x="0" y="2147483646"/>
              </a:cxn>
              <a:cxn ang="0">
                <a:pos x="2147483646" y="2147483646"/>
              </a:cxn>
              <a:cxn ang="0">
                <a:pos x="2147483646" y="2147483646"/>
              </a:cxn>
            </a:cxnLst>
            <a:rect l="0" t="0" r="0" b="0"/>
            <a:pathLst>
              <a:path w="26057" h="21600" fill="none">
                <a:moveTo>
                  <a:pt x="-1" y="464"/>
                </a:moveTo>
                <a:cubicBezTo>
                  <a:pt x="1465" y="155"/>
                  <a:pt x="2959" y="-1"/>
                  <a:pt x="4457" y="0"/>
                </a:cubicBezTo>
                <a:cubicBezTo>
                  <a:pt x="16386" y="0"/>
                  <a:pt x="26057" y="9670"/>
                  <a:pt x="26057" y="21600"/>
                </a:cubicBezTo>
              </a:path>
              <a:path w="26057" h="21600" stroke="0">
                <a:moveTo>
                  <a:pt x="-1" y="464"/>
                </a:moveTo>
                <a:cubicBezTo>
                  <a:pt x="1465" y="155"/>
                  <a:pt x="2959" y="-1"/>
                  <a:pt x="4457" y="0"/>
                </a:cubicBezTo>
                <a:cubicBezTo>
                  <a:pt x="16386" y="0"/>
                  <a:pt x="26057" y="9670"/>
                  <a:pt x="26057" y="21600"/>
                </a:cubicBezTo>
                <a:lnTo>
                  <a:pt x="4457" y="21600"/>
                </a:lnTo>
                <a:lnTo>
                  <a:pt x="-1" y="464"/>
                </a:lnTo>
                <a:close/>
              </a:path>
            </a:pathLst>
          </a:custGeom>
          <a:noFill/>
          <a:ln w="12700" cap="sq" cmpd="sng">
            <a:solidFill>
              <a:schemeClr val="tx1">
                <a:alpha val="100000"/>
              </a:schemeClr>
            </a:solidFill>
            <a:prstDash val="solid"/>
            <a:miter lim="800000"/>
            <a:headEnd type="none" w="sm" len="sm"/>
            <a:tailEnd type="none" w="sm" len="sm"/>
          </a:ln>
        </p:spPr>
        <p:txBody>
          <a:bodyPr/>
          <a:lstStyle/>
          <a:p>
            <a:endParaRPr lang="en-US"/>
          </a:p>
        </p:txBody>
      </p:sp>
      <p:graphicFrame>
        <p:nvGraphicFramePr>
          <p:cNvPr id="14347" name="Object 53"/>
          <p:cNvGraphicFramePr>
            <a:graphicFrameLocks noChangeAspect="1"/>
          </p:cNvGraphicFramePr>
          <p:nvPr userDrawn="1"/>
        </p:nvGraphicFramePr>
        <p:xfrm>
          <a:off x="1403350" y="549275"/>
          <a:ext cx="147638" cy="344488"/>
        </p:xfrm>
        <a:graphic>
          <a:graphicData uri="http://schemas.openxmlformats.org/presentationml/2006/ole">
            <mc:AlternateContent xmlns:mc="http://schemas.openxmlformats.org/markup-compatibility/2006">
              <mc:Choice xmlns:v="urn:schemas-microsoft-com:vml" Requires="v">
                <p:oleObj r:id="rId8" imgW="1330325" imgH="3756660" progId="MS_ClipArt_Gallery.2">
                  <p:embed/>
                </p:oleObj>
              </mc:Choice>
              <mc:Fallback>
                <p:oleObj r:id="rId8" imgW="1330325" imgH="3756660" progId="MS_ClipArt_Gallery.2">
                  <p:embed/>
                  <p:pic>
                    <p:nvPicPr>
                      <p:cNvPr id="0" name="Picture 3156"/>
                      <p:cNvPicPr/>
                      <p:nvPr/>
                    </p:nvPicPr>
                    <p:blipFill>
                      <a:blip r:embed="rId4"/>
                      <a:stretch>
                        <a:fillRect/>
                      </a:stretch>
                    </p:blipFill>
                    <p:spPr>
                      <a:xfrm>
                        <a:off x="1403350" y="549275"/>
                        <a:ext cx="147638" cy="344488"/>
                      </a:xfrm>
                      <a:prstGeom prst="rect">
                        <a:avLst/>
                      </a:prstGeom>
                      <a:noFill/>
                      <a:ln w="38100">
                        <a:noFill/>
                        <a:miter/>
                      </a:ln>
                    </p:spPr>
                  </p:pic>
                </p:oleObj>
              </mc:Fallback>
            </mc:AlternateContent>
          </a:graphicData>
        </a:graphic>
      </p:graphicFrame>
      <p:graphicFrame>
        <p:nvGraphicFramePr>
          <p:cNvPr id="14348" name="Object 54"/>
          <p:cNvGraphicFramePr>
            <a:graphicFrameLocks noChangeAspect="1"/>
          </p:cNvGraphicFramePr>
          <p:nvPr userDrawn="1"/>
        </p:nvGraphicFramePr>
        <p:xfrm>
          <a:off x="1692275" y="620713"/>
          <a:ext cx="147638" cy="274637"/>
        </p:xfrm>
        <a:graphic>
          <a:graphicData uri="http://schemas.openxmlformats.org/presentationml/2006/ole">
            <mc:AlternateContent xmlns:mc="http://schemas.openxmlformats.org/markup-compatibility/2006">
              <mc:Choice xmlns:v="urn:schemas-microsoft-com:vml" Requires="v">
                <p:oleObj r:id="rId9" imgW="1330325" imgH="3756660" progId="MS_ClipArt_Gallery.2">
                  <p:embed/>
                </p:oleObj>
              </mc:Choice>
              <mc:Fallback>
                <p:oleObj r:id="rId9" imgW="1330325" imgH="3756660" progId="MS_ClipArt_Gallery.2">
                  <p:embed/>
                  <p:pic>
                    <p:nvPicPr>
                      <p:cNvPr id="0" name="Picture 3151"/>
                      <p:cNvPicPr/>
                      <p:nvPr/>
                    </p:nvPicPr>
                    <p:blipFill>
                      <a:blip r:embed="rId4"/>
                      <a:stretch>
                        <a:fillRect/>
                      </a:stretch>
                    </p:blipFill>
                    <p:spPr>
                      <a:xfrm>
                        <a:off x="1692275" y="620713"/>
                        <a:ext cx="147638" cy="274637"/>
                      </a:xfrm>
                      <a:prstGeom prst="rect">
                        <a:avLst/>
                      </a:prstGeom>
                      <a:noFill/>
                      <a:ln w="38100">
                        <a:noFill/>
                        <a:miter/>
                      </a:ln>
                    </p:spPr>
                  </p:pic>
                </p:oleObj>
              </mc:Fallback>
            </mc:AlternateContent>
          </a:graphicData>
        </a:graphic>
      </p:graphicFrame>
      <p:sp>
        <p:nvSpPr>
          <p:cNvPr id="14349" name="Arc 55"/>
          <p:cNvSpPr/>
          <p:nvPr userDrawn="1"/>
        </p:nvSpPr>
        <p:spPr>
          <a:xfrm rot="10800000">
            <a:off x="1476375" y="692150"/>
            <a:ext cx="287338" cy="69850"/>
          </a:xfrm>
          <a:custGeom>
            <a:avLst/>
            <a:gdLst/>
            <a:ahLst/>
            <a:cxnLst>
              <a:cxn ang="0">
                <a:pos x="0" y="2147483646"/>
              </a:cxn>
              <a:cxn ang="0">
                <a:pos x="2147483646" y="2147483646"/>
              </a:cxn>
              <a:cxn ang="0">
                <a:pos x="2147483646" y="2147483646"/>
              </a:cxn>
            </a:cxnLst>
            <a:rect l="0" t="0" r="0" b="0"/>
            <a:pathLst>
              <a:path w="26057" h="21600" fill="none">
                <a:moveTo>
                  <a:pt x="-1" y="464"/>
                </a:moveTo>
                <a:cubicBezTo>
                  <a:pt x="1465" y="155"/>
                  <a:pt x="2959" y="-1"/>
                  <a:pt x="4457" y="0"/>
                </a:cubicBezTo>
                <a:cubicBezTo>
                  <a:pt x="16386" y="0"/>
                  <a:pt x="26057" y="9670"/>
                  <a:pt x="26057" y="21600"/>
                </a:cubicBezTo>
              </a:path>
              <a:path w="26057" h="21600" stroke="0">
                <a:moveTo>
                  <a:pt x="-1" y="464"/>
                </a:moveTo>
                <a:cubicBezTo>
                  <a:pt x="1465" y="155"/>
                  <a:pt x="2959" y="-1"/>
                  <a:pt x="4457" y="0"/>
                </a:cubicBezTo>
                <a:cubicBezTo>
                  <a:pt x="16386" y="0"/>
                  <a:pt x="26057" y="9670"/>
                  <a:pt x="26057" y="21600"/>
                </a:cubicBezTo>
                <a:lnTo>
                  <a:pt x="4457" y="21600"/>
                </a:lnTo>
                <a:lnTo>
                  <a:pt x="-1" y="464"/>
                </a:lnTo>
                <a:close/>
              </a:path>
            </a:pathLst>
          </a:custGeom>
          <a:noFill/>
          <a:ln w="12700" cap="sq" cmpd="sng">
            <a:solidFill>
              <a:schemeClr val="tx1">
                <a:alpha val="100000"/>
              </a:schemeClr>
            </a:solidFill>
            <a:prstDash val="solid"/>
            <a:miter lim="800000"/>
            <a:headEnd type="none" w="sm" len="sm"/>
            <a:tailEnd type="none" w="sm" len="sm"/>
          </a:ln>
        </p:spPr>
        <p:txBody>
          <a:bodyPr/>
          <a:lstStyle/>
          <a:p>
            <a:endParaRPr lang="en-US"/>
          </a:p>
        </p:txBody>
      </p:sp>
      <p:sp>
        <p:nvSpPr>
          <p:cNvPr id="14350" name="Line 56"/>
          <p:cNvSpPr/>
          <p:nvPr/>
        </p:nvSpPr>
        <p:spPr>
          <a:xfrm>
            <a:off x="0" y="914400"/>
            <a:ext cx="9144000" cy="0"/>
          </a:xfrm>
          <a:prstGeom prst="line">
            <a:avLst/>
          </a:prstGeom>
          <a:ln w="12700" cap="sq" cmpd="sng">
            <a:solidFill>
              <a:schemeClr val="tx1"/>
            </a:solidFill>
            <a:prstDash val="solid"/>
            <a:miter/>
            <a:headEnd type="none" w="sm" len="sm"/>
            <a:tailEnd type="none" w="sm" len="sm"/>
          </a:ln>
        </p:spPr>
      </p:sp>
      <p:sp>
        <p:nvSpPr>
          <p:cNvPr id="2" name="1 Marcador de contenido"/>
          <p:cNvSpPr>
            <a:spLocks noGrp="1"/>
          </p:cNvSpPr>
          <p:nvPr>
            <p:ph hasCustomPrompt="1"/>
          </p:nvPr>
        </p:nvSpPr>
        <p:spPr>
          <a:xfrm>
            <a:off x="468313" y="404813"/>
            <a:ext cx="8675687" cy="5976937"/>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30" name="Rectangle 6"/>
          <p:cNvSpPr>
            <a:spLocks noGrp="1" noChangeArrowheads="1"/>
          </p:cNvSpPr>
          <p:nvPr>
            <p:ph type="ftr" sz="quarter" idx="3"/>
          </p:nvPr>
        </p:nvSpPr>
        <p:spPr>
          <a:xfrm>
            <a:off x="0" y="6500813"/>
            <a:ext cx="9144000" cy="357188"/>
          </a:xfrm>
          <a:prstGeom prst="rect">
            <a:avLst/>
          </a:prstGeom>
        </p:spPr>
        <p:txBody>
          <a:bodyPr/>
          <a:lstStyle>
            <a:lvl1pPr eaLnBrk="1" hangingPunct="1">
              <a:defRPr/>
            </a:lvl1pPr>
          </a:lstStyle>
          <a:p>
            <a:pPr marL="0" marR="0" lvl="0" indent="0" algn="l" defTabSz="914400" rtl="0" eaLnBrk="1" fontAlgn="base" latinLnBrk="0" hangingPunct="1">
              <a:lnSpc>
                <a:spcPct val="100000"/>
              </a:lnSpc>
              <a:spcBef>
                <a:spcPct val="0"/>
              </a:spcBef>
              <a:spcAft>
                <a:spcPct val="0"/>
              </a:spcAft>
              <a:buClrTx/>
              <a:buSzTx/>
              <a:buFontTx/>
              <a:buNone/>
              <a:defRPr/>
            </a:pPr>
            <a:r>
              <a:rPr kumimoji="1" lang="es-CO" sz="2400" b="0" i="0" u="none" strike="noStrike" kern="1200" cap="none" spc="0" normalizeH="0" baseline="0" noProof="0">
                <a:ln>
                  <a:noFill/>
                </a:ln>
                <a:solidFill>
                  <a:schemeClr val="tx1"/>
                </a:solidFill>
                <a:effectLst/>
                <a:uLnTx/>
                <a:uFillTx/>
                <a:latin typeface="Book Antiqua" panose="02040602050305030304" pitchFamily="18" charset="0"/>
                <a:ea typeface="+mn-ea"/>
                <a:cs typeface="Times New Roman" panose="02020603050405020304" pitchFamily="18" charset="0"/>
              </a:rPr>
              <a:t>Sintraisa</a:t>
            </a:r>
            <a:endParaRPr kumimoji="1" lang="es-ES" sz="2400" b="0" i="0" u="none" strike="noStrike" kern="1200" cap="none" spc="0" normalizeH="0" baseline="0" noProof="0">
              <a:ln>
                <a:noFill/>
              </a:ln>
              <a:solidFill>
                <a:schemeClr val="tx1"/>
              </a:solidFill>
              <a:effectLst/>
              <a:uLnTx/>
              <a:uFillTx/>
              <a:latin typeface="Book Antiqua" panose="02040602050305030304" pitchFamily="18" charset="0"/>
              <a:ea typeface="+mn-ea"/>
              <a:cs typeface="Times New Roman" panose="02020603050405020304" pitchFamily="18" charset="0"/>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bl" preserve="1">
  <p:cSld name="Título y tabla">
    <p:bg>
      <p:bgPr>
        <a:solidFill>
          <a:srgbClr val="FFFFFF"/>
        </a:solidFill>
        <a:effectLst/>
      </p:bgPr>
    </p:bg>
    <p:spTree>
      <p:nvGrpSpPr>
        <p:cNvPr id="1" name=""/>
        <p:cNvGrpSpPr/>
        <p:nvPr/>
      </p:nvGrpSpPr>
      <p:grpSpPr>
        <a:xfrm>
          <a:off x="0" y="0"/>
          <a:ext cx="0" cy="0"/>
          <a:chOff x="0" y="0"/>
          <a:chExt cx="0" cy="0"/>
        </a:xfrm>
      </p:grpSpPr>
      <p:sp>
        <p:nvSpPr>
          <p:cNvPr id="17" name="Rectangle 5"/>
          <p:cNvSpPr>
            <a:spLocks noChangeArrowheads="1"/>
          </p:cNvSpPr>
          <p:nvPr/>
        </p:nvSpPr>
        <p:spPr bwMode="blackWhite">
          <a:xfrm>
            <a:off x="0" y="0"/>
            <a:ext cx="9144000" cy="333375"/>
          </a:xfrm>
          <a:prstGeom prst="rect">
            <a:avLst/>
          </a:prstGeom>
          <a:gradFill rotWithShape="1">
            <a:gsLst>
              <a:gs pos="0">
                <a:srgbClr val="C00000"/>
              </a:gs>
              <a:gs pos="100000">
                <a:srgbClr val="FFFFFF"/>
              </a:gs>
            </a:gsLst>
            <a:lin ang="5400000" scaled="1"/>
          </a:gradFill>
          <a:ln>
            <a:noFill/>
          </a:ln>
        </p:spPr>
        <p:txBody>
          <a:bodyPr/>
          <a:lstStyle>
            <a:lvl1pPr eaLnBrk="0" hangingPunct="0">
              <a:defRPr kumimoji="1" sz="2400">
                <a:solidFill>
                  <a:schemeClr val="tx1"/>
                </a:solidFill>
                <a:latin typeface="Book Antiqua" panose="02040602050305030304" pitchFamily="18" charset="0"/>
                <a:cs typeface="Times New Roman" panose="02020603050405020304" pitchFamily="18" charset="0"/>
              </a:defRPr>
            </a:lvl1pPr>
            <a:lvl2pPr marL="742950" indent="-285750" eaLnBrk="0" hangingPunct="0">
              <a:defRPr kumimoji="1" sz="2400">
                <a:solidFill>
                  <a:schemeClr val="tx1"/>
                </a:solidFill>
                <a:latin typeface="Book Antiqua" panose="02040602050305030304" pitchFamily="18" charset="0"/>
                <a:cs typeface="Times New Roman" panose="02020603050405020304" pitchFamily="18" charset="0"/>
              </a:defRPr>
            </a:lvl2pPr>
            <a:lvl3pPr marL="1143000" indent="-228600" eaLnBrk="0" hangingPunct="0">
              <a:defRPr kumimoji="1" sz="2400">
                <a:solidFill>
                  <a:schemeClr val="tx1"/>
                </a:solidFill>
                <a:latin typeface="Book Antiqua" panose="02040602050305030304" pitchFamily="18" charset="0"/>
                <a:cs typeface="Times New Roman" panose="02020603050405020304" pitchFamily="18" charset="0"/>
              </a:defRPr>
            </a:lvl3pPr>
            <a:lvl4pPr marL="1600200" indent="-228600" eaLnBrk="0" hangingPunct="0">
              <a:defRPr kumimoji="1" sz="2400">
                <a:solidFill>
                  <a:schemeClr val="tx1"/>
                </a:solidFill>
                <a:latin typeface="Book Antiqua" panose="02040602050305030304" pitchFamily="18" charset="0"/>
                <a:cs typeface="Times New Roman" panose="02020603050405020304" pitchFamily="18" charset="0"/>
              </a:defRPr>
            </a:lvl4pPr>
            <a:lvl5pPr marL="2057400" indent="-228600" eaLnBrk="0" hangingPunct="0">
              <a:defRPr kumimoji="1" sz="2400">
                <a:solidFill>
                  <a:schemeClr val="tx1"/>
                </a:solidFill>
                <a:latin typeface="Book Antiqua" panose="02040602050305030304" pitchFamily="18" charset="0"/>
                <a:cs typeface="Times New Roman" panose="02020603050405020304" pitchFamily="18" charset="0"/>
              </a:defRPr>
            </a:lvl5pPr>
            <a:lvl6pPr marL="2514600" indent="-228600" eaLnBrk="0" fontAlgn="base" hangingPunct="0">
              <a:spcBef>
                <a:spcPct val="0"/>
              </a:spcBef>
              <a:spcAft>
                <a:spcPct val="0"/>
              </a:spcAft>
              <a:defRPr kumimoji="1" sz="2400">
                <a:solidFill>
                  <a:schemeClr val="tx1"/>
                </a:solidFill>
                <a:latin typeface="Book Antiqua" panose="02040602050305030304" pitchFamily="18" charset="0"/>
                <a:cs typeface="Times New Roman" panose="02020603050405020304" pitchFamily="18" charset="0"/>
              </a:defRPr>
            </a:lvl6pPr>
            <a:lvl7pPr marL="2971800" indent="-228600" eaLnBrk="0" fontAlgn="base" hangingPunct="0">
              <a:spcBef>
                <a:spcPct val="0"/>
              </a:spcBef>
              <a:spcAft>
                <a:spcPct val="0"/>
              </a:spcAft>
              <a:defRPr kumimoji="1" sz="2400">
                <a:solidFill>
                  <a:schemeClr val="tx1"/>
                </a:solidFill>
                <a:latin typeface="Book Antiqua" panose="02040602050305030304" pitchFamily="18" charset="0"/>
                <a:cs typeface="Times New Roman" panose="02020603050405020304" pitchFamily="18" charset="0"/>
              </a:defRPr>
            </a:lvl7pPr>
            <a:lvl8pPr marL="3429000" indent="-228600" eaLnBrk="0" fontAlgn="base" hangingPunct="0">
              <a:spcBef>
                <a:spcPct val="0"/>
              </a:spcBef>
              <a:spcAft>
                <a:spcPct val="0"/>
              </a:spcAft>
              <a:defRPr kumimoji="1" sz="2400">
                <a:solidFill>
                  <a:schemeClr val="tx1"/>
                </a:solidFill>
                <a:latin typeface="Book Antiqua" panose="02040602050305030304" pitchFamily="18" charset="0"/>
                <a:cs typeface="Times New Roman" panose="02020603050405020304" pitchFamily="18" charset="0"/>
              </a:defRPr>
            </a:lvl8pPr>
            <a:lvl9pPr marL="3886200" indent="-228600" eaLnBrk="0" fontAlgn="base" hangingPunct="0">
              <a:spcBef>
                <a:spcPct val="0"/>
              </a:spcBef>
              <a:spcAft>
                <a:spcPct val="0"/>
              </a:spcAft>
              <a:defRPr kumimoji="1" sz="2400">
                <a:solidFill>
                  <a:schemeClr val="tx1"/>
                </a:solidFill>
                <a:latin typeface="Book Antiqua" panose="02040602050305030304" pitchFamily="18" charset="0"/>
                <a:cs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1" lang="es-CO" altLang="es-CO" sz="2400" b="0" i="0" u="none" strike="noStrike" kern="1200" cap="none" spc="0" normalizeH="0" baseline="0" noProof="0">
              <a:ln>
                <a:noFill/>
              </a:ln>
              <a:solidFill>
                <a:schemeClr val="tx1"/>
              </a:solidFill>
              <a:effectLst/>
              <a:uLnTx/>
              <a:uFillTx/>
              <a:latin typeface="Times New Roman" panose="02020603050405020304" pitchFamily="18" charset="0"/>
              <a:ea typeface="+mn-ea"/>
              <a:cs typeface="Times New Roman" panose="02020603050405020304" pitchFamily="18" charset="0"/>
            </a:endParaRPr>
          </a:p>
        </p:txBody>
      </p:sp>
      <p:pic>
        <p:nvPicPr>
          <p:cNvPr id="15363" name="Picture 18" descr="C:\Documents and Settings\prototipo1\Mis documentos\Mis imágenes\cuentas de servicios\explic1.jpg"/>
          <p:cNvPicPr>
            <a:picLocks noChangeAspect="1"/>
          </p:cNvPicPr>
          <p:nvPr userDrawn="1"/>
        </p:nvPicPr>
        <p:blipFill>
          <a:blip r:embed="rId2"/>
          <a:stretch>
            <a:fillRect/>
          </a:stretch>
        </p:blipFill>
        <p:spPr>
          <a:xfrm>
            <a:off x="0" y="0"/>
            <a:ext cx="785813" cy="928688"/>
          </a:xfrm>
          <a:prstGeom prst="rect">
            <a:avLst/>
          </a:prstGeom>
          <a:noFill/>
          <a:ln w="9525">
            <a:noFill/>
          </a:ln>
        </p:spPr>
      </p:pic>
      <p:graphicFrame>
        <p:nvGraphicFramePr>
          <p:cNvPr id="15364" name="Object 41"/>
          <p:cNvGraphicFramePr>
            <a:graphicFrameLocks noChangeAspect="1"/>
          </p:cNvGraphicFramePr>
          <p:nvPr userDrawn="1"/>
        </p:nvGraphicFramePr>
        <p:xfrm>
          <a:off x="1116013" y="476250"/>
          <a:ext cx="147637" cy="417513"/>
        </p:xfrm>
        <a:graphic>
          <a:graphicData uri="http://schemas.openxmlformats.org/presentationml/2006/ole">
            <mc:AlternateContent xmlns:mc="http://schemas.openxmlformats.org/markup-compatibility/2006">
              <mc:Choice xmlns:v="urn:schemas-microsoft-com:vml" Requires="v">
                <p:oleObj r:id="rId3" imgW="1330325" imgH="3756660" progId="MS_ClipArt_Gallery.2">
                  <p:embed/>
                </p:oleObj>
              </mc:Choice>
              <mc:Fallback>
                <p:oleObj r:id="rId3" imgW="1330325" imgH="3756660" progId="MS_ClipArt_Gallery.2">
                  <p:embed/>
                  <p:pic>
                    <p:nvPicPr>
                      <p:cNvPr id="0" name="Picture 3150"/>
                      <p:cNvPicPr/>
                      <p:nvPr/>
                    </p:nvPicPr>
                    <p:blipFill>
                      <a:blip r:embed="rId4"/>
                      <a:stretch>
                        <a:fillRect/>
                      </a:stretch>
                    </p:blipFill>
                    <p:spPr>
                      <a:xfrm>
                        <a:off x="1116013" y="476250"/>
                        <a:ext cx="147637" cy="417513"/>
                      </a:xfrm>
                      <a:prstGeom prst="rect">
                        <a:avLst/>
                      </a:prstGeom>
                      <a:noFill/>
                      <a:ln w="38100">
                        <a:noFill/>
                        <a:miter/>
                      </a:ln>
                    </p:spPr>
                  </p:pic>
                </p:oleObj>
              </mc:Fallback>
            </mc:AlternateContent>
          </a:graphicData>
        </a:graphic>
      </p:graphicFrame>
      <p:graphicFrame>
        <p:nvGraphicFramePr>
          <p:cNvPr id="15365" name="Object 42"/>
          <p:cNvGraphicFramePr>
            <a:graphicFrameLocks noChangeAspect="1"/>
          </p:cNvGraphicFramePr>
          <p:nvPr userDrawn="1"/>
        </p:nvGraphicFramePr>
        <p:xfrm>
          <a:off x="468313" y="333375"/>
          <a:ext cx="231775" cy="582613"/>
        </p:xfrm>
        <a:graphic>
          <a:graphicData uri="http://schemas.openxmlformats.org/presentationml/2006/ole">
            <mc:AlternateContent xmlns:mc="http://schemas.openxmlformats.org/markup-compatibility/2006">
              <mc:Choice xmlns:v="urn:schemas-microsoft-com:vml" Requires="v">
                <p:oleObj r:id="rId5" imgW="1330325" imgH="3756660" progId="MS_ClipArt_Gallery.2">
                  <p:embed/>
                </p:oleObj>
              </mc:Choice>
              <mc:Fallback>
                <p:oleObj r:id="rId5" imgW="1330325" imgH="3756660" progId="MS_ClipArt_Gallery.2">
                  <p:embed/>
                  <p:pic>
                    <p:nvPicPr>
                      <p:cNvPr id="0" name="Picture 3158"/>
                      <p:cNvPicPr/>
                      <p:nvPr/>
                    </p:nvPicPr>
                    <p:blipFill>
                      <a:blip r:embed="rId4"/>
                      <a:stretch>
                        <a:fillRect/>
                      </a:stretch>
                    </p:blipFill>
                    <p:spPr>
                      <a:xfrm>
                        <a:off x="468313" y="333375"/>
                        <a:ext cx="231775" cy="582613"/>
                      </a:xfrm>
                      <a:prstGeom prst="rect">
                        <a:avLst/>
                      </a:prstGeom>
                      <a:noFill/>
                      <a:ln w="38100">
                        <a:noFill/>
                        <a:miter/>
                      </a:ln>
                    </p:spPr>
                  </p:pic>
                </p:oleObj>
              </mc:Fallback>
            </mc:AlternateContent>
          </a:graphicData>
        </a:graphic>
      </p:graphicFrame>
      <p:graphicFrame>
        <p:nvGraphicFramePr>
          <p:cNvPr id="15366" name="Object 43"/>
          <p:cNvGraphicFramePr>
            <a:graphicFrameLocks noChangeAspect="1"/>
          </p:cNvGraphicFramePr>
          <p:nvPr userDrawn="1"/>
        </p:nvGraphicFramePr>
        <p:xfrm>
          <a:off x="827088" y="404813"/>
          <a:ext cx="169862" cy="498475"/>
        </p:xfrm>
        <a:graphic>
          <a:graphicData uri="http://schemas.openxmlformats.org/presentationml/2006/ole">
            <mc:AlternateContent xmlns:mc="http://schemas.openxmlformats.org/markup-compatibility/2006">
              <mc:Choice xmlns:v="urn:schemas-microsoft-com:vml" Requires="v">
                <p:oleObj r:id="rId6" imgW="1330325" imgH="3756660" progId="MS_ClipArt_Gallery.2">
                  <p:embed/>
                </p:oleObj>
              </mc:Choice>
              <mc:Fallback>
                <p:oleObj r:id="rId6" imgW="1330325" imgH="3756660" progId="MS_ClipArt_Gallery.2">
                  <p:embed/>
                  <p:pic>
                    <p:nvPicPr>
                      <p:cNvPr id="0" name="Picture 3149"/>
                      <p:cNvPicPr/>
                      <p:nvPr/>
                    </p:nvPicPr>
                    <p:blipFill>
                      <a:blip r:embed="rId4"/>
                      <a:stretch>
                        <a:fillRect/>
                      </a:stretch>
                    </p:blipFill>
                    <p:spPr>
                      <a:xfrm>
                        <a:off x="827088" y="404813"/>
                        <a:ext cx="169862" cy="498475"/>
                      </a:xfrm>
                      <a:prstGeom prst="rect">
                        <a:avLst/>
                      </a:prstGeom>
                      <a:noFill/>
                      <a:ln w="38100">
                        <a:noFill/>
                        <a:miter/>
                      </a:ln>
                    </p:spPr>
                  </p:pic>
                </p:oleObj>
              </mc:Fallback>
            </mc:AlternateContent>
          </a:graphicData>
        </a:graphic>
      </p:graphicFrame>
      <p:graphicFrame>
        <p:nvGraphicFramePr>
          <p:cNvPr id="15367" name="Object 44"/>
          <p:cNvGraphicFramePr>
            <a:graphicFrameLocks noChangeAspect="1"/>
          </p:cNvGraphicFramePr>
          <p:nvPr userDrawn="1"/>
        </p:nvGraphicFramePr>
        <p:xfrm>
          <a:off x="107950" y="188913"/>
          <a:ext cx="201613" cy="669925"/>
        </p:xfrm>
        <a:graphic>
          <a:graphicData uri="http://schemas.openxmlformats.org/presentationml/2006/ole">
            <mc:AlternateContent xmlns:mc="http://schemas.openxmlformats.org/markup-compatibility/2006">
              <mc:Choice xmlns:v="urn:schemas-microsoft-com:vml" Requires="v">
                <p:oleObj r:id="rId7" imgW="1330325" imgH="3756660" progId="MS_ClipArt_Gallery.2">
                  <p:embed/>
                </p:oleObj>
              </mc:Choice>
              <mc:Fallback>
                <p:oleObj r:id="rId7" imgW="1330325" imgH="3756660" progId="MS_ClipArt_Gallery.2">
                  <p:embed/>
                  <p:pic>
                    <p:nvPicPr>
                      <p:cNvPr id="0" name="Picture 3154"/>
                      <p:cNvPicPr/>
                      <p:nvPr/>
                    </p:nvPicPr>
                    <p:blipFill>
                      <a:blip r:embed="rId4"/>
                      <a:stretch>
                        <a:fillRect/>
                      </a:stretch>
                    </p:blipFill>
                    <p:spPr>
                      <a:xfrm>
                        <a:off x="107950" y="188913"/>
                        <a:ext cx="201613" cy="669925"/>
                      </a:xfrm>
                      <a:prstGeom prst="rect">
                        <a:avLst/>
                      </a:prstGeom>
                      <a:noFill/>
                      <a:ln w="38100">
                        <a:noFill/>
                        <a:miter/>
                      </a:ln>
                    </p:spPr>
                  </p:pic>
                </p:oleObj>
              </mc:Fallback>
            </mc:AlternateContent>
          </a:graphicData>
        </a:graphic>
      </p:graphicFrame>
      <p:sp>
        <p:nvSpPr>
          <p:cNvPr id="15368" name="Arc 50"/>
          <p:cNvSpPr/>
          <p:nvPr userDrawn="1"/>
        </p:nvSpPr>
        <p:spPr>
          <a:xfrm rot="-10501254">
            <a:off x="179388" y="476250"/>
            <a:ext cx="360362" cy="73025"/>
          </a:xfrm>
          <a:custGeom>
            <a:avLst/>
            <a:gdLst/>
            <a:ahLst/>
            <a:cxnLst>
              <a:cxn ang="0">
                <a:pos x="0" y="0"/>
              </a:cxn>
              <a:cxn ang="0">
                <a:pos x="2147483646" y="2147483646"/>
              </a:cxn>
              <a:cxn ang="0">
                <a:pos x="0" y="2147483646"/>
              </a:cxn>
            </a:cxnLst>
            <a:rect l="0" t="0" r="0" b="0"/>
            <a:pathLst>
              <a:path w="21600" h="21600" fill="none">
                <a:moveTo>
                  <a:pt x="-1" y="0"/>
                </a:moveTo>
                <a:cubicBezTo>
                  <a:pt x="11929" y="0"/>
                  <a:pt x="21600" y="9670"/>
                  <a:pt x="21600" y="21600"/>
                </a:cubicBezTo>
              </a:path>
              <a:path w="21600" h="21600" stroke="0">
                <a:moveTo>
                  <a:pt x="-1" y="0"/>
                </a:moveTo>
                <a:cubicBezTo>
                  <a:pt x="11929" y="0"/>
                  <a:pt x="21600" y="9670"/>
                  <a:pt x="21600" y="21600"/>
                </a:cubicBezTo>
                <a:lnTo>
                  <a:pt x="0" y="21600"/>
                </a:lnTo>
                <a:lnTo>
                  <a:pt x="-1" y="0"/>
                </a:lnTo>
                <a:close/>
              </a:path>
            </a:pathLst>
          </a:custGeom>
          <a:noFill/>
          <a:ln w="12700" cap="sq" cmpd="sng">
            <a:solidFill>
              <a:schemeClr val="tx1">
                <a:alpha val="100000"/>
              </a:schemeClr>
            </a:solidFill>
            <a:prstDash val="solid"/>
            <a:miter lim="800000"/>
            <a:headEnd type="none" w="sm" len="sm"/>
            <a:tailEnd type="none" w="sm" len="sm"/>
          </a:ln>
        </p:spPr>
        <p:txBody>
          <a:bodyPr/>
          <a:lstStyle/>
          <a:p>
            <a:endParaRPr lang="en-US"/>
          </a:p>
        </p:txBody>
      </p:sp>
      <p:sp>
        <p:nvSpPr>
          <p:cNvPr id="15369" name="Arc 51"/>
          <p:cNvSpPr/>
          <p:nvPr userDrawn="1"/>
        </p:nvSpPr>
        <p:spPr>
          <a:xfrm rot="-10501254">
            <a:off x="611188" y="549275"/>
            <a:ext cx="360362" cy="73025"/>
          </a:xfrm>
          <a:custGeom>
            <a:avLst/>
            <a:gdLst/>
            <a:ahLst/>
            <a:cxnLst>
              <a:cxn ang="0">
                <a:pos x="0" y="0"/>
              </a:cxn>
              <a:cxn ang="0">
                <a:pos x="2147483646" y="2147483646"/>
              </a:cxn>
              <a:cxn ang="0">
                <a:pos x="0" y="2147483646"/>
              </a:cxn>
            </a:cxnLst>
            <a:rect l="0" t="0" r="0" b="0"/>
            <a:pathLst>
              <a:path w="21600" h="21600" fill="none">
                <a:moveTo>
                  <a:pt x="-1" y="0"/>
                </a:moveTo>
                <a:cubicBezTo>
                  <a:pt x="11929" y="0"/>
                  <a:pt x="21600" y="9670"/>
                  <a:pt x="21600" y="21600"/>
                </a:cubicBezTo>
              </a:path>
              <a:path w="21600" h="21600" stroke="0">
                <a:moveTo>
                  <a:pt x="-1" y="0"/>
                </a:moveTo>
                <a:cubicBezTo>
                  <a:pt x="11929" y="0"/>
                  <a:pt x="21600" y="9670"/>
                  <a:pt x="21600" y="21600"/>
                </a:cubicBezTo>
                <a:lnTo>
                  <a:pt x="0" y="21600"/>
                </a:lnTo>
                <a:lnTo>
                  <a:pt x="-1" y="0"/>
                </a:lnTo>
                <a:close/>
              </a:path>
            </a:pathLst>
          </a:custGeom>
          <a:noFill/>
          <a:ln w="12700" cap="sq" cmpd="sng">
            <a:solidFill>
              <a:schemeClr val="tx1">
                <a:alpha val="100000"/>
              </a:schemeClr>
            </a:solidFill>
            <a:prstDash val="solid"/>
            <a:miter lim="800000"/>
            <a:headEnd type="none" w="sm" len="sm"/>
            <a:tailEnd type="none" w="sm" len="sm"/>
          </a:ln>
        </p:spPr>
        <p:txBody>
          <a:bodyPr/>
          <a:lstStyle/>
          <a:p>
            <a:endParaRPr lang="en-US"/>
          </a:p>
        </p:txBody>
      </p:sp>
      <p:sp>
        <p:nvSpPr>
          <p:cNvPr id="15370" name="Arc 52"/>
          <p:cNvSpPr/>
          <p:nvPr userDrawn="1"/>
        </p:nvSpPr>
        <p:spPr>
          <a:xfrm rot="10800000">
            <a:off x="971550" y="620713"/>
            <a:ext cx="433388" cy="69850"/>
          </a:xfrm>
          <a:custGeom>
            <a:avLst/>
            <a:gdLst/>
            <a:ahLst/>
            <a:cxnLst>
              <a:cxn ang="0">
                <a:pos x="0" y="2147483646"/>
              </a:cxn>
              <a:cxn ang="0">
                <a:pos x="2147483646" y="2147483646"/>
              </a:cxn>
              <a:cxn ang="0">
                <a:pos x="2147483646" y="2147483646"/>
              </a:cxn>
            </a:cxnLst>
            <a:rect l="0" t="0" r="0" b="0"/>
            <a:pathLst>
              <a:path w="26057" h="21600" fill="none">
                <a:moveTo>
                  <a:pt x="-1" y="464"/>
                </a:moveTo>
                <a:cubicBezTo>
                  <a:pt x="1465" y="155"/>
                  <a:pt x="2959" y="-1"/>
                  <a:pt x="4457" y="0"/>
                </a:cubicBezTo>
                <a:cubicBezTo>
                  <a:pt x="16386" y="0"/>
                  <a:pt x="26057" y="9670"/>
                  <a:pt x="26057" y="21600"/>
                </a:cubicBezTo>
              </a:path>
              <a:path w="26057" h="21600" stroke="0">
                <a:moveTo>
                  <a:pt x="-1" y="464"/>
                </a:moveTo>
                <a:cubicBezTo>
                  <a:pt x="1465" y="155"/>
                  <a:pt x="2959" y="-1"/>
                  <a:pt x="4457" y="0"/>
                </a:cubicBezTo>
                <a:cubicBezTo>
                  <a:pt x="16386" y="0"/>
                  <a:pt x="26057" y="9670"/>
                  <a:pt x="26057" y="21600"/>
                </a:cubicBezTo>
                <a:lnTo>
                  <a:pt x="4457" y="21600"/>
                </a:lnTo>
                <a:lnTo>
                  <a:pt x="-1" y="464"/>
                </a:lnTo>
                <a:close/>
              </a:path>
            </a:pathLst>
          </a:custGeom>
          <a:noFill/>
          <a:ln w="12700" cap="sq" cmpd="sng">
            <a:solidFill>
              <a:schemeClr val="tx1">
                <a:alpha val="100000"/>
              </a:schemeClr>
            </a:solidFill>
            <a:prstDash val="solid"/>
            <a:miter lim="800000"/>
            <a:headEnd type="none" w="sm" len="sm"/>
            <a:tailEnd type="none" w="sm" len="sm"/>
          </a:ln>
        </p:spPr>
        <p:txBody>
          <a:bodyPr/>
          <a:lstStyle/>
          <a:p>
            <a:endParaRPr lang="en-US"/>
          </a:p>
        </p:txBody>
      </p:sp>
      <p:graphicFrame>
        <p:nvGraphicFramePr>
          <p:cNvPr id="15371" name="Object 53"/>
          <p:cNvGraphicFramePr>
            <a:graphicFrameLocks noChangeAspect="1"/>
          </p:cNvGraphicFramePr>
          <p:nvPr userDrawn="1"/>
        </p:nvGraphicFramePr>
        <p:xfrm>
          <a:off x="1403350" y="549275"/>
          <a:ext cx="147638" cy="344488"/>
        </p:xfrm>
        <a:graphic>
          <a:graphicData uri="http://schemas.openxmlformats.org/presentationml/2006/ole">
            <mc:AlternateContent xmlns:mc="http://schemas.openxmlformats.org/markup-compatibility/2006">
              <mc:Choice xmlns:v="urn:schemas-microsoft-com:vml" Requires="v">
                <p:oleObj r:id="rId8" imgW="1330325" imgH="3756660" progId="MS_ClipArt_Gallery.2">
                  <p:embed/>
                </p:oleObj>
              </mc:Choice>
              <mc:Fallback>
                <p:oleObj r:id="rId8" imgW="1330325" imgH="3756660" progId="MS_ClipArt_Gallery.2">
                  <p:embed/>
                  <p:pic>
                    <p:nvPicPr>
                      <p:cNvPr id="0" name="Picture 3157"/>
                      <p:cNvPicPr/>
                      <p:nvPr/>
                    </p:nvPicPr>
                    <p:blipFill>
                      <a:blip r:embed="rId4"/>
                      <a:stretch>
                        <a:fillRect/>
                      </a:stretch>
                    </p:blipFill>
                    <p:spPr>
                      <a:xfrm>
                        <a:off x="1403350" y="549275"/>
                        <a:ext cx="147638" cy="344488"/>
                      </a:xfrm>
                      <a:prstGeom prst="rect">
                        <a:avLst/>
                      </a:prstGeom>
                      <a:noFill/>
                      <a:ln w="38100">
                        <a:noFill/>
                        <a:miter/>
                      </a:ln>
                    </p:spPr>
                  </p:pic>
                </p:oleObj>
              </mc:Fallback>
            </mc:AlternateContent>
          </a:graphicData>
        </a:graphic>
      </p:graphicFrame>
      <p:graphicFrame>
        <p:nvGraphicFramePr>
          <p:cNvPr id="15372" name="Object 54"/>
          <p:cNvGraphicFramePr>
            <a:graphicFrameLocks noChangeAspect="1"/>
          </p:cNvGraphicFramePr>
          <p:nvPr userDrawn="1"/>
        </p:nvGraphicFramePr>
        <p:xfrm>
          <a:off x="1692275" y="620713"/>
          <a:ext cx="147638" cy="274637"/>
        </p:xfrm>
        <a:graphic>
          <a:graphicData uri="http://schemas.openxmlformats.org/presentationml/2006/ole">
            <mc:AlternateContent xmlns:mc="http://schemas.openxmlformats.org/markup-compatibility/2006">
              <mc:Choice xmlns:v="urn:schemas-microsoft-com:vml" Requires="v">
                <p:oleObj r:id="rId9" imgW="1330325" imgH="3756660" progId="MS_ClipArt_Gallery.2">
                  <p:embed/>
                </p:oleObj>
              </mc:Choice>
              <mc:Fallback>
                <p:oleObj r:id="rId9" imgW="1330325" imgH="3756660" progId="MS_ClipArt_Gallery.2">
                  <p:embed/>
                  <p:pic>
                    <p:nvPicPr>
                      <p:cNvPr id="0" name="Picture 3155"/>
                      <p:cNvPicPr/>
                      <p:nvPr/>
                    </p:nvPicPr>
                    <p:blipFill>
                      <a:blip r:embed="rId4"/>
                      <a:stretch>
                        <a:fillRect/>
                      </a:stretch>
                    </p:blipFill>
                    <p:spPr>
                      <a:xfrm>
                        <a:off x="1692275" y="620713"/>
                        <a:ext cx="147638" cy="274637"/>
                      </a:xfrm>
                      <a:prstGeom prst="rect">
                        <a:avLst/>
                      </a:prstGeom>
                      <a:noFill/>
                      <a:ln w="38100">
                        <a:noFill/>
                        <a:miter/>
                      </a:ln>
                    </p:spPr>
                  </p:pic>
                </p:oleObj>
              </mc:Fallback>
            </mc:AlternateContent>
          </a:graphicData>
        </a:graphic>
      </p:graphicFrame>
      <p:sp>
        <p:nvSpPr>
          <p:cNvPr id="15373" name="Arc 55"/>
          <p:cNvSpPr/>
          <p:nvPr userDrawn="1"/>
        </p:nvSpPr>
        <p:spPr>
          <a:xfrm rot="10800000">
            <a:off x="1476375" y="692150"/>
            <a:ext cx="287338" cy="69850"/>
          </a:xfrm>
          <a:custGeom>
            <a:avLst/>
            <a:gdLst/>
            <a:ahLst/>
            <a:cxnLst>
              <a:cxn ang="0">
                <a:pos x="0" y="2147483646"/>
              </a:cxn>
              <a:cxn ang="0">
                <a:pos x="2147483646" y="2147483646"/>
              </a:cxn>
              <a:cxn ang="0">
                <a:pos x="2147483646" y="2147483646"/>
              </a:cxn>
            </a:cxnLst>
            <a:rect l="0" t="0" r="0" b="0"/>
            <a:pathLst>
              <a:path w="26057" h="21600" fill="none">
                <a:moveTo>
                  <a:pt x="-1" y="464"/>
                </a:moveTo>
                <a:cubicBezTo>
                  <a:pt x="1465" y="155"/>
                  <a:pt x="2959" y="-1"/>
                  <a:pt x="4457" y="0"/>
                </a:cubicBezTo>
                <a:cubicBezTo>
                  <a:pt x="16386" y="0"/>
                  <a:pt x="26057" y="9670"/>
                  <a:pt x="26057" y="21600"/>
                </a:cubicBezTo>
              </a:path>
              <a:path w="26057" h="21600" stroke="0">
                <a:moveTo>
                  <a:pt x="-1" y="464"/>
                </a:moveTo>
                <a:cubicBezTo>
                  <a:pt x="1465" y="155"/>
                  <a:pt x="2959" y="-1"/>
                  <a:pt x="4457" y="0"/>
                </a:cubicBezTo>
                <a:cubicBezTo>
                  <a:pt x="16386" y="0"/>
                  <a:pt x="26057" y="9670"/>
                  <a:pt x="26057" y="21600"/>
                </a:cubicBezTo>
                <a:lnTo>
                  <a:pt x="4457" y="21600"/>
                </a:lnTo>
                <a:lnTo>
                  <a:pt x="-1" y="464"/>
                </a:lnTo>
                <a:close/>
              </a:path>
            </a:pathLst>
          </a:custGeom>
          <a:noFill/>
          <a:ln w="12700" cap="sq" cmpd="sng">
            <a:solidFill>
              <a:schemeClr val="tx1">
                <a:alpha val="100000"/>
              </a:schemeClr>
            </a:solidFill>
            <a:prstDash val="solid"/>
            <a:miter lim="800000"/>
            <a:headEnd type="none" w="sm" len="sm"/>
            <a:tailEnd type="none" w="sm" len="sm"/>
          </a:ln>
        </p:spPr>
        <p:txBody>
          <a:bodyPr/>
          <a:lstStyle/>
          <a:p>
            <a:endParaRPr lang="en-US"/>
          </a:p>
        </p:txBody>
      </p:sp>
      <p:sp>
        <p:nvSpPr>
          <p:cNvPr id="15374" name="Line 56"/>
          <p:cNvSpPr/>
          <p:nvPr/>
        </p:nvSpPr>
        <p:spPr>
          <a:xfrm>
            <a:off x="0" y="914400"/>
            <a:ext cx="9144000" cy="0"/>
          </a:xfrm>
          <a:prstGeom prst="line">
            <a:avLst/>
          </a:prstGeom>
          <a:ln w="12700" cap="sq" cmpd="sng">
            <a:solidFill>
              <a:schemeClr val="tx1"/>
            </a:solidFill>
            <a:prstDash val="solid"/>
            <a:miter/>
            <a:headEnd type="none" w="sm" len="sm"/>
            <a:tailEnd type="none" w="sm" len="sm"/>
          </a:ln>
        </p:spPr>
      </p:sp>
      <p:sp>
        <p:nvSpPr>
          <p:cNvPr id="30" name="Rectangle 5"/>
          <p:cNvSpPr>
            <a:spLocks noChangeArrowheads="1"/>
          </p:cNvSpPr>
          <p:nvPr/>
        </p:nvSpPr>
        <p:spPr bwMode="blackWhite">
          <a:xfrm rot="10800000">
            <a:off x="0" y="6524625"/>
            <a:ext cx="9144000" cy="333375"/>
          </a:xfrm>
          <a:prstGeom prst="rect">
            <a:avLst/>
          </a:prstGeom>
          <a:gradFill rotWithShape="1">
            <a:gsLst>
              <a:gs pos="0">
                <a:srgbClr val="C00000"/>
              </a:gs>
              <a:gs pos="100000">
                <a:srgbClr val="FFFFFF"/>
              </a:gs>
            </a:gsLst>
            <a:lin ang="5400000" scaled="1"/>
          </a:gradFill>
          <a:ln>
            <a:noFill/>
          </a:ln>
        </p:spPr>
        <p:txBody>
          <a:bodyPr/>
          <a:lstStyle>
            <a:lvl1pPr eaLnBrk="0" hangingPunct="0">
              <a:defRPr kumimoji="1" sz="2400">
                <a:solidFill>
                  <a:schemeClr val="tx1"/>
                </a:solidFill>
                <a:latin typeface="Book Antiqua" panose="02040602050305030304" pitchFamily="18" charset="0"/>
                <a:cs typeface="Times New Roman" panose="02020603050405020304" pitchFamily="18" charset="0"/>
              </a:defRPr>
            </a:lvl1pPr>
            <a:lvl2pPr marL="742950" indent="-285750" eaLnBrk="0" hangingPunct="0">
              <a:defRPr kumimoji="1" sz="2400">
                <a:solidFill>
                  <a:schemeClr val="tx1"/>
                </a:solidFill>
                <a:latin typeface="Book Antiqua" panose="02040602050305030304" pitchFamily="18" charset="0"/>
                <a:cs typeface="Times New Roman" panose="02020603050405020304" pitchFamily="18" charset="0"/>
              </a:defRPr>
            </a:lvl2pPr>
            <a:lvl3pPr marL="1143000" indent="-228600" eaLnBrk="0" hangingPunct="0">
              <a:defRPr kumimoji="1" sz="2400">
                <a:solidFill>
                  <a:schemeClr val="tx1"/>
                </a:solidFill>
                <a:latin typeface="Book Antiqua" panose="02040602050305030304" pitchFamily="18" charset="0"/>
                <a:cs typeface="Times New Roman" panose="02020603050405020304" pitchFamily="18" charset="0"/>
              </a:defRPr>
            </a:lvl3pPr>
            <a:lvl4pPr marL="1600200" indent="-228600" eaLnBrk="0" hangingPunct="0">
              <a:defRPr kumimoji="1" sz="2400">
                <a:solidFill>
                  <a:schemeClr val="tx1"/>
                </a:solidFill>
                <a:latin typeface="Book Antiqua" panose="02040602050305030304" pitchFamily="18" charset="0"/>
                <a:cs typeface="Times New Roman" panose="02020603050405020304" pitchFamily="18" charset="0"/>
              </a:defRPr>
            </a:lvl4pPr>
            <a:lvl5pPr marL="2057400" indent="-228600" eaLnBrk="0" hangingPunct="0">
              <a:defRPr kumimoji="1" sz="2400">
                <a:solidFill>
                  <a:schemeClr val="tx1"/>
                </a:solidFill>
                <a:latin typeface="Book Antiqua" panose="02040602050305030304" pitchFamily="18" charset="0"/>
                <a:cs typeface="Times New Roman" panose="02020603050405020304" pitchFamily="18" charset="0"/>
              </a:defRPr>
            </a:lvl5pPr>
            <a:lvl6pPr marL="2514600" indent="-228600" eaLnBrk="0" fontAlgn="base" hangingPunct="0">
              <a:spcBef>
                <a:spcPct val="0"/>
              </a:spcBef>
              <a:spcAft>
                <a:spcPct val="0"/>
              </a:spcAft>
              <a:defRPr kumimoji="1" sz="2400">
                <a:solidFill>
                  <a:schemeClr val="tx1"/>
                </a:solidFill>
                <a:latin typeface="Book Antiqua" panose="02040602050305030304" pitchFamily="18" charset="0"/>
                <a:cs typeface="Times New Roman" panose="02020603050405020304" pitchFamily="18" charset="0"/>
              </a:defRPr>
            </a:lvl6pPr>
            <a:lvl7pPr marL="2971800" indent="-228600" eaLnBrk="0" fontAlgn="base" hangingPunct="0">
              <a:spcBef>
                <a:spcPct val="0"/>
              </a:spcBef>
              <a:spcAft>
                <a:spcPct val="0"/>
              </a:spcAft>
              <a:defRPr kumimoji="1" sz="2400">
                <a:solidFill>
                  <a:schemeClr val="tx1"/>
                </a:solidFill>
                <a:latin typeface="Book Antiqua" panose="02040602050305030304" pitchFamily="18" charset="0"/>
                <a:cs typeface="Times New Roman" panose="02020603050405020304" pitchFamily="18" charset="0"/>
              </a:defRPr>
            </a:lvl7pPr>
            <a:lvl8pPr marL="3429000" indent="-228600" eaLnBrk="0" fontAlgn="base" hangingPunct="0">
              <a:spcBef>
                <a:spcPct val="0"/>
              </a:spcBef>
              <a:spcAft>
                <a:spcPct val="0"/>
              </a:spcAft>
              <a:defRPr kumimoji="1" sz="2400">
                <a:solidFill>
                  <a:schemeClr val="tx1"/>
                </a:solidFill>
                <a:latin typeface="Book Antiqua" panose="02040602050305030304" pitchFamily="18" charset="0"/>
                <a:cs typeface="Times New Roman" panose="02020603050405020304" pitchFamily="18" charset="0"/>
              </a:defRPr>
            </a:lvl8pPr>
            <a:lvl9pPr marL="3886200" indent="-228600" eaLnBrk="0" fontAlgn="base" hangingPunct="0">
              <a:spcBef>
                <a:spcPct val="0"/>
              </a:spcBef>
              <a:spcAft>
                <a:spcPct val="0"/>
              </a:spcAft>
              <a:defRPr kumimoji="1" sz="2400">
                <a:solidFill>
                  <a:schemeClr val="tx1"/>
                </a:solidFill>
                <a:latin typeface="Book Antiqua" panose="02040602050305030304" pitchFamily="18" charset="0"/>
                <a:cs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1" lang="es-CO" altLang="es-CO" sz="2400" b="0" i="0" u="none" strike="noStrike" kern="1200" cap="none" spc="0" normalizeH="0" baseline="0" noProof="0">
              <a:ln>
                <a:noFill/>
              </a:ln>
              <a:solidFill>
                <a:schemeClr val="tx1"/>
              </a:solidFill>
              <a:effectLst/>
              <a:uLnTx/>
              <a:uFillTx/>
              <a:latin typeface="Times New Roman" panose="02020603050405020304" pitchFamily="18" charset="0"/>
              <a:ea typeface="+mn-ea"/>
              <a:cs typeface="Times New Roman" panose="02020603050405020304" pitchFamily="18" charset="0"/>
            </a:endParaRPr>
          </a:p>
        </p:txBody>
      </p:sp>
      <p:sp>
        <p:nvSpPr>
          <p:cNvPr id="2" name="1 Título"/>
          <p:cNvSpPr>
            <a:spLocks noGrp="1"/>
          </p:cNvSpPr>
          <p:nvPr>
            <p:ph type="title"/>
          </p:nvPr>
        </p:nvSpPr>
        <p:spPr>
          <a:xfrm>
            <a:off x="2051050" y="404813"/>
            <a:ext cx="7092950" cy="531812"/>
          </a:xfrm>
        </p:spPr>
        <p:txBody>
          <a:bodyPr/>
          <a:lstStyle/>
          <a:p>
            <a:r>
              <a:rPr lang="es-ES"/>
              <a:t>Haga clic para modificar el estilo de título del patrón</a:t>
            </a:r>
          </a:p>
        </p:txBody>
      </p:sp>
      <p:sp>
        <p:nvSpPr>
          <p:cNvPr id="3" name="2 Marcador de tabla"/>
          <p:cNvSpPr>
            <a:spLocks noGrp="1"/>
          </p:cNvSpPr>
          <p:nvPr>
            <p:ph type="tbl" idx="1"/>
          </p:nvPr>
        </p:nvSpPr>
        <p:spPr>
          <a:xfrm>
            <a:off x="500034" y="1142984"/>
            <a:ext cx="8135937" cy="5184775"/>
          </a:xfrm>
        </p:spPr>
        <p:txBody>
          <a:bodyPr vert="horz" wrap="square" lIns="91440" tIns="45720" rIns="91440" bIns="45720" numCol="1" anchor="t" anchorCtr="0" compatLnSpc="1"/>
          <a:lstStyle/>
          <a:p>
            <a:pPr marL="342900" marR="0" lvl="0" indent="-342900" algn="l" defTabSz="914400" rtl="0" eaLnBrk="0" fontAlgn="base" latinLnBrk="0" hangingPunct="0">
              <a:lnSpc>
                <a:spcPct val="100000"/>
              </a:lnSpc>
              <a:spcBef>
                <a:spcPct val="0"/>
              </a:spcBef>
              <a:spcAft>
                <a:spcPct val="0"/>
              </a:spcAft>
              <a:buClrTx/>
              <a:buSzTx/>
              <a:buFontTx/>
              <a:buNone/>
              <a:defRPr/>
            </a:pPr>
            <a:endParaRPr kumimoji="1" lang="es-ES" sz="2800" b="0" i="0" u="none" strike="noStrike" kern="0" cap="none" spc="0" normalizeH="0" baseline="0" noProof="0">
              <a:ln>
                <a:noFill/>
              </a:ln>
              <a:solidFill>
                <a:schemeClr val="tx1"/>
              </a:solidFill>
              <a:effectLst/>
              <a:uLnTx/>
              <a:uFillTx/>
              <a:latin typeface="+mn-lt"/>
              <a:ea typeface="+mn-ea"/>
              <a:cs typeface="+mn-cs"/>
            </a:endParaRPr>
          </a:p>
        </p:txBody>
      </p:sp>
      <p:sp>
        <p:nvSpPr>
          <p:cNvPr id="31" name="Rectangle 6"/>
          <p:cNvSpPr>
            <a:spLocks noGrp="1" noChangeArrowheads="1"/>
          </p:cNvSpPr>
          <p:nvPr>
            <p:ph type="ftr" sz="quarter" idx="3"/>
          </p:nvPr>
        </p:nvSpPr>
        <p:spPr>
          <a:xfrm>
            <a:off x="0" y="6500813"/>
            <a:ext cx="9144000" cy="357188"/>
          </a:xfrm>
          <a:prstGeom prst="rect">
            <a:avLst/>
          </a:prstGeom>
        </p:spPr>
        <p:txBody>
          <a:bodyPr/>
          <a:lstStyle>
            <a:lvl1pPr eaLnBrk="1" hangingPunct="1">
              <a:defRPr/>
            </a:lvl1pPr>
          </a:lstStyle>
          <a:p>
            <a:pPr marL="0" marR="0" lvl="0" indent="0" algn="l" defTabSz="914400" rtl="0" eaLnBrk="1" fontAlgn="base" latinLnBrk="0" hangingPunct="1">
              <a:lnSpc>
                <a:spcPct val="100000"/>
              </a:lnSpc>
              <a:spcBef>
                <a:spcPct val="0"/>
              </a:spcBef>
              <a:spcAft>
                <a:spcPct val="0"/>
              </a:spcAft>
              <a:buClrTx/>
              <a:buSzTx/>
              <a:buFontTx/>
              <a:buNone/>
              <a:defRPr/>
            </a:pPr>
            <a:r>
              <a:rPr kumimoji="1" lang="es-CO" sz="2400" b="0" i="0" u="none" strike="noStrike" kern="1200" cap="none" spc="0" normalizeH="0" baseline="0" noProof="0">
                <a:ln>
                  <a:noFill/>
                </a:ln>
                <a:solidFill>
                  <a:schemeClr val="tx1"/>
                </a:solidFill>
                <a:effectLst/>
                <a:uLnTx/>
                <a:uFillTx/>
                <a:latin typeface="Book Antiqua" panose="02040602050305030304" pitchFamily="18" charset="0"/>
                <a:ea typeface="+mn-ea"/>
                <a:cs typeface="Times New Roman" panose="02020603050405020304" pitchFamily="18" charset="0"/>
              </a:rPr>
              <a:t>Sintraisa</a:t>
            </a:r>
            <a:endParaRPr kumimoji="1" lang="es-ES" sz="2400" b="0" i="0" u="none" strike="noStrike" kern="1200" cap="none" spc="0" normalizeH="0" baseline="0" noProof="0">
              <a:ln>
                <a:noFill/>
              </a:ln>
              <a:solidFill>
                <a:schemeClr val="tx1"/>
              </a:solidFill>
              <a:effectLst/>
              <a:uLnTx/>
              <a:uFillTx/>
              <a:latin typeface="Book Antiqua" panose="02040602050305030304" pitchFamily="18" charset="0"/>
              <a:ea typeface="+mn-ea"/>
              <a:cs typeface="Times New Roman" panose="02020603050405020304" pitchFamily="18" charset="0"/>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Completely blank">
  <p:cSld name="BLANK_1">
    <p:spTree>
      <p:nvGrpSpPr>
        <p:cNvPr id="1" name="Shape 65"/>
        <p:cNvGrpSpPr/>
        <p:nvPr/>
      </p:nvGrpSpPr>
      <p:grpSpPr>
        <a:xfrm>
          <a:off x="0" y="0"/>
          <a:ext cx="0" cy="0"/>
          <a:chOff x="0" y="0"/>
          <a:chExt cx="0" cy="0"/>
        </a:xfrm>
      </p:grpSpPr>
      <p:sp>
        <p:nvSpPr>
          <p:cNvPr id="66" name="Google Shape;66;p11"/>
          <p:cNvSpPr txBox="1">
            <a:spLocks noGrp="1"/>
          </p:cNvSpPr>
          <p:nvPr>
            <p:ph type="sldNum" idx="12"/>
          </p:nvPr>
        </p:nvSpPr>
        <p:spPr>
          <a:xfrm>
            <a:off x="8543227" y="6333135"/>
            <a:ext cx="548700" cy="5248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‹Nº›</a:t>
            </a:fld>
            <a:endParaRPr dirty="0"/>
          </a:p>
        </p:txBody>
      </p:sp>
    </p:spTree>
  </p:cSld>
  <p:clrMapOvr>
    <a:masterClrMapping/>
  </p:clrMapOvr>
  <p:transition>
    <p:fade thruBlk="1"/>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 2 columns" type="twoColTx">
  <p:cSld name="TITLE_AND_TWO_COLUMNS">
    <p:spTree>
      <p:nvGrpSpPr>
        <p:cNvPr id="1" name="Shape 33"/>
        <p:cNvGrpSpPr/>
        <p:nvPr/>
      </p:nvGrpSpPr>
      <p:grpSpPr>
        <a:xfrm>
          <a:off x="0" y="0"/>
          <a:ext cx="0" cy="0"/>
          <a:chOff x="0" y="0"/>
          <a:chExt cx="0" cy="0"/>
        </a:xfrm>
      </p:grpSpPr>
      <p:sp>
        <p:nvSpPr>
          <p:cNvPr id="34" name="Google Shape;34;p6"/>
          <p:cNvSpPr txBox="1">
            <a:spLocks noGrp="1"/>
          </p:cNvSpPr>
          <p:nvPr>
            <p:ph type="title"/>
          </p:nvPr>
        </p:nvSpPr>
        <p:spPr>
          <a:xfrm>
            <a:off x="1381250" y="1194816"/>
            <a:ext cx="3878400" cy="580800"/>
          </a:xfrm>
          <a:prstGeom prst="rect">
            <a:avLst/>
          </a:prstGeom>
        </p:spPr>
        <p:txBody>
          <a:bodyPr spcFirstLastPara="1" wrap="square" lIns="91425" tIns="91425" rIns="91425" bIns="91425" anchor="ctr" anchorCtr="0">
            <a:noAutofit/>
          </a:bodyPr>
          <a:lstStyle>
            <a:lvl1pPr lvl="0">
              <a:spcBef>
                <a:spcPts val="0"/>
              </a:spcBef>
              <a:spcAft>
                <a:spcPts val="0"/>
              </a:spcAft>
              <a:buSzPts val="2000"/>
              <a:buNone/>
              <a:defRPr/>
            </a:lvl1pPr>
            <a:lvl2pPr lvl="1">
              <a:spcBef>
                <a:spcPts val="0"/>
              </a:spcBef>
              <a:spcAft>
                <a:spcPts val="0"/>
              </a:spcAft>
              <a:buSzPts val="2000"/>
              <a:buNone/>
              <a:defRPr/>
            </a:lvl2pPr>
            <a:lvl3pPr lvl="2">
              <a:spcBef>
                <a:spcPts val="0"/>
              </a:spcBef>
              <a:spcAft>
                <a:spcPts val="0"/>
              </a:spcAft>
              <a:buSzPts val="2000"/>
              <a:buNone/>
              <a:defRPr/>
            </a:lvl3pPr>
            <a:lvl4pPr lvl="3">
              <a:spcBef>
                <a:spcPts val="0"/>
              </a:spcBef>
              <a:spcAft>
                <a:spcPts val="0"/>
              </a:spcAft>
              <a:buSzPts val="2000"/>
              <a:buNone/>
              <a:defRPr/>
            </a:lvl4pPr>
            <a:lvl5pPr lvl="4">
              <a:spcBef>
                <a:spcPts val="0"/>
              </a:spcBef>
              <a:spcAft>
                <a:spcPts val="0"/>
              </a:spcAft>
              <a:buSzPts val="2000"/>
              <a:buNone/>
              <a:defRPr/>
            </a:lvl5pPr>
            <a:lvl6pPr lvl="5">
              <a:spcBef>
                <a:spcPts val="0"/>
              </a:spcBef>
              <a:spcAft>
                <a:spcPts val="0"/>
              </a:spcAft>
              <a:buSzPts val="2000"/>
              <a:buNone/>
              <a:defRPr/>
            </a:lvl6pPr>
            <a:lvl7pPr lvl="6">
              <a:spcBef>
                <a:spcPts val="0"/>
              </a:spcBef>
              <a:spcAft>
                <a:spcPts val="0"/>
              </a:spcAft>
              <a:buSzPts val="2000"/>
              <a:buNone/>
              <a:defRPr/>
            </a:lvl7pPr>
            <a:lvl8pPr lvl="7">
              <a:spcBef>
                <a:spcPts val="0"/>
              </a:spcBef>
              <a:spcAft>
                <a:spcPts val="0"/>
              </a:spcAft>
              <a:buSzPts val="2000"/>
              <a:buNone/>
              <a:defRPr/>
            </a:lvl8pPr>
            <a:lvl9pPr lvl="8">
              <a:spcBef>
                <a:spcPts val="0"/>
              </a:spcBef>
              <a:spcAft>
                <a:spcPts val="0"/>
              </a:spcAft>
              <a:buSzPts val="2000"/>
              <a:buNone/>
              <a:defRPr/>
            </a:lvl9pPr>
          </a:lstStyle>
          <a:p>
            <a:endParaRPr/>
          </a:p>
        </p:txBody>
      </p:sp>
      <p:sp>
        <p:nvSpPr>
          <p:cNvPr id="35" name="Google Shape;35;p6"/>
          <p:cNvSpPr txBox="1">
            <a:spLocks noGrp="1"/>
          </p:cNvSpPr>
          <p:nvPr>
            <p:ph type="body" idx="1"/>
          </p:nvPr>
        </p:nvSpPr>
        <p:spPr>
          <a:xfrm>
            <a:off x="1381250" y="2158267"/>
            <a:ext cx="3425400" cy="4308000"/>
          </a:xfrm>
          <a:prstGeom prst="rect">
            <a:avLst/>
          </a:prstGeom>
        </p:spPr>
        <p:txBody>
          <a:bodyPr spcFirstLastPara="1" wrap="square" lIns="91425" tIns="91425" rIns="91425" bIns="91425" anchor="t" anchorCtr="0">
            <a:noAutofit/>
          </a:bodyPr>
          <a:lstStyle>
            <a:lvl1pPr marL="457200" lvl="0" indent="-355600">
              <a:spcBef>
                <a:spcPts val="600"/>
              </a:spcBef>
              <a:spcAft>
                <a:spcPts val="0"/>
              </a:spcAft>
              <a:buSzPts val="2000"/>
              <a:buChar char="◉"/>
              <a:defRPr sz="2000"/>
            </a:lvl1pPr>
            <a:lvl2pPr marL="914400" lvl="1" indent="-355600">
              <a:spcBef>
                <a:spcPts val="0"/>
              </a:spcBef>
              <a:spcAft>
                <a:spcPts val="0"/>
              </a:spcAft>
              <a:buSzPts val="2000"/>
              <a:buChar char="○"/>
              <a:defRPr/>
            </a:lvl2pPr>
            <a:lvl3pPr marL="1371600" lvl="2" indent="-355600">
              <a:spcBef>
                <a:spcPts val="0"/>
              </a:spcBef>
              <a:spcAft>
                <a:spcPts val="0"/>
              </a:spcAft>
              <a:buSzPts val="2000"/>
              <a:buChar char="■"/>
              <a:defRPr/>
            </a:lvl3pPr>
            <a:lvl4pPr marL="1828800" lvl="3" indent="-355600">
              <a:spcBef>
                <a:spcPts val="0"/>
              </a:spcBef>
              <a:spcAft>
                <a:spcPts val="0"/>
              </a:spcAft>
              <a:buSzPts val="2000"/>
              <a:buChar char="●"/>
              <a:defRPr sz="2000"/>
            </a:lvl4pPr>
            <a:lvl5pPr marL="2286000" lvl="4" indent="-355600">
              <a:spcBef>
                <a:spcPts val="0"/>
              </a:spcBef>
              <a:spcAft>
                <a:spcPts val="0"/>
              </a:spcAft>
              <a:buSzPts val="2000"/>
              <a:buChar char="○"/>
              <a:defRPr sz="2000"/>
            </a:lvl5pPr>
            <a:lvl6pPr marL="2743200" lvl="5" indent="-355600">
              <a:spcBef>
                <a:spcPts val="0"/>
              </a:spcBef>
              <a:spcAft>
                <a:spcPts val="0"/>
              </a:spcAft>
              <a:buSzPts val="2000"/>
              <a:buChar char="■"/>
              <a:defRPr sz="2000"/>
            </a:lvl6pPr>
            <a:lvl7pPr marL="3200400" lvl="6" indent="-355600">
              <a:spcBef>
                <a:spcPts val="0"/>
              </a:spcBef>
              <a:spcAft>
                <a:spcPts val="0"/>
              </a:spcAft>
              <a:buSzPts val="2000"/>
              <a:buChar char="●"/>
              <a:defRPr sz="2000"/>
            </a:lvl7pPr>
            <a:lvl8pPr marL="3657600" lvl="7" indent="-355600">
              <a:spcBef>
                <a:spcPts val="0"/>
              </a:spcBef>
              <a:spcAft>
                <a:spcPts val="0"/>
              </a:spcAft>
              <a:buSzPts val="2000"/>
              <a:buChar char="○"/>
              <a:defRPr sz="2000"/>
            </a:lvl8pPr>
            <a:lvl9pPr marL="4114800" lvl="8" indent="-355600">
              <a:spcBef>
                <a:spcPts val="0"/>
              </a:spcBef>
              <a:spcAft>
                <a:spcPts val="0"/>
              </a:spcAft>
              <a:buSzPts val="2000"/>
              <a:buChar char="■"/>
              <a:defRPr sz="2000"/>
            </a:lvl9pPr>
          </a:lstStyle>
          <a:p>
            <a:endParaRPr/>
          </a:p>
        </p:txBody>
      </p:sp>
      <p:sp>
        <p:nvSpPr>
          <p:cNvPr id="36" name="Google Shape;36;p6"/>
          <p:cNvSpPr txBox="1">
            <a:spLocks noGrp="1"/>
          </p:cNvSpPr>
          <p:nvPr>
            <p:ph type="body" idx="2"/>
          </p:nvPr>
        </p:nvSpPr>
        <p:spPr>
          <a:xfrm>
            <a:off x="5012916" y="2158267"/>
            <a:ext cx="3425400" cy="4308000"/>
          </a:xfrm>
          <a:prstGeom prst="rect">
            <a:avLst/>
          </a:prstGeom>
        </p:spPr>
        <p:txBody>
          <a:bodyPr spcFirstLastPara="1" wrap="square" lIns="91425" tIns="91425" rIns="91425" bIns="91425" anchor="t" anchorCtr="0">
            <a:noAutofit/>
          </a:bodyPr>
          <a:lstStyle>
            <a:lvl1pPr marL="457200" lvl="0" indent="-355600">
              <a:spcBef>
                <a:spcPts val="600"/>
              </a:spcBef>
              <a:spcAft>
                <a:spcPts val="0"/>
              </a:spcAft>
              <a:buSzPts val="2000"/>
              <a:buChar char="◉"/>
              <a:defRPr sz="2000"/>
            </a:lvl1pPr>
            <a:lvl2pPr marL="914400" lvl="1" indent="-355600">
              <a:spcBef>
                <a:spcPts val="0"/>
              </a:spcBef>
              <a:spcAft>
                <a:spcPts val="0"/>
              </a:spcAft>
              <a:buSzPts val="2000"/>
              <a:buChar char="○"/>
              <a:defRPr/>
            </a:lvl2pPr>
            <a:lvl3pPr marL="1371600" lvl="2" indent="-355600">
              <a:spcBef>
                <a:spcPts val="0"/>
              </a:spcBef>
              <a:spcAft>
                <a:spcPts val="0"/>
              </a:spcAft>
              <a:buSzPts val="2000"/>
              <a:buChar char="■"/>
              <a:defRPr/>
            </a:lvl3pPr>
            <a:lvl4pPr marL="1828800" lvl="3" indent="-355600">
              <a:spcBef>
                <a:spcPts val="0"/>
              </a:spcBef>
              <a:spcAft>
                <a:spcPts val="0"/>
              </a:spcAft>
              <a:buSzPts val="2000"/>
              <a:buChar char="●"/>
              <a:defRPr sz="2000"/>
            </a:lvl4pPr>
            <a:lvl5pPr marL="2286000" lvl="4" indent="-355600">
              <a:spcBef>
                <a:spcPts val="0"/>
              </a:spcBef>
              <a:spcAft>
                <a:spcPts val="0"/>
              </a:spcAft>
              <a:buSzPts val="2000"/>
              <a:buChar char="○"/>
              <a:defRPr sz="2000"/>
            </a:lvl5pPr>
            <a:lvl6pPr marL="2743200" lvl="5" indent="-355600">
              <a:spcBef>
                <a:spcPts val="0"/>
              </a:spcBef>
              <a:spcAft>
                <a:spcPts val="0"/>
              </a:spcAft>
              <a:buSzPts val="2000"/>
              <a:buChar char="■"/>
              <a:defRPr sz="2000"/>
            </a:lvl6pPr>
            <a:lvl7pPr marL="3200400" lvl="6" indent="-355600">
              <a:spcBef>
                <a:spcPts val="0"/>
              </a:spcBef>
              <a:spcAft>
                <a:spcPts val="0"/>
              </a:spcAft>
              <a:buSzPts val="2000"/>
              <a:buChar char="●"/>
              <a:defRPr sz="2000"/>
            </a:lvl7pPr>
            <a:lvl8pPr marL="3657600" lvl="7" indent="-355600">
              <a:spcBef>
                <a:spcPts val="0"/>
              </a:spcBef>
              <a:spcAft>
                <a:spcPts val="0"/>
              </a:spcAft>
              <a:buSzPts val="2000"/>
              <a:buChar char="○"/>
              <a:defRPr sz="2000"/>
            </a:lvl8pPr>
            <a:lvl9pPr marL="4114800" lvl="8" indent="-355600">
              <a:spcBef>
                <a:spcPts val="0"/>
              </a:spcBef>
              <a:spcAft>
                <a:spcPts val="0"/>
              </a:spcAft>
              <a:buSzPts val="2000"/>
              <a:buChar char="■"/>
              <a:defRPr sz="2000"/>
            </a:lvl9pPr>
          </a:lstStyle>
          <a:p>
            <a:endParaRPr/>
          </a:p>
        </p:txBody>
      </p:sp>
      <p:cxnSp>
        <p:nvCxnSpPr>
          <p:cNvPr id="37" name="Google Shape;37;p6"/>
          <p:cNvCxnSpPr/>
          <p:nvPr/>
        </p:nvCxnSpPr>
        <p:spPr>
          <a:xfrm>
            <a:off x="0" y="1508967"/>
            <a:ext cx="1375800" cy="0"/>
          </a:xfrm>
          <a:prstGeom prst="straightConnector1">
            <a:avLst/>
          </a:prstGeom>
          <a:noFill/>
          <a:ln w="9525" cap="flat" cmpd="sng">
            <a:solidFill>
              <a:srgbClr val="CCCCCC"/>
            </a:solidFill>
            <a:prstDash val="solid"/>
            <a:round/>
            <a:headEnd type="none" w="med" len="med"/>
            <a:tailEnd type="none" w="med" len="med"/>
          </a:ln>
        </p:spPr>
      </p:cxnSp>
      <p:sp>
        <p:nvSpPr>
          <p:cNvPr id="38" name="Google Shape;38;p6"/>
          <p:cNvSpPr/>
          <p:nvPr/>
        </p:nvSpPr>
        <p:spPr>
          <a:xfrm>
            <a:off x="817475" y="1238356"/>
            <a:ext cx="405900" cy="5412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cxnSp>
        <p:nvCxnSpPr>
          <p:cNvPr id="39" name="Google Shape;39;p6"/>
          <p:cNvCxnSpPr/>
          <p:nvPr/>
        </p:nvCxnSpPr>
        <p:spPr>
          <a:xfrm>
            <a:off x="5265650" y="1508967"/>
            <a:ext cx="3878400" cy="0"/>
          </a:xfrm>
          <a:prstGeom prst="straightConnector1">
            <a:avLst/>
          </a:prstGeom>
          <a:noFill/>
          <a:ln w="9525" cap="flat" cmpd="sng">
            <a:solidFill>
              <a:srgbClr val="CCCCCC"/>
            </a:solidFill>
            <a:prstDash val="solid"/>
            <a:round/>
            <a:headEnd type="none" w="med" len="med"/>
            <a:tailEnd type="none" w="med" len="med"/>
          </a:ln>
        </p:spPr>
      </p:cxnSp>
      <p:sp>
        <p:nvSpPr>
          <p:cNvPr id="40" name="Google Shape;40;p6"/>
          <p:cNvSpPr txBox="1">
            <a:spLocks noGrp="1"/>
          </p:cNvSpPr>
          <p:nvPr>
            <p:ph type="sldNum" idx="12"/>
          </p:nvPr>
        </p:nvSpPr>
        <p:spPr>
          <a:xfrm>
            <a:off x="8543227" y="6333135"/>
            <a:ext cx="548700" cy="5248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‹Nº›</a:t>
            </a:fld>
            <a:endParaRPr dirty="0"/>
          </a:p>
        </p:txBody>
      </p:sp>
    </p:spTree>
  </p:cSld>
  <p:clrMapOvr>
    <a:masterClrMapping/>
  </p:clrMapOvr>
  <p:transition>
    <p:fade thruBlk="1"/>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x" preserve="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Text Placeholder 2"/>
          <p:cNvSpPr>
            <a:spLocks noGrp="1"/>
          </p:cNvSpPr>
          <p:nvPr>
            <p:ph type="body"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838200" y="6356350"/>
            <a:ext cx="2743200" cy="365125"/>
          </a:xfrm>
        </p:spPr>
        <p:txBody>
          <a:bodyPr/>
          <a:lstStyle/>
          <a:p>
            <a:fld id="{FDE934FF-F4E1-47C5-9CA5-30A81DDE2BE4}" type="datetimeFigureOut">
              <a:rPr lang="en-US" smtClean="0"/>
              <a:t>7/25/2024</a:t>
            </a:fld>
            <a:endParaRPr lang="en-US"/>
          </a:p>
        </p:txBody>
      </p:sp>
      <p:sp>
        <p:nvSpPr>
          <p:cNvPr id="5" name="Footer Placeholder 4"/>
          <p:cNvSpPr>
            <a:spLocks noGrp="1"/>
          </p:cNvSpPr>
          <p:nvPr>
            <p:ph type="ftr" sz="quarter" idx="11"/>
          </p:nvPr>
        </p:nvSpPr>
        <p:spPr>
          <a:xfrm>
            <a:off x="4038600" y="6356350"/>
            <a:ext cx="4114800" cy="365125"/>
          </a:xfrm>
        </p:spPr>
        <p:txBody>
          <a:bodyPr/>
          <a:lstStyle/>
          <a:p>
            <a:endParaRPr lang="en-US"/>
          </a:p>
        </p:txBody>
      </p:sp>
      <p:sp>
        <p:nvSpPr>
          <p:cNvPr id="6" name="Slide Number Placeholder 5"/>
          <p:cNvSpPr>
            <a:spLocks noGrp="1"/>
          </p:cNvSpPr>
          <p:nvPr>
            <p:ph type="sldNum" sz="quarter" idx="12"/>
          </p:nvPr>
        </p:nvSpPr>
        <p:spPr>
          <a:xfrm>
            <a:off x="8610600" y="6356350"/>
            <a:ext cx="2743200" cy="365125"/>
          </a:xfrm>
        </p:spPr>
        <p:txBody>
          <a:bodyPr/>
          <a:lstStyle/>
          <a:p>
            <a:fld id="{B3561BA9-CDCF-4958-B8AB-66F3BF063E13}" type="slidenum">
              <a:rPr lang="en-US" smtClean="0"/>
              <a:t>‹Nº›</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Diapositiva de título">
    <p:bg>
      <p:bgPr>
        <a:solidFill>
          <a:schemeClr val="bg1"/>
        </a:solidFill>
        <a:effectLst/>
      </p:bgPr>
    </p:bg>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a:t>Haga clic para modificar el estilo de título del patrón</a:t>
            </a:r>
          </a:p>
        </p:txBody>
      </p:sp>
      <p:sp>
        <p:nvSpPr>
          <p:cNvPr id="3" name="2 Subtítulo"/>
          <p:cNvSpPr>
            <a:spLocks noGrp="1"/>
          </p:cNvSpPr>
          <p:nvPr>
            <p:ph type="subTitle" idx="1" hasCustomPrompt="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p>
        </p:txBody>
      </p:sp>
      <p:sp>
        <p:nvSpPr>
          <p:cNvPr id="7"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8970720F-CB71-42F3-B404-2958B8724C63}" type="datetimeFigureOut">
              <a:rPr kumimoji="1" lang="es-ES" sz="1200" b="0" i="0" u="none" strike="noStrike" kern="1200" cap="none" spc="0" normalizeH="0" baseline="0" noProof="0">
                <a:ln>
                  <a:noFill/>
                </a:ln>
                <a:solidFill>
                  <a:schemeClr val="tx1">
                    <a:tint val="75000"/>
                  </a:schemeClr>
                </a:solidFill>
                <a:effectLst/>
                <a:uLnTx/>
                <a:uFillTx/>
                <a:latin typeface="Book Antiqua" panose="02040602050305030304" pitchFamily="18" charset="0"/>
                <a:ea typeface="+mn-ea"/>
                <a:cs typeface="Times New Roman" panose="02020603050405020304" pitchFamily="18" charset="0"/>
              </a:rPr>
              <a:t>25/07/2024</a:t>
            </a:fld>
            <a:endParaRPr kumimoji="1" lang="es-ES" sz="1200" b="0" i="0" u="none" strike="noStrike" kern="1200" cap="none" spc="0" normalizeH="0" baseline="0" noProof="0">
              <a:ln>
                <a:noFill/>
              </a:ln>
              <a:solidFill>
                <a:schemeClr val="tx1">
                  <a:tint val="75000"/>
                </a:schemeClr>
              </a:solidFill>
              <a:effectLst/>
              <a:uLnTx/>
              <a:uFillTx/>
              <a:latin typeface="Book Antiqua" panose="02040602050305030304" pitchFamily="18" charset="0"/>
              <a:ea typeface="+mn-ea"/>
              <a:cs typeface="Times New Roman" panose="02020603050405020304" pitchFamily="18" charset="0"/>
            </a:endParaRPr>
          </a:p>
        </p:txBody>
      </p:sp>
      <p:sp>
        <p:nvSpPr>
          <p:cNvPr id="8"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1" lang="es-ES" sz="1200" b="0" i="0" u="none" strike="noStrike" kern="1200" cap="none" spc="0" normalizeH="0" baseline="0" noProof="0">
              <a:ln>
                <a:noFill/>
              </a:ln>
              <a:solidFill>
                <a:schemeClr val="tx1">
                  <a:tint val="75000"/>
                </a:schemeClr>
              </a:solidFill>
              <a:effectLst/>
              <a:uLnTx/>
              <a:uFillTx/>
              <a:latin typeface="Book Antiqua" panose="02040602050305030304" pitchFamily="18" charset="0"/>
              <a:ea typeface="+mn-ea"/>
              <a:cs typeface="Times New Roman" panose="02020603050405020304" pitchFamily="18" charset="0"/>
            </a:endParaRPr>
          </a:p>
        </p:txBody>
      </p:sp>
      <p:sp>
        <p:nvSpPr>
          <p:cNvPr id="9" name="5 Marcador de número de diapositiva"/>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lstStyle/>
          <a:p>
            <a:pPr algn="r" eaLnBrk="1" hangingPunct="1">
              <a:buNone/>
            </a:pPr>
            <a:fld id="{9A0DB2DC-4C9A-4742-B13C-FB6460FD3503}" type="slidenum">
              <a:rPr lang="es-ES" altLang="es-CO" dirty="0"/>
              <a:t>‹Nº›</a:t>
            </a:fld>
            <a:endParaRPr lang="es-ES" altLang="es-CO"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ítulo y objetos">
    <p:bg>
      <p:bgPr>
        <a:solidFill>
          <a:schemeClr val="bg1"/>
        </a:soli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idx="1" hasCustomPrompt="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40ED9E9E-4EF3-4F55-B6A0-3EEE8ED403CB}" type="datetimeFigureOut">
              <a:rPr kumimoji="1" lang="es-ES" sz="1200" b="0" i="0" u="none" strike="noStrike" kern="1200" cap="none" spc="0" normalizeH="0" baseline="0" noProof="0">
                <a:ln>
                  <a:noFill/>
                </a:ln>
                <a:solidFill>
                  <a:schemeClr val="tx1">
                    <a:tint val="75000"/>
                  </a:schemeClr>
                </a:solidFill>
                <a:effectLst/>
                <a:uLnTx/>
                <a:uFillTx/>
                <a:latin typeface="Book Antiqua" panose="02040602050305030304" pitchFamily="18" charset="0"/>
                <a:ea typeface="+mn-ea"/>
                <a:cs typeface="Times New Roman" panose="02020603050405020304" pitchFamily="18" charset="0"/>
              </a:rPr>
              <a:t>25/07/2024</a:t>
            </a:fld>
            <a:endParaRPr kumimoji="1" lang="es-ES" sz="1200" b="0" i="0" u="none" strike="noStrike" kern="1200" cap="none" spc="0" normalizeH="0" baseline="0" noProof="0">
              <a:ln>
                <a:noFill/>
              </a:ln>
              <a:solidFill>
                <a:schemeClr val="tx1">
                  <a:tint val="75000"/>
                </a:schemeClr>
              </a:solidFill>
              <a:effectLst/>
              <a:uLnTx/>
              <a:uFillTx/>
              <a:latin typeface="Book Antiqua" panose="02040602050305030304" pitchFamily="18" charset="0"/>
              <a:ea typeface="+mn-ea"/>
              <a:cs typeface="Times New Roman" panose="02020603050405020304" pitchFamily="18" charset="0"/>
            </a:endParaRPr>
          </a:p>
        </p:txBody>
      </p:sp>
      <p:sp>
        <p:nvSpPr>
          <p:cNvPr id="8"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1" lang="es-ES" sz="1200" b="0" i="0" u="none" strike="noStrike" kern="1200" cap="none" spc="0" normalizeH="0" baseline="0" noProof="0">
              <a:ln>
                <a:noFill/>
              </a:ln>
              <a:solidFill>
                <a:schemeClr val="tx1">
                  <a:tint val="75000"/>
                </a:schemeClr>
              </a:solidFill>
              <a:effectLst/>
              <a:uLnTx/>
              <a:uFillTx/>
              <a:latin typeface="Book Antiqua" panose="02040602050305030304" pitchFamily="18" charset="0"/>
              <a:ea typeface="+mn-ea"/>
              <a:cs typeface="Times New Roman" panose="02020603050405020304" pitchFamily="18" charset="0"/>
            </a:endParaRPr>
          </a:p>
        </p:txBody>
      </p:sp>
      <p:sp>
        <p:nvSpPr>
          <p:cNvPr id="9" name="5 Marcador de número de diapositiva"/>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lstStyle/>
          <a:p>
            <a:pPr algn="r" eaLnBrk="1" hangingPunct="1">
              <a:buNone/>
            </a:pPr>
            <a:fld id="{9A0DB2DC-4C9A-4742-B13C-FB6460FD3503}" type="slidenum">
              <a:rPr lang="es-ES" altLang="es-CO" dirty="0"/>
              <a:t>‹Nº›</a:t>
            </a:fld>
            <a:endParaRPr lang="es-ES" altLang="es-CO"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Encabezado de sección">
    <p:bg>
      <p:bgPr>
        <a:solidFill>
          <a:schemeClr val="bg1"/>
        </a:soli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a:t>Haga clic para modificar el estilo de título del patrón</a:t>
            </a:r>
          </a:p>
        </p:txBody>
      </p:sp>
      <p:sp>
        <p:nvSpPr>
          <p:cNvPr id="3" name="2 Marcador de texto"/>
          <p:cNvSpPr>
            <a:spLocks noGrp="1"/>
          </p:cNvSpPr>
          <p:nvPr>
            <p:ph type="body" idx="1" hasCustomPrompt="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7"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EB8F6D65-ACE6-49F6-A429-1A78AC53D6BC}" type="datetimeFigureOut">
              <a:rPr kumimoji="1" lang="es-ES" sz="1200" b="0" i="0" u="none" strike="noStrike" kern="1200" cap="none" spc="0" normalizeH="0" baseline="0" noProof="0">
                <a:ln>
                  <a:noFill/>
                </a:ln>
                <a:solidFill>
                  <a:schemeClr val="tx1">
                    <a:tint val="75000"/>
                  </a:schemeClr>
                </a:solidFill>
                <a:effectLst/>
                <a:uLnTx/>
                <a:uFillTx/>
                <a:latin typeface="Book Antiqua" panose="02040602050305030304" pitchFamily="18" charset="0"/>
                <a:ea typeface="+mn-ea"/>
                <a:cs typeface="Times New Roman" panose="02020603050405020304" pitchFamily="18" charset="0"/>
              </a:rPr>
              <a:t>25/07/2024</a:t>
            </a:fld>
            <a:endParaRPr kumimoji="1" lang="es-ES" sz="1200" b="0" i="0" u="none" strike="noStrike" kern="1200" cap="none" spc="0" normalizeH="0" baseline="0" noProof="0">
              <a:ln>
                <a:noFill/>
              </a:ln>
              <a:solidFill>
                <a:schemeClr val="tx1">
                  <a:tint val="75000"/>
                </a:schemeClr>
              </a:solidFill>
              <a:effectLst/>
              <a:uLnTx/>
              <a:uFillTx/>
              <a:latin typeface="Book Antiqua" panose="02040602050305030304" pitchFamily="18" charset="0"/>
              <a:ea typeface="+mn-ea"/>
              <a:cs typeface="Times New Roman" panose="02020603050405020304" pitchFamily="18" charset="0"/>
            </a:endParaRPr>
          </a:p>
        </p:txBody>
      </p:sp>
      <p:sp>
        <p:nvSpPr>
          <p:cNvPr id="8"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1" lang="es-ES" sz="1200" b="0" i="0" u="none" strike="noStrike" kern="1200" cap="none" spc="0" normalizeH="0" baseline="0" noProof="0">
              <a:ln>
                <a:noFill/>
              </a:ln>
              <a:solidFill>
                <a:schemeClr val="tx1">
                  <a:tint val="75000"/>
                </a:schemeClr>
              </a:solidFill>
              <a:effectLst/>
              <a:uLnTx/>
              <a:uFillTx/>
              <a:latin typeface="Book Antiqua" panose="02040602050305030304" pitchFamily="18" charset="0"/>
              <a:ea typeface="+mn-ea"/>
              <a:cs typeface="Times New Roman" panose="02020603050405020304" pitchFamily="18" charset="0"/>
            </a:endParaRPr>
          </a:p>
        </p:txBody>
      </p:sp>
      <p:sp>
        <p:nvSpPr>
          <p:cNvPr id="9" name="5 Marcador de número de diapositiva"/>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lstStyle/>
          <a:p>
            <a:pPr algn="r" eaLnBrk="1" hangingPunct="1">
              <a:buNone/>
            </a:pPr>
            <a:fld id="{9A0DB2DC-4C9A-4742-B13C-FB6460FD3503}" type="slidenum">
              <a:rPr lang="es-ES" altLang="es-CO" dirty="0"/>
              <a:t>‹Nº›</a:t>
            </a:fld>
            <a:endParaRPr lang="es-ES" altLang="es-CO"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ítulo y objetos">
    <p:bg>
      <p:bgPr>
        <a:solidFill>
          <a:srgbClr val="FFFFFF"/>
        </a:solidFill>
        <a:effectLst/>
      </p:bgPr>
    </p:bg>
    <p:spTree>
      <p:nvGrpSpPr>
        <p:cNvPr id="1" name=""/>
        <p:cNvGrpSpPr/>
        <p:nvPr/>
      </p:nvGrpSpPr>
      <p:grpSpPr>
        <a:xfrm>
          <a:off x="0" y="0"/>
          <a:ext cx="0" cy="0"/>
          <a:chOff x="0" y="0"/>
          <a:chExt cx="0" cy="0"/>
        </a:xfrm>
      </p:grpSpPr>
      <p:sp>
        <p:nvSpPr>
          <p:cNvPr id="17" name="Rectangle 5"/>
          <p:cNvSpPr>
            <a:spLocks noChangeArrowheads="1"/>
          </p:cNvSpPr>
          <p:nvPr/>
        </p:nvSpPr>
        <p:spPr bwMode="blackWhite">
          <a:xfrm>
            <a:off x="0" y="0"/>
            <a:ext cx="9144000" cy="333375"/>
          </a:xfrm>
          <a:prstGeom prst="rect">
            <a:avLst/>
          </a:prstGeom>
          <a:gradFill rotWithShape="1">
            <a:gsLst>
              <a:gs pos="0">
                <a:srgbClr val="C00000"/>
              </a:gs>
              <a:gs pos="100000">
                <a:srgbClr val="FFFFFF"/>
              </a:gs>
            </a:gsLst>
            <a:lin ang="5400000" scaled="1"/>
          </a:gradFill>
          <a:ln>
            <a:noFill/>
          </a:ln>
        </p:spPr>
        <p:txBody>
          <a:bodyPr/>
          <a:lstStyle>
            <a:lvl1pPr eaLnBrk="0" hangingPunct="0">
              <a:defRPr kumimoji="1" sz="2400">
                <a:solidFill>
                  <a:schemeClr val="tx1"/>
                </a:solidFill>
                <a:latin typeface="Book Antiqua" panose="02040602050305030304" pitchFamily="18" charset="0"/>
                <a:cs typeface="Times New Roman" panose="02020603050405020304" pitchFamily="18" charset="0"/>
              </a:defRPr>
            </a:lvl1pPr>
            <a:lvl2pPr marL="742950" indent="-285750" eaLnBrk="0" hangingPunct="0">
              <a:defRPr kumimoji="1" sz="2400">
                <a:solidFill>
                  <a:schemeClr val="tx1"/>
                </a:solidFill>
                <a:latin typeface="Book Antiqua" panose="02040602050305030304" pitchFamily="18" charset="0"/>
                <a:cs typeface="Times New Roman" panose="02020603050405020304" pitchFamily="18" charset="0"/>
              </a:defRPr>
            </a:lvl2pPr>
            <a:lvl3pPr marL="1143000" indent="-228600" eaLnBrk="0" hangingPunct="0">
              <a:defRPr kumimoji="1" sz="2400">
                <a:solidFill>
                  <a:schemeClr val="tx1"/>
                </a:solidFill>
                <a:latin typeface="Book Antiqua" panose="02040602050305030304" pitchFamily="18" charset="0"/>
                <a:cs typeface="Times New Roman" panose="02020603050405020304" pitchFamily="18" charset="0"/>
              </a:defRPr>
            </a:lvl3pPr>
            <a:lvl4pPr marL="1600200" indent="-228600" eaLnBrk="0" hangingPunct="0">
              <a:defRPr kumimoji="1" sz="2400">
                <a:solidFill>
                  <a:schemeClr val="tx1"/>
                </a:solidFill>
                <a:latin typeface="Book Antiqua" panose="02040602050305030304" pitchFamily="18" charset="0"/>
                <a:cs typeface="Times New Roman" panose="02020603050405020304" pitchFamily="18" charset="0"/>
              </a:defRPr>
            </a:lvl4pPr>
            <a:lvl5pPr marL="2057400" indent="-228600" eaLnBrk="0" hangingPunct="0">
              <a:defRPr kumimoji="1" sz="2400">
                <a:solidFill>
                  <a:schemeClr val="tx1"/>
                </a:solidFill>
                <a:latin typeface="Book Antiqua" panose="02040602050305030304" pitchFamily="18" charset="0"/>
                <a:cs typeface="Times New Roman" panose="02020603050405020304" pitchFamily="18" charset="0"/>
              </a:defRPr>
            </a:lvl5pPr>
            <a:lvl6pPr marL="2514600" indent="-228600" eaLnBrk="0" fontAlgn="base" hangingPunct="0">
              <a:spcBef>
                <a:spcPct val="0"/>
              </a:spcBef>
              <a:spcAft>
                <a:spcPct val="0"/>
              </a:spcAft>
              <a:defRPr kumimoji="1" sz="2400">
                <a:solidFill>
                  <a:schemeClr val="tx1"/>
                </a:solidFill>
                <a:latin typeface="Book Antiqua" panose="02040602050305030304" pitchFamily="18" charset="0"/>
                <a:cs typeface="Times New Roman" panose="02020603050405020304" pitchFamily="18" charset="0"/>
              </a:defRPr>
            </a:lvl6pPr>
            <a:lvl7pPr marL="2971800" indent="-228600" eaLnBrk="0" fontAlgn="base" hangingPunct="0">
              <a:spcBef>
                <a:spcPct val="0"/>
              </a:spcBef>
              <a:spcAft>
                <a:spcPct val="0"/>
              </a:spcAft>
              <a:defRPr kumimoji="1" sz="2400">
                <a:solidFill>
                  <a:schemeClr val="tx1"/>
                </a:solidFill>
                <a:latin typeface="Book Antiqua" panose="02040602050305030304" pitchFamily="18" charset="0"/>
                <a:cs typeface="Times New Roman" panose="02020603050405020304" pitchFamily="18" charset="0"/>
              </a:defRPr>
            </a:lvl7pPr>
            <a:lvl8pPr marL="3429000" indent="-228600" eaLnBrk="0" fontAlgn="base" hangingPunct="0">
              <a:spcBef>
                <a:spcPct val="0"/>
              </a:spcBef>
              <a:spcAft>
                <a:spcPct val="0"/>
              </a:spcAft>
              <a:defRPr kumimoji="1" sz="2400">
                <a:solidFill>
                  <a:schemeClr val="tx1"/>
                </a:solidFill>
                <a:latin typeface="Book Antiqua" panose="02040602050305030304" pitchFamily="18" charset="0"/>
                <a:cs typeface="Times New Roman" panose="02020603050405020304" pitchFamily="18" charset="0"/>
              </a:defRPr>
            </a:lvl8pPr>
            <a:lvl9pPr marL="3886200" indent="-228600" eaLnBrk="0" fontAlgn="base" hangingPunct="0">
              <a:spcBef>
                <a:spcPct val="0"/>
              </a:spcBef>
              <a:spcAft>
                <a:spcPct val="0"/>
              </a:spcAft>
              <a:defRPr kumimoji="1" sz="2400">
                <a:solidFill>
                  <a:schemeClr val="tx1"/>
                </a:solidFill>
                <a:latin typeface="Book Antiqua" panose="02040602050305030304" pitchFamily="18" charset="0"/>
                <a:cs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1" lang="es-CO" altLang="es-CO" sz="2400" b="0" i="0" u="none" strike="noStrike" kern="1200" cap="none" spc="0" normalizeH="0" baseline="0" noProof="0">
              <a:ln>
                <a:noFill/>
              </a:ln>
              <a:solidFill>
                <a:schemeClr val="tx1"/>
              </a:solidFill>
              <a:effectLst/>
              <a:uLnTx/>
              <a:uFillTx/>
              <a:latin typeface="Times New Roman" panose="02020603050405020304" pitchFamily="18" charset="0"/>
              <a:ea typeface="+mn-ea"/>
              <a:cs typeface="Times New Roman" panose="02020603050405020304" pitchFamily="18" charset="0"/>
            </a:endParaRPr>
          </a:p>
        </p:txBody>
      </p:sp>
      <p:pic>
        <p:nvPicPr>
          <p:cNvPr id="4099" name="Picture 18" descr="C:\Documents and Settings\prototipo1\Mis documentos\Mis imágenes\cuentas de servicios\explic1.jpg"/>
          <p:cNvPicPr>
            <a:picLocks noChangeAspect="1"/>
          </p:cNvPicPr>
          <p:nvPr userDrawn="1"/>
        </p:nvPicPr>
        <p:blipFill>
          <a:blip r:embed="rId2"/>
          <a:stretch>
            <a:fillRect/>
          </a:stretch>
        </p:blipFill>
        <p:spPr>
          <a:xfrm>
            <a:off x="0" y="0"/>
            <a:ext cx="785813" cy="928688"/>
          </a:xfrm>
          <a:prstGeom prst="rect">
            <a:avLst/>
          </a:prstGeom>
          <a:noFill/>
          <a:ln w="9525">
            <a:noFill/>
          </a:ln>
        </p:spPr>
      </p:pic>
      <p:graphicFrame>
        <p:nvGraphicFramePr>
          <p:cNvPr id="4100" name="Object 41"/>
          <p:cNvGraphicFramePr>
            <a:graphicFrameLocks noChangeAspect="1"/>
          </p:cNvGraphicFramePr>
          <p:nvPr userDrawn="1"/>
        </p:nvGraphicFramePr>
        <p:xfrm>
          <a:off x="1116013" y="476250"/>
          <a:ext cx="147637" cy="417513"/>
        </p:xfrm>
        <a:graphic>
          <a:graphicData uri="http://schemas.openxmlformats.org/presentationml/2006/ole">
            <mc:AlternateContent xmlns:mc="http://schemas.openxmlformats.org/markup-compatibility/2006">
              <mc:Choice xmlns:v="urn:schemas-microsoft-com:vml" Requires="v">
                <p:oleObj r:id="rId3" imgW="1330325" imgH="3756660" progId="MS_ClipArt_Gallery.2">
                  <p:embed/>
                </p:oleObj>
              </mc:Choice>
              <mc:Fallback>
                <p:oleObj r:id="rId3" imgW="1330325" imgH="3756660" progId="MS_ClipArt_Gallery.2">
                  <p:embed/>
                  <p:pic>
                    <p:nvPicPr>
                      <p:cNvPr id="0" name="Picture 3081"/>
                      <p:cNvPicPr/>
                      <p:nvPr/>
                    </p:nvPicPr>
                    <p:blipFill>
                      <a:blip r:embed="rId4"/>
                      <a:stretch>
                        <a:fillRect/>
                      </a:stretch>
                    </p:blipFill>
                    <p:spPr>
                      <a:xfrm>
                        <a:off x="1116013" y="476250"/>
                        <a:ext cx="147637" cy="417513"/>
                      </a:xfrm>
                      <a:prstGeom prst="rect">
                        <a:avLst/>
                      </a:prstGeom>
                      <a:noFill/>
                      <a:ln w="38100">
                        <a:noFill/>
                        <a:miter/>
                      </a:ln>
                    </p:spPr>
                  </p:pic>
                </p:oleObj>
              </mc:Fallback>
            </mc:AlternateContent>
          </a:graphicData>
        </a:graphic>
      </p:graphicFrame>
      <p:graphicFrame>
        <p:nvGraphicFramePr>
          <p:cNvPr id="4101" name="Object 42"/>
          <p:cNvGraphicFramePr>
            <a:graphicFrameLocks noChangeAspect="1"/>
          </p:cNvGraphicFramePr>
          <p:nvPr userDrawn="1"/>
        </p:nvGraphicFramePr>
        <p:xfrm>
          <a:off x="468313" y="333375"/>
          <a:ext cx="231775" cy="582613"/>
        </p:xfrm>
        <a:graphic>
          <a:graphicData uri="http://schemas.openxmlformats.org/presentationml/2006/ole">
            <mc:AlternateContent xmlns:mc="http://schemas.openxmlformats.org/markup-compatibility/2006">
              <mc:Choice xmlns:v="urn:schemas-microsoft-com:vml" Requires="v">
                <p:oleObj r:id="rId5" imgW="1330325" imgH="3756660" progId="MS_ClipArt_Gallery.2">
                  <p:embed/>
                </p:oleObj>
              </mc:Choice>
              <mc:Fallback>
                <p:oleObj r:id="rId5" imgW="1330325" imgH="3756660" progId="MS_ClipArt_Gallery.2">
                  <p:embed/>
                  <p:pic>
                    <p:nvPicPr>
                      <p:cNvPr id="0" name="Picture 3088"/>
                      <p:cNvPicPr/>
                      <p:nvPr/>
                    </p:nvPicPr>
                    <p:blipFill>
                      <a:blip r:embed="rId4"/>
                      <a:stretch>
                        <a:fillRect/>
                      </a:stretch>
                    </p:blipFill>
                    <p:spPr>
                      <a:xfrm>
                        <a:off x="468313" y="333375"/>
                        <a:ext cx="231775" cy="582613"/>
                      </a:xfrm>
                      <a:prstGeom prst="rect">
                        <a:avLst/>
                      </a:prstGeom>
                      <a:noFill/>
                      <a:ln w="38100">
                        <a:noFill/>
                        <a:miter/>
                      </a:ln>
                    </p:spPr>
                  </p:pic>
                </p:oleObj>
              </mc:Fallback>
            </mc:AlternateContent>
          </a:graphicData>
        </a:graphic>
      </p:graphicFrame>
      <p:graphicFrame>
        <p:nvGraphicFramePr>
          <p:cNvPr id="4102" name="Object 43"/>
          <p:cNvGraphicFramePr>
            <a:graphicFrameLocks noChangeAspect="1"/>
          </p:cNvGraphicFramePr>
          <p:nvPr userDrawn="1"/>
        </p:nvGraphicFramePr>
        <p:xfrm>
          <a:off x="827088" y="404813"/>
          <a:ext cx="169862" cy="498475"/>
        </p:xfrm>
        <a:graphic>
          <a:graphicData uri="http://schemas.openxmlformats.org/presentationml/2006/ole">
            <mc:AlternateContent xmlns:mc="http://schemas.openxmlformats.org/markup-compatibility/2006">
              <mc:Choice xmlns:v="urn:schemas-microsoft-com:vml" Requires="v">
                <p:oleObj r:id="rId6" imgW="1330325" imgH="3756660" progId="MS_ClipArt_Gallery.2">
                  <p:embed/>
                </p:oleObj>
              </mc:Choice>
              <mc:Fallback>
                <p:oleObj r:id="rId6" imgW="1330325" imgH="3756660" progId="MS_ClipArt_Gallery.2">
                  <p:embed/>
                  <p:pic>
                    <p:nvPicPr>
                      <p:cNvPr id="0" name="Picture 3095"/>
                      <p:cNvPicPr/>
                      <p:nvPr/>
                    </p:nvPicPr>
                    <p:blipFill>
                      <a:blip r:embed="rId4"/>
                      <a:stretch>
                        <a:fillRect/>
                      </a:stretch>
                    </p:blipFill>
                    <p:spPr>
                      <a:xfrm>
                        <a:off x="827088" y="404813"/>
                        <a:ext cx="169862" cy="498475"/>
                      </a:xfrm>
                      <a:prstGeom prst="rect">
                        <a:avLst/>
                      </a:prstGeom>
                      <a:noFill/>
                      <a:ln w="38100">
                        <a:noFill/>
                        <a:miter/>
                      </a:ln>
                    </p:spPr>
                  </p:pic>
                </p:oleObj>
              </mc:Fallback>
            </mc:AlternateContent>
          </a:graphicData>
        </a:graphic>
      </p:graphicFrame>
      <p:graphicFrame>
        <p:nvGraphicFramePr>
          <p:cNvPr id="4103" name="Object 44"/>
          <p:cNvGraphicFramePr>
            <a:graphicFrameLocks noChangeAspect="1"/>
          </p:cNvGraphicFramePr>
          <p:nvPr userDrawn="1"/>
        </p:nvGraphicFramePr>
        <p:xfrm>
          <a:off x="107950" y="188913"/>
          <a:ext cx="201613" cy="669925"/>
        </p:xfrm>
        <a:graphic>
          <a:graphicData uri="http://schemas.openxmlformats.org/presentationml/2006/ole">
            <mc:AlternateContent xmlns:mc="http://schemas.openxmlformats.org/markup-compatibility/2006">
              <mc:Choice xmlns:v="urn:schemas-microsoft-com:vml" Requires="v">
                <p:oleObj r:id="rId7" imgW="1330325" imgH="3756660" progId="MS_ClipArt_Gallery.2">
                  <p:embed/>
                </p:oleObj>
              </mc:Choice>
              <mc:Fallback>
                <p:oleObj r:id="rId7" imgW="1330325" imgH="3756660" progId="MS_ClipArt_Gallery.2">
                  <p:embed/>
                  <p:pic>
                    <p:nvPicPr>
                      <p:cNvPr id="0" name="Picture 3089"/>
                      <p:cNvPicPr/>
                      <p:nvPr/>
                    </p:nvPicPr>
                    <p:blipFill>
                      <a:blip r:embed="rId4"/>
                      <a:stretch>
                        <a:fillRect/>
                      </a:stretch>
                    </p:blipFill>
                    <p:spPr>
                      <a:xfrm>
                        <a:off x="107950" y="188913"/>
                        <a:ext cx="201613" cy="669925"/>
                      </a:xfrm>
                      <a:prstGeom prst="rect">
                        <a:avLst/>
                      </a:prstGeom>
                      <a:noFill/>
                      <a:ln w="38100">
                        <a:noFill/>
                        <a:miter/>
                      </a:ln>
                    </p:spPr>
                  </p:pic>
                </p:oleObj>
              </mc:Fallback>
            </mc:AlternateContent>
          </a:graphicData>
        </a:graphic>
      </p:graphicFrame>
      <p:sp>
        <p:nvSpPr>
          <p:cNvPr id="4104" name="Arc 50"/>
          <p:cNvSpPr/>
          <p:nvPr userDrawn="1"/>
        </p:nvSpPr>
        <p:spPr>
          <a:xfrm rot="-10501254">
            <a:off x="179388" y="476250"/>
            <a:ext cx="360362" cy="73025"/>
          </a:xfrm>
          <a:custGeom>
            <a:avLst/>
            <a:gdLst/>
            <a:ahLst/>
            <a:cxnLst>
              <a:cxn ang="0">
                <a:pos x="0" y="0"/>
              </a:cxn>
              <a:cxn ang="0">
                <a:pos x="2147483646" y="2147483646"/>
              </a:cxn>
              <a:cxn ang="0">
                <a:pos x="0" y="2147483646"/>
              </a:cxn>
            </a:cxnLst>
            <a:rect l="0" t="0" r="0" b="0"/>
            <a:pathLst>
              <a:path w="21600" h="21600" fill="none">
                <a:moveTo>
                  <a:pt x="-1" y="0"/>
                </a:moveTo>
                <a:cubicBezTo>
                  <a:pt x="11929" y="0"/>
                  <a:pt x="21600" y="9670"/>
                  <a:pt x="21600" y="21600"/>
                </a:cubicBezTo>
              </a:path>
              <a:path w="21600" h="21600" stroke="0">
                <a:moveTo>
                  <a:pt x="-1" y="0"/>
                </a:moveTo>
                <a:cubicBezTo>
                  <a:pt x="11929" y="0"/>
                  <a:pt x="21600" y="9670"/>
                  <a:pt x="21600" y="21600"/>
                </a:cubicBezTo>
                <a:lnTo>
                  <a:pt x="0" y="21600"/>
                </a:lnTo>
                <a:lnTo>
                  <a:pt x="-1" y="0"/>
                </a:lnTo>
                <a:close/>
              </a:path>
            </a:pathLst>
          </a:custGeom>
          <a:noFill/>
          <a:ln w="12700" cap="sq" cmpd="sng">
            <a:solidFill>
              <a:schemeClr val="tx1">
                <a:alpha val="100000"/>
              </a:schemeClr>
            </a:solidFill>
            <a:prstDash val="solid"/>
            <a:miter lim="800000"/>
            <a:headEnd type="none" w="sm" len="sm"/>
            <a:tailEnd type="none" w="sm" len="sm"/>
          </a:ln>
        </p:spPr>
        <p:txBody>
          <a:bodyPr/>
          <a:lstStyle/>
          <a:p>
            <a:endParaRPr lang="en-US"/>
          </a:p>
        </p:txBody>
      </p:sp>
      <p:sp>
        <p:nvSpPr>
          <p:cNvPr id="4105" name="Arc 51"/>
          <p:cNvSpPr/>
          <p:nvPr userDrawn="1"/>
        </p:nvSpPr>
        <p:spPr>
          <a:xfrm rot="-10501254">
            <a:off x="611188" y="549275"/>
            <a:ext cx="360362" cy="73025"/>
          </a:xfrm>
          <a:custGeom>
            <a:avLst/>
            <a:gdLst/>
            <a:ahLst/>
            <a:cxnLst>
              <a:cxn ang="0">
                <a:pos x="0" y="0"/>
              </a:cxn>
              <a:cxn ang="0">
                <a:pos x="2147483646" y="2147483646"/>
              </a:cxn>
              <a:cxn ang="0">
                <a:pos x="0" y="2147483646"/>
              </a:cxn>
            </a:cxnLst>
            <a:rect l="0" t="0" r="0" b="0"/>
            <a:pathLst>
              <a:path w="21600" h="21600" fill="none">
                <a:moveTo>
                  <a:pt x="-1" y="0"/>
                </a:moveTo>
                <a:cubicBezTo>
                  <a:pt x="11929" y="0"/>
                  <a:pt x="21600" y="9670"/>
                  <a:pt x="21600" y="21600"/>
                </a:cubicBezTo>
              </a:path>
              <a:path w="21600" h="21600" stroke="0">
                <a:moveTo>
                  <a:pt x="-1" y="0"/>
                </a:moveTo>
                <a:cubicBezTo>
                  <a:pt x="11929" y="0"/>
                  <a:pt x="21600" y="9670"/>
                  <a:pt x="21600" y="21600"/>
                </a:cubicBezTo>
                <a:lnTo>
                  <a:pt x="0" y="21600"/>
                </a:lnTo>
                <a:lnTo>
                  <a:pt x="-1" y="0"/>
                </a:lnTo>
                <a:close/>
              </a:path>
            </a:pathLst>
          </a:custGeom>
          <a:noFill/>
          <a:ln w="12700" cap="sq" cmpd="sng">
            <a:solidFill>
              <a:schemeClr val="tx1">
                <a:alpha val="100000"/>
              </a:schemeClr>
            </a:solidFill>
            <a:prstDash val="solid"/>
            <a:miter lim="800000"/>
            <a:headEnd type="none" w="sm" len="sm"/>
            <a:tailEnd type="none" w="sm" len="sm"/>
          </a:ln>
        </p:spPr>
        <p:txBody>
          <a:bodyPr/>
          <a:lstStyle/>
          <a:p>
            <a:endParaRPr lang="en-US"/>
          </a:p>
        </p:txBody>
      </p:sp>
      <p:sp>
        <p:nvSpPr>
          <p:cNvPr id="4106" name="Arc 52"/>
          <p:cNvSpPr/>
          <p:nvPr userDrawn="1"/>
        </p:nvSpPr>
        <p:spPr>
          <a:xfrm rot="10800000">
            <a:off x="971550" y="620713"/>
            <a:ext cx="433388" cy="69850"/>
          </a:xfrm>
          <a:custGeom>
            <a:avLst/>
            <a:gdLst/>
            <a:ahLst/>
            <a:cxnLst>
              <a:cxn ang="0">
                <a:pos x="0" y="2147483646"/>
              </a:cxn>
              <a:cxn ang="0">
                <a:pos x="2147483646" y="2147483646"/>
              </a:cxn>
              <a:cxn ang="0">
                <a:pos x="2147483646" y="2147483646"/>
              </a:cxn>
            </a:cxnLst>
            <a:rect l="0" t="0" r="0" b="0"/>
            <a:pathLst>
              <a:path w="26057" h="21600" fill="none">
                <a:moveTo>
                  <a:pt x="-1" y="464"/>
                </a:moveTo>
                <a:cubicBezTo>
                  <a:pt x="1465" y="155"/>
                  <a:pt x="2959" y="-1"/>
                  <a:pt x="4457" y="0"/>
                </a:cubicBezTo>
                <a:cubicBezTo>
                  <a:pt x="16386" y="0"/>
                  <a:pt x="26057" y="9670"/>
                  <a:pt x="26057" y="21600"/>
                </a:cubicBezTo>
              </a:path>
              <a:path w="26057" h="21600" stroke="0">
                <a:moveTo>
                  <a:pt x="-1" y="464"/>
                </a:moveTo>
                <a:cubicBezTo>
                  <a:pt x="1465" y="155"/>
                  <a:pt x="2959" y="-1"/>
                  <a:pt x="4457" y="0"/>
                </a:cubicBezTo>
                <a:cubicBezTo>
                  <a:pt x="16386" y="0"/>
                  <a:pt x="26057" y="9670"/>
                  <a:pt x="26057" y="21600"/>
                </a:cubicBezTo>
                <a:lnTo>
                  <a:pt x="4457" y="21600"/>
                </a:lnTo>
                <a:lnTo>
                  <a:pt x="-1" y="464"/>
                </a:lnTo>
                <a:close/>
              </a:path>
            </a:pathLst>
          </a:custGeom>
          <a:noFill/>
          <a:ln w="12700" cap="sq" cmpd="sng">
            <a:solidFill>
              <a:schemeClr val="tx1">
                <a:alpha val="100000"/>
              </a:schemeClr>
            </a:solidFill>
            <a:prstDash val="solid"/>
            <a:miter lim="800000"/>
            <a:headEnd type="none" w="sm" len="sm"/>
            <a:tailEnd type="none" w="sm" len="sm"/>
          </a:ln>
        </p:spPr>
        <p:txBody>
          <a:bodyPr/>
          <a:lstStyle/>
          <a:p>
            <a:endParaRPr lang="en-US"/>
          </a:p>
        </p:txBody>
      </p:sp>
      <p:graphicFrame>
        <p:nvGraphicFramePr>
          <p:cNvPr id="4107" name="Object 53"/>
          <p:cNvGraphicFramePr>
            <a:graphicFrameLocks noChangeAspect="1"/>
          </p:cNvGraphicFramePr>
          <p:nvPr userDrawn="1"/>
        </p:nvGraphicFramePr>
        <p:xfrm>
          <a:off x="1403350" y="549275"/>
          <a:ext cx="147638" cy="344488"/>
        </p:xfrm>
        <a:graphic>
          <a:graphicData uri="http://schemas.openxmlformats.org/presentationml/2006/ole">
            <mc:AlternateContent xmlns:mc="http://schemas.openxmlformats.org/markup-compatibility/2006">
              <mc:Choice xmlns:v="urn:schemas-microsoft-com:vml" Requires="v">
                <p:oleObj r:id="rId8" imgW="1330325" imgH="3756660" progId="MS_ClipArt_Gallery.2">
                  <p:embed/>
                </p:oleObj>
              </mc:Choice>
              <mc:Fallback>
                <p:oleObj r:id="rId8" imgW="1330325" imgH="3756660" progId="MS_ClipArt_Gallery.2">
                  <p:embed/>
                  <p:pic>
                    <p:nvPicPr>
                      <p:cNvPr id="0" name="Picture 3099"/>
                      <p:cNvPicPr/>
                      <p:nvPr/>
                    </p:nvPicPr>
                    <p:blipFill>
                      <a:blip r:embed="rId4"/>
                      <a:stretch>
                        <a:fillRect/>
                      </a:stretch>
                    </p:blipFill>
                    <p:spPr>
                      <a:xfrm>
                        <a:off x="1403350" y="549275"/>
                        <a:ext cx="147638" cy="344488"/>
                      </a:xfrm>
                      <a:prstGeom prst="rect">
                        <a:avLst/>
                      </a:prstGeom>
                      <a:noFill/>
                      <a:ln w="38100">
                        <a:noFill/>
                        <a:miter/>
                      </a:ln>
                    </p:spPr>
                  </p:pic>
                </p:oleObj>
              </mc:Fallback>
            </mc:AlternateContent>
          </a:graphicData>
        </a:graphic>
      </p:graphicFrame>
      <p:graphicFrame>
        <p:nvGraphicFramePr>
          <p:cNvPr id="4108" name="Object 54"/>
          <p:cNvGraphicFramePr>
            <a:graphicFrameLocks noChangeAspect="1"/>
          </p:cNvGraphicFramePr>
          <p:nvPr userDrawn="1"/>
        </p:nvGraphicFramePr>
        <p:xfrm>
          <a:off x="1692275" y="620713"/>
          <a:ext cx="147638" cy="274637"/>
        </p:xfrm>
        <a:graphic>
          <a:graphicData uri="http://schemas.openxmlformats.org/presentationml/2006/ole">
            <mc:AlternateContent xmlns:mc="http://schemas.openxmlformats.org/markup-compatibility/2006">
              <mc:Choice xmlns:v="urn:schemas-microsoft-com:vml" Requires="v">
                <p:oleObj r:id="rId9" imgW="1330325" imgH="3756660" progId="MS_ClipArt_Gallery.2">
                  <p:embed/>
                </p:oleObj>
              </mc:Choice>
              <mc:Fallback>
                <p:oleObj r:id="rId9" imgW="1330325" imgH="3756660" progId="MS_ClipArt_Gallery.2">
                  <p:embed/>
                  <p:pic>
                    <p:nvPicPr>
                      <p:cNvPr id="0" name="Picture 3093"/>
                      <p:cNvPicPr/>
                      <p:nvPr/>
                    </p:nvPicPr>
                    <p:blipFill>
                      <a:blip r:embed="rId4"/>
                      <a:stretch>
                        <a:fillRect/>
                      </a:stretch>
                    </p:blipFill>
                    <p:spPr>
                      <a:xfrm>
                        <a:off x="1692275" y="620713"/>
                        <a:ext cx="147638" cy="274637"/>
                      </a:xfrm>
                      <a:prstGeom prst="rect">
                        <a:avLst/>
                      </a:prstGeom>
                      <a:noFill/>
                      <a:ln w="38100">
                        <a:noFill/>
                        <a:miter/>
                      </a:ln>
                    </p:spPr>
                  </p:pic>
                </p:oleObj>
              </mc:Fallback>
            </mc:AlternateContent>
          </a:graphicData>
        </a:graphic>
      </p:graphicFrame>
      <p:sp>
        <p:nvSpPr>
          <p:cNvPr id="4109" name="Arc 55"/>
          <p:cNvSpPr/>
          <p:nvPr userDrawn="1"/>
        </p:nvSpPr>
        <p:spPr>
          <a:xfrm rot="10800000">
            <a:off x="1476375" y="692150"/>
            <a:ext cx="287338" cy="69850"/>
          </a:xfrm>
          <a:custGeom>
            <a:avLst/>
            <a:gdLst/>
            <a:ahLst/>
            <a:cxnLst>
              <a:cxn ang="0">
                <a:pos x="0" y="2147483646"/>
              </a:cxn>
              <a:cxn ang="0">
                <a:pos x="2147483646" y="2147483646"/>
              </a:cxn>
              <a:cxn ang="0">
                <a:pos x="2147483646" y="2147483646"/>
              </a:cxn>
            </a:cxnLst>
            <a:rect l="0" t="0" r="0" b="0"/>
            <a:pathLst>
              <a:path w="26057" h="21600" fill="none">
                <a:moveTo>
                  <a:pt x="-1" y="464"/>
                </a:moveTo>
                <a:cubicBezTo>
                  <a:pt x="1465" y="155"/>
                  <a:pt x="2959" y="-1"/>
                  <a:pt x="4457" y="0"/>
                </a:cubicBezTo>
                <a:cubicBezTo>
                  <a:pt x="16386" y="0"/>
                  <a:pt x="26057" y="9670"/>
                  <a:pt x="26057" y="21600"/>
                </a:cubicBezTo>
              </a:path>
              <a:path w="26057" h="21600" stroke="0">
                <a:moveTo>
                  <a:pt x="-1" y="464"/>
                </a:moveTo>
                <a:cubicBezTo>
                  <a:pt x="1465" y="155"/>
                  <a:pt x="2959" y="-1"/>
                  <a:pt x="4457" y="0"/>
                </a:cubicBezTo>
                <a:cubicBezTo>
                  <a:pt x="16386" y="0"/>
                  <a:pt x="26057" y="9670"/>
                  <a:pt x="26057" y="21600"/>
                </a:cubicBezTo>
                <a:lnTo>
                  <a:pt x="4457" y="21600"/>
                </a:lnTo>
                <a:lnTo>
                  <a:pt x="-1" y="464"/>
                </a:lnTo>
                <a:close/>
              </a:path>
            </a:pathLst>
          </a:custGeom>
          <a:noFill/>
          <a:ln w="12700" cap="sq" cmpd="sng">
            <a:solidFill>
              <a:schemeClr val="tx1">
                <a:alpha val="100000"/>
              </a:schemeClr>
            </a:solidFill>
            <a:prstDash val="solid"/>
            <a:miter lim="800000"/>
            <a:headEnd type="none" w="sm" len="sm"/>
            <a:tailEnd type="none" w="sm" len="sm"/>
          </a:ln>
        </p:spPr>
        <p:txBody>
          <a:bodyPr/>
          <a:lstStyle/>
          <a:p>
            <a:endParaRPr lang="en-US"/>
          </a:p>
        </p:txBody>
      </p:sp>
      <p:sp>
        <p:nvSpPr>
          <p:cNvPr id="4110" name="Line 56"/>
          <p:cNvSpPr/>
          <p:nvPr/>
        </p:nvSpPr>
        <p:spPr>
          <a:xfrm>
            <a:off x="0" y="914400"/>
            <a:ext cx="9144000" cy="0"/>
          </a:xfrm>
          <a:prstGeom prst="line">
            <a:avLst/>
          </a:prstGeom>
          <a:ln w="12700" cap="sq" cmpd="sng">
            <a:solidFill>
              <a:schemeClr val="tx1"/>
            </a:solidFill>
            <a:prstDash val="solid"/>
            <a:miter/>
            <a:headEnd type="none" w="sm" len="sm"/>
            <a:tailEnd type="none" w="sm" len="sm"/>
          </a:ln>
        </p:spPr>
      </p:sp>
      <p:sp>
        <p:nvSpPr>
          <p:cNvPr id="30" name="Rectangle 5"/>
          <p:cNvSpPr>
            <a:spLocks noChangeArrowheads="1"/>
          </p:cNvSpPr>
          <p:nvPr/>
        </p:nvSpPr>
        <p:spPr bwMode="blackWhite">
          <a:xfrm>
            <a:off x="0" y="6524625"/>
            <a:ext cx="9144000" cy="333375"/>
          </a:xfrm>
          <a:prstGeom prst="rect">
            <a:avLst/>
          </a:prstGeom>
          <a:gradFill rotWithShape="1">
            <a:gsLst>
              <a:gs pos="0">
                <a:srgbClr val="C00000"/>
              </a:gs>
              <a:gs pos="100000">
                <a:srgbClr val="FFFFFF"/>
              </a:gs>
            </a:gsLst>
            <a:lin ang="5400000" scaled="1"/>
          </a:gradFill>
          <a:ln>
            <a:noFill/>
          </a:ln>
        </p:spPr>
        <p:txBody>
          <a:bodyPr/>
          <a:lstStyle>
            <a:lvl1pPr eaLnBrk="0" hangingPunct="0">
              <a:defRPr kumimoji="1" sz="2400">
                <a:solidFill>
                  <a:schemeClr val="tx1"/>
                </a:solidFill>
                <a:latin typeface="Book Antiqua" panose="02040602050305030304" pitchFamily="18" charset="0"/>
                <a:cs typeface="Times New Roman" panose="02020603050405020304" pitchFamily="18" charset="0"/>
              </a:defRPr>
            </a:lvl1pPr>
            <a:lvl2pPr marL="742950" indent="-285750" eaLnBrk="0" hangingPunct="0">
              <a:defRPr kumimoji="1" sz="2400">
                <a:solidFill>
                  <a:schemeClr val="tx1"/>
                </a:solidFill>
                <a:latin typeface="Book Antiqua" panose="02040602050305030304" pitchFamily="18" charset="0"/>
                <a:cs typeface="Times New Roman" panose="02020603050405020304" pitchFamily="18" charset="0"/>
              </a:defRPr>
            </a:lvl2pPr>
            <a:lvl3pPr marL="1143000" indent="-228600" eaLnBrk="0" hangingPunct="0">
              <a:defRPr kumimoji="1" sz="2400">
                <a:solidFill>
                  <a:schemeClr val="tx1"/>
                </a:solidFill>
                <a:latin typeface="Book Antiqua" panose="02040602050305030304" pitchFamily="18" charset="0"/>
                <a:cs typeface="Times New Roman" panose="02020603050405020304" pitchFamily="18" charset="0"/>
              </a:defRPr>
            </a:lvl3pPr>
            <a:lvl4pPr marL="1600200" indent="-228600" eaLnBrk="0" hangingPunct="0">
              <a:defRPr kumimoji="1" sz="2400">
                <a:solidFill>
                  <a:schemeClr val="tx1"/>
                </a:solidFill>
                <a:latin typeface="Book Antiqua" panose="02040602050305030304" pitchFamily="18" charset="0"/>
                <a:cs typeface="Times New Roman" panose="02020603050405020304" pitchFamily="18" charset="0"/>
              </a:defRPr>
            </a:lvl4pPr>
            <a:lvl5pPr marL="2057400" indent="-228600" eaLnBrk="0" hangingPunct="0">
              <a:defRPr kumimoji="1" sz="2400">
                <a:solidFill>
                  <a:schemeClr val="tx1"/>
                </a:solidFill>
                <a:latin typeface="Book Antiqua" panose="02040602050305030304" pitchFamily="18" charset="0"/>
                <a:cs typeface="Times New Roman" panose="02020603050405020304" pitchFamily="18" charset="0"/>
              </a:defRPr>
            </a:lvl5pPr>
            <a:lvl6pPr marL="2514600" indent="-228600" eaLnBrk="0" fontAlgn="base" hangingPunct="0">
              <a:spcBef>
                <a:spcPct val="0"/>
              </a:spcBef>
              <a:spcAft>
                <a:spcPct val="0"/>
              </a:spcAft>
              <a:defRPr kumimoji="1" sz="2400">
                <a:solidFill>
                  <a:schemeClr val="tx1"/>
                </a:solidFill>
                <a:latin typeface="Book Antiqua" panose="02040602050305030304" pitchFamily="18" charset="0"/>
                <a:cs typeface="Times New Roman" panose="02020603050405020304" pitchFamily="18" charset="0"/>
              </a:defRPr>
            </a:lvl6pPr>
            <a:lvl7pPr marL="2971800" indent="-228600" eaLnBrk="0" fontAlgn="base" hangingPunct="0">
              <a:spcBef>
                <a:spcPct val="0"/>
              </a:spcBef>
              <a:spcAft>
                <a:spcPct val="0"/>
              </a:spcAft>
              <a:defRPr kumimoji="1" sz="2400">
                <a:solidFill>
                  <a:schemeClr val="tx1"/>
                </a:solidFill>
                <a:latin typeface="Book Antiqua" panose="02040602050305030304" pitchFamily="18" charset="0"/>
                <a:cs typeface="Times New Roman" panose="02020603050405020304" pitchFamily="18" charset="0"/>
              </a:defRPr>
            </a:lvl7pPr>
            <a:lvl8pPr marL="3429000" indent="-228600" eaLnBrk="0" fontAlgn="base" hangingPunct="0">
              <a:spcBef>
                <a:spcPct val="0"/>
              </a:spcBef>
              <a:spcAft>
                <a:spcPct val="0"/>
              </a:spcAft>
              <a:defRPr kumimoji="1" sz="2400">
                <a:solidFill>
                  <a:schemeClr val="tx1"/>
                </a:solidFill>
                <a:latin typeface="Book Antiqua" panose="02040602050305030304" pitchFamily="18" charset="0"/>
                <a:cs typeface="Times New Roman" panose="02020603050405020304" pitchFamily="18" charset="0"/>
              </a:defRPr>
            </a:lvl8pPr>
            <a:lvl9pPr marL="3886200" indent="-228600" eaLnBrk="0" fontAlgn="base" hangingPunct="0">
              <a:spcBef>
                <a:spcPct val="0"/>
              </a:spcBef>
              <a:spcAft>
                <a:spcPct val="0"/>
              </a:spcAft>
              <a:defRPr kumimoji="1" sz="2400">
                <a:solidFill>
                  <a:schemeClr val="tx1"/>
                </a:solidFill>
                <a:latin typeface="Book Antiqua" panose="02040602050305030304" pitchFamily="18" charset="0"/>
                <a:cs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1" lang="es-CO" altLang="es-CO" sz="2400" b="0" i="0" u="none" strike="noStrike" kern="1200" cap="none" spc="0" normalizeH="0" baseline="0" noProof="0">
              <a:ln>
                <a:noFill/>
              </a:ln>
              <a:solidFill>
                <a:schemeClr val="tx1"/>
              </a:solidFill>
              <a:effectLst/>
              <a:uLnTx/>
              <a:uFillTx/>
              <a:latin typeface="Times New Roman" panose="02020603050405020304" pitchFamily="18" charset="0"/>
              <a:ea typeface="+mn-ea"/>
              <a:cs typeface="Times New Roman" panose="02020603050405020304" pitchFamily="18" charset="0"/>
            </a:endParaRPr>
          </a:p>
        </p:txBody>
      </p:sp>
      <p:sp>
        <p:nvSpPr>
          <p:cNvPr id="2" name="1 Título"/>
          <p:cNvSpPr>
            <a:spLocks noGrp="1"/>
          </p:cNvSpPr>
          <p:nvPr>
            <p:ph type="title"/>
          </p:nvPr>
        </p:nvSpPr>
        <p:spPr/>
        <p:txBody>
          <a:bodyPr/>
          <a:lstStyle/>
          <a:p>
            <a:r>
              <a:rPr lang="es-ES" dirty="0"/>
              <a:t>Haga clic para modificar el estilo de título del patrón</a:t>
            </a:r>
          </a:p>
        </p:txBody>
      </p:sp>
      <p:sp>
        <p:nvSpPr>
          <p:cNvPr id="3" name="2 Marcador de contenido"/>
          <p:cNvSpPr>
            <a:spLocks noGrp="1"/>
          </p:cNvSpPr>
          <p:nvPr>
            <p:ph idx="1" hasCustomPrompt="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31" name="Rectangle 6"/>
          <p:cNvSpPr>
            <a:spLocks noGrp="1" noChangeArrowheads="1"/>
          </p:cNvSpPr>
          <p:nvPr>
            <p:ph type="ftr" sz="quarter" idx="3"/>
          </p:nvPr>
        </p:nvSpPr>
        <p:spPr>
          <a:xfrm>
            <a:off x="0" y="6500813"/>
            <a:ext cx="9144000" cy="357188"/>
          </a:xfrm>
          <a:prstGeom prst="rect">
            <a:avLst/>
          </a:prstGeom>
        </p:spPr>
        <p:txBody>
          <a:bodyPr/>
          <a:lstStyle>
            <a:lvl1pPr eaLnBrk="1" hangingPunct="1">
              <a:defRPr/>
            </a:lvl1pPr>
          </a:lstStyle>
          <a:p>
            <a:pPr marL="0" marR="0" lvl="0" indent="0" algn="l" defTabSz="914400" rtl="0" eaLnBrk="1" fontAlgn="base" latinLnBrk="0" hangingPunct="1">
              <a:lnSpc>
                <a:spcPct val="100000"/>
              </a:lnSpc>
              <a:spcBef>
                <a:spcPct val="0"/>
              </a:spcBef>
              <a:spcAft>
                <a:spcPct val="0"/>
              </a:spcAft>
              <a:buClrTx/>
              <a:buSzTx/>
              <a:buFontTx/>
              <a:buNone/>
              <a:defRPr/>
            </a:pPr>
            <a:r>
              <a:rPr kumimoji="1" lang="es-CO" sz="2400" b="0" i="0" u="none" strike="noStrike" kern="1200" cap="none" spc="0" normalizeH="0" baseline="0" noProof="0">
                <a:ln>
                  <a:noFill/>
                </a:ln>
                <a:solidFill>
                  <a:schemeClr val="tx1"/>
                </a:solidFill>
                <a:effectLst/>
                <a:uLnTx/>
                <a:uFillTx/>
                <a:latin typeface="Book Antiqua" panose="02040602050305030304" pitchFamily="18" charset="0"/>
                <a:ea typeface="+mn-ea"/>
                <a:cs typeface="Times New Roman" panose="02020603050405020304" pitchFamily="18" charset="0"/>
              </a:rPr>
              <a:t>Sintraisa</a:t>
            </a:r>
            <a:endParaRPr kumimoji="1" lang="es-ES" sz="2400" b="0" i="0" u="none" strike="noStrike" kern="1200" cap="none" spc="0" normalizeH="0" baseline="0" noProof="0">
              <a:ln>
                <a:noFill/>
              </a:ln>
              <a:solidFill>
                <a:schemeClr val="tx1"/>
              </a:solidFill>
              <a:effectLst/>
              <a:uLnTx/>
              <a:uFillTx/>
              <a:latin typeface="Book Antiqua" panose="02040602050305030304" pitchFamily="18" charset="0"/>
              <a:ea typeface="+mn-ea"/>
              <a:cs typeface="Times New Roman" panose="02020603050405020304" pitchFamily="18" charset="0"/>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Dos objetos">
    <p:bg>
      <p:bgPr>
        <a:solidFill>
          <a:schemeClr val="bg1"/>
        </a:soli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sz="half" idx="1" hasCustomPrompt="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contenido"/>
          <p:cNvSpPr>
            <a:spLocks noGrp="1"/>
          </p:cNvSpPr>
          <p:nvPr>
            <p:ph sz="half" idx="2" hasCustomPrompt="1"/>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4 Marcador de fecha"/>
          <p:cNvSpPr>
            <a:spLocks noGrp="1"/>
          </p:cNvSpPr>
          <p:nvPr>
            <p:ph type="dt" sz="half" idx="12"/>
          </p:nvPr>
        </p:nvSpPr>
        <p:spPr>
          <a:xfrm>
            <a:off x="457200" y="6356350"/>
            <a:ext cx="2133600" cy="365125"/>
          </a:xfrm>
          <a:prstGeom prst="rect">
            <a:avLst/>
          </a:prstGeom>
        </p:spPr>
        <p:txBody>
          <a:bodyPr vert="horz" lIns="91440" tIns="45720" rIns="91440" bIns="45720" rtlCol="0" anchor="ct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4C868AAA-6B68-4886-A92F-8E1BFEEA5531}" type="datetimeFigureOut">
              <a:rPr kumimoji="1" lang="es-ES" sz="1200" b="0" i="0" u="none" strike="noStrike" kern="1200" cap="none" spc="0" normalizeH="0" baseline="0" noProof="0">
                <a:ln>
                  <a:noFill/>
                </a:ln>
                <a:solidFill>
                  <a:schemeClr val="tx1">
                    <a:tint val="75000"/>
                  </a:schemeClr>
                </a:solidFill>
                <a:effectLst/>
                <a:uLnTx/>
                <a:uFillTx/>
                <a:latin typeface="Book Antiqua" panose="02040602050305030304" pitchFamily="18" charset="0"/>
                <a:ea typeface="+mn-ea"/>
                <a:cs typeface="Times New Roman" panose="02020603050405020304" pitchFamily="18" charset="0"/>
              </a:rPr>
              <a:t>25/07/2024</a:t>
            </a:fld>
            <a:endParaRPr kumimoji="1" lang="es-ES" sz="1200" b="0" i="0" u="none" strike="noStrike" kern="1200" cap="none" spc="0" normalizeH="0" baseline="0" noProof="0">
              <a:ln>
                <a:noFill/>
              </a:ln>
              <a:solidFill>
                <a:schemeClr val="tx1">
                  <a:tint val="75000"/>
                </a:schemeClr>
              </a:solidFill>
              <a:effectLst/>
              <a:uLnTx/>
              <a:uFillTx/>
              <a:latin typeface="Book Antiqua" panose="02040602050305030304" pitchFamily="18" charset="0"/>
              <a:ea typeface="+mn-ea"/>
              <a:cs typeface="Times New Roman" panose="02020603050405020304" pitchFamily="18" charset="0"/>
            </a:endParaRPr>
          </a:p>
        </p:txBody>
      </p:sp>
      <p:sp>
        <p:nvSpPr>
          <p:cNvPr id="8" name="5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1" lang="es-ES" sz="1200" b="0" i="0" u="none" strike="noStrike" kern="1200" cap="none" spc="0" normalizeH="0" baseline="0" noProof="0">
              <a:ln>
                <a:noFill/>
              </a:ln>
              <a:solidFill>
                <a:schemeClr val="tx1">
                  <a:tint val="75000"/>
                </a:schemeClr>
              </a:solidFill>
              <a:effectLst/>
              <a:uLnTx/>
              <a:uFillTx/>
              <a:latin typeface="Book Antiqua" panose="02040602050305030304" pitchFamily="18" charset="0"/>
              <a:ea typeface="+mn-ea"/>
              <a:cs typeface="Times New Roman" panose="02020603050405020304" pitchFamily="18" charset="0"/>
            </a:endParaRPr>
          </a:p>
        </p:txBody>
      </p:sp>
      <p:sp>
        <p:nvSpPr>
          <p:cNvPr id="9" name="6 Marcador de número de diapositiva"/>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lstStyle/>
          <a:p>
            <a:pPr algn="r" eaLnBrk="1" hangingPunct="1">
              <a:buNone/>
            </a:pPr>
            <a:fld id="{9A0DB2DC-4C9A-4742-B13C-FB6460FD3503}" type="slidenum">
              <a:rPr lang="es-ES" altLang="es-CO" dirty="0"/>
              <a:t>‹Nº›</a:t>
            </a:fld>
            <a:endParaRPr lang="es-ES" altLang="es-CO"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ación">
    <p:bg>
      <p:bgPr>
        <a:solidFill>
          <a:schemeClr val="bg1"/>
        </a:soli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p>
        </p:txBody>
      </p:sp>
      <p:sp>
        <p:nvSpPr>
          <p:cNvPr id="3" name="2 Marcador de texto"/>
          <p:cNvSpPr>
            <a:spLocks noGrp="1"/>
          </p:cNvSpPr>
          <p:nvPr>
            <p:ph type="body" idx="1" hasCustomPrompt="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hasCustomPrompt="1"/>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4 Marcador de texto"/>
          <p:cNvSpPr>
            <a:spLocks noGrp="1"/>
          </p:cNvSpPr>
          <p:nvPr>
            <p:ph type="body" sz="quarter" idx="3" hasCustomPrompt="1"/>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hasCustomPrompt="1"/>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6 Marcador de fecha"/>
          <p:cNvSpPr>
            <a:spLocks noGrp="1"/>
          </p:cNvSpPr>
          <p:nvPr>
            <p:ph type="dt" sz="half" idx="12"/>
          </p:nvPr>
        </p:nvSpPr>
        <p:spPr>
          <a:xfrm>
            <a:off x="457200" y="6356350"/>
            <a:ext cx="2133600" cy="365125"/>
          </a:xfrm>
          <a:prstGeom prst="rect">
            <a:avLst/>
          </a:prstGeom>
        </p:spPr>
        <p:txBody>
          <a:bodyPr vert="horz" lIns="91440" tIns="45720" rIns="91440" bIns="45720" rtlCol="0" anchor="ct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B5B0CA8D-9A35-441A-877E-23281D3642FE}" type="datetimeFigureOut">
              <a:rPr kumimoji="1" lang="es-ES" sz="1200" b="0" i="0" u="none" strike="noStrike" kern="1200" cap="none" spc="0" normalizeH="0" baseline="0" noProof="0">
                <a:ln>
                  <a:noFill/>
                </a:ln>
                <a:solidFill>
                  <a:schemeClr val="tx1">
                    <a:tint val="75000"/>
                  </a:schemeClr>
                </a:solidFill>
                <a:effectLst/>
                <a:uLnTx/>
                <a:uFillTx/>
                <a:latin typeface="Book Antiqua" panose="02040602050305030304" pitchFamily="18" charset="0"/>
                <a:ea typeface="+mn-ea"/>
                <a:cs typeface="Times New Roman" panose="02020603050405020304" pitchFamily="18" charset="0"/>
              </a:rPr>
              <a:t>25/07/2024</a:t>
            </a:fld>
            <a:endParaRPr kumimoji="1" lang="es-ES" sz="1200" b="0" i="0" u="none" strike="noStrike" kern="1200" cap="none" spc="0" normalizeH="0" baseline="0" noProof="0">
              <a:ln>
                <a:noFill/>
              </a:ln>
              <a:solidFill>
                <a:schemeClr val="tx1">
                  <a:tint val="75000"/>
                </a:schemeClr>
              </a:solidFill>
              <a:effectLst/>
              <a:uLnTx/>
              <a:uFillTx/>
              <a:latin typeface="Book Antiqua" panose="02040602050305030304" pitchFamily="18" charset="0"/>
              <a:ea typeface="+mn-ea"/>
              <a:cs typeface="Times New Roman" panose="02020603050405020304" pitchFamily="18" charset="0"/>
            </a:endParaRPr>
          </a:p>
        </p:txBody>
      </p:sp>
      <p:sp>
        <p:nvSpPr>
          <p:cNvPr id="8" name="7 Marcador de pie de página"/>
          <p:cNvSpPr>
            <a:spLocks noGrp="1"/>
          </p:cNvSpPr>
          <p:nvPr>
            <p:ph type="ftr" sz="quarter" idx="13"/>
          </p:nvPr>
        </p:nvSpPr>
        <p:spPr>
          <a:xfrm>
            <a:off x="3124200" y="6356350"/>
            <a:ext cx="2895600" cy="365125"/>
          </a:xfrm>
          <a:prstGeom prst="rect">
            <a:avLst/>
          </a:prstGeom>
        </p:spPr>
        <p:txBody>
          <a:bodyPr vert="horz" lIns="91440" tIns="45720" rIns="91440" bIns="45720" rtlCol="0" anchor="ct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1" lang="es-ES" sz="1200" b="0" i="0" u="none" strike="noStrike" kern="1200" cap="none" spc="0" normalizeH="0" baseline="0" noProof="0">
              <a:ln>
                <a:noFill/>
              </a:ln>
              <a:solidFill>
                <a:schemeClr val="tx1">
                  <a:tint val="75000"/>
                </a:schemeClr>
              </a:solidFill>
              <a:effectLst/>
              <a:uLnTx/>
              <a:uFillTx/>
              <a:latin typeface="Book Antiqua" panose="02040602050305030304" pitchFamily="18" charset="0"/>
              <a:ea typeface="+mn-ea"/>
              <a:cs typeface="Times New Roman" panose="02020603050405020304" pitchFamily="18" charset="0"/>
            </a:endParaRPr>
          </a:p>
        </p:txBody>
      </p:sp>
      <p:sp>
        <p:nvSpPr>
          <p:cNvPr id="9" name="8 Marcador de número de diapositiva"/>
          <p:cNvSpPr>
            <a:spLocks noGrp="1"/>
          </p:cNvSpPr>
          <p:nvPr>
            <p:ph type="sldNum" sz="quarter" idx="14"/>
          </p:nvPr>
        </p:nvSpPr>
        <p:spPr>
          <a:xfrm>
            <a:off x="6553200" y="6356350"/>
            <a:ext cx="2133600" cy="365125"/>
          </a:xfrm>
          <a:prstGeom prst="rect">
            <a:avLst/>
          </a:prstGeom>
        </p:spPr>
        <p:txBody>
          <a:bodyPr vert="horz" wrap="square" lIns="91440" tIns="45720" rIns="91440" bIns="45720" numCol="1" anchor="ctr" anchorCtr="0" compatLnSpc="1"/>
          <a:lstStyle/>
          <a:p>
            <a:pPr algn="r" eaLnBrk="1" hangingPunct="1">
              <a:buNone/>
            </a:pPr>
            <a:fld id="{9A0DB2DC-4C9A-4742-B13C-FB6460FD3503}" type="slidenum">
              <a:rPr lang="es-ES" altLang="es-CO" dirty="0"/>
              <a:t>‹Nº›</a:t>
            </a:fld>
            <a:endParaRPr lang="es-ES" altLang="es-CO"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Sólo el título">
    <p:bg>
      <p:bgPr>
        <a:solidFill>
          <a:schemeClr val="bg1"/>
        </a:soli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7" name="2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87557116-635B-4A2C-B06E-6F4567069006}" type="datetimeFigureOut">
              <a:rPr kumimoji="1" lang="es-ES" sz="1200" b="0" i="0" u="none" strike="noStrike" kern="1200" cap="none" spc="0" normalizeH="0" baseline="0" noProof="0">
                <a:ln>
                  <a:noFill/>
                </a:ln>
                <a:solidFill>
                  <a:schemeClr val="tx1">
                    <a:tint val="75000"/>
                  </a:schemeClr>
                </a:solidFill>
                <a:effectLst/>
                <a:uLnTx/>
                <a:uFillTx/>
                <a:latin typeface="Book Antiqua" panose="02040602050305030304" pitchFamily="18" charset="0"/>
                <a:ea typeface="+mn-ea"/>
                <a:cs typeface="Times New Roman" panose="02020603050405020304" pitchFamily="18" charset="0"/>
              </a:rPr>
              <a:t>25/07/2024</a:t>
            </a:fld>
            <a:endParaRPr kumimoji="1" lang="es-ES" sz="1200" b="0" i="0" u="none" strike="noStrike" kern="1200" cap="none" spc="0" normalizeH="0" baseline="0" noProof="0">
              <a:ln>
                <a:noFill/>
              </a:ln>
              <a:solidFill>
                <a:schemeClr val="tx1">
                  <a:tint val="75000"/>
                </a:schemeClr>
              </a:solidFill>
              <a:effectLst/>
              <a:uLnTx/>
              <a:uFillTx/>
              <a:latin typeface="Book Antiqua" panose="02040602050305030304" pitchFamily="18" charset="0"/>
              <a:ea typeface="+mn-ea"/>
              <a:cs typeface="Times New Roman" panose="02020603050405020304" pitchFamily="18" charset="0"/>
            </a:endParaRPr>
          </a:p>
        </p:txBody>
      </p:sp>
      <p:sp>
        <p:nvSpPr>
          <p:cNvPr id="8" name="3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1" lang="es-ES" sz="1200" b="0" i="0" u="none" strike="noStrike" kern="1200" cap="none" spc="0" normalizeH="0" baseline="0" noProof="0">
              <a:ln>
                <a:noFill/>
              </a:ln>
              <a:solidFill>
                <a:schemeClr val="tx1">
                  <a:tint val="75000"/>
                </a:schemeClr>
              </a:solidFill>
              <a:effectLst/>
              <a:uLnTx/>
              <a:uFillTx/>
              <a:latin typeface="Book Antiqua" panose="02040602050305030304" pitchFamily="18" charset="0"/>
              <a:ea typeface="+mn-ea"/>
              <a:cs typeface="Times New Roman" panose="02020603050405020304" pitchFamily="18" charset="0"/>
            </a:endParaRPr>
          </a:p>
        </p:txBody>
      </p:sp>
      <p:sp>
        <p:nvSpPr>
          <p:cNvPr id="9" name="4 Marcador de número de diapositiva"/>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lstStyle/>
          <a:p>
            <a:pPr algn="r" eaLnBrk="1" hangingPunct="1">
              <a:buNone/>
            </a:pPr>
            <a:fld id="{9A0DB2DC-4C9A-4742-B13C-FB6460FD3503}" type="slidenum">
              <a:rPr lang="es-ES" altLang="es-CO" dirty="0"/>
              <a:t>‹Nº›</a:t>
            </a:fld>
            <a:endParaRPr lang="es-ES" altLang="es-CO"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En blanco">
    <p:bg>
      <p:bgPr>
        <a:solidFill>
          <a:schemeClr val="bg1"/>
        </a:solidFill>
        <a:effectLst/>
      </p:bgPr>
    </p:bg>
    <p:spTree>
      <p:nvGrpSpPr>
        <p:cNvPr id="1" name=""/>
        <p:cNvGrpSpPr/>
        <p:nvPr/>
      </p:nvGrpSpPr>
      <p:grpSpPr>
        <a:xfrm>
          <a:off x="0" y="0"/>
          <a:ext cx="0" cy="0"/>
          <a:chOff x="0" y="0"/>
          <a:chExt cx="0" cy="0"/>
        </a:xfrm>
      </p:grpSpPr>
      <p:sp>
        <p:nvSpPr>
          <p:cNvPr id="7" name="1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E882A8C1-1BD3-48C5-8900-D76B641CB2B0}" type="datetimeFigureOut">
              <a:rPr kumimoji="1" lang="es-ES" sz="1200" b="0" i="0" u="none" strike="noStrike" kern="1200" cap="none" spc="0" normalizeH="0" baseline="0" noProof="0">
                <a:ln>
                  <a:noFill/>
                </a:ln>
                <a:solidFill>
                  <a:schemeClr val="tx1">
                    <a:tint val="75000"/>
                  </a:schemeClr>
                </a:solidFill>
                <a:effectLst/>
                <a:uLnTx/>
                <a:uFillTx/>
                <a:latin typeface="Book Antiqua" panose="02040602050305030304" pitchFamily="18" charset="0"/>
                <a:ea typeface="+mn-ea"/>
                <a:cs typeface="Times New Roman" panose="02020603050405020304" pitchFamily="18" charset="0"/>
              </a:rPr>
              <a:t>25/07/2024</a:t>
            </a:fld>
            <a:endParaRPr kumimoji="1" lang="es-ES" sz="1200" b="0" i="0" u="none" strike="noStrike" kern="1200" cap="none" spc="0" normalizeH="0" baseline="0" noProof="0">
              <a:ln>
                <a:noFill/>
              </a:ln>
              <a:solidFill>
                <a:schemeClr val="tx1">
                  <a:tint val="75000"/>
                </a:schemeClr>
              </a:solidFill>
              <a:effectLst/>
              <a:uLnTx/>
              <a:uFillTx/>
              <a:latin typeface="Book Antiqua" panose="02040602050305030304" pitchFamily="18" charset="0"/>
              <a:ea typeface="+mn-ea"/>
              <a:cs typeface="Times New Roman" panose="02020603050405020304" pitchFamily="18" charset="0"/>
            </a:endParaRPr>
          </a:p>
        </p:txBody>
      </p:sp>
      <p:sp>
        <p:nvSpPr>
          <p:cNvPr id="8" name="2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1" lang="es-ES" sz="1200" b="0" i="0" u="none" strike="noStrike" kern="1200" cap="none" spc="0" normalizeH="0" baseline="0" noProof="0">
              <a:ln>
                <a:noFill/>
              </a:ln>
              <a:solidFill>
                <a:schemeClr val="tx1">
                  <a:tint val="75000"/>
                </a:schemeClr>
              </a:solidFill>
              <a:effectLst/>
              <a:uLnTx/>
              <a:uFillTx/>
              <a:latin typeface="Book Antiqua" panose="02040602050305030304" pitchFamily="18" charset="0"/>
              <a:ea typeface="+mn-ea"/>
              <a:cs typeface="Times New Roman" panose="02020603050405020304" pitchFamily="18" charset="0"/>
            </a:endParaRPr>
          </a:p>
        </p:txBody>
      </p:sp>
      <p:sp>
        <p:nvSpPr>
          <p:cNvPr id="9" name="3 Marcador de número de diapositiva"/>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lstStyle/>
          <a:p>
            <a:pPr algn="r" eaLnBrk="1" hangingPunct="1">
              <a:buNone/>
            </a:pPr>
            <a:fld id="{9A0DB2DC-4C9A-4742-B13C-FB6460FD3503}" type="slidenum">
              <a:rPr lang="es-ES" altLang="es-CO" dirty="0"/>
              <a:t>‹Nº›</a:t>
            </a:fld>
            <a:endParaRPr lang="es-ES" altLang="es-CO"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Contenido con título">
    <p:bg>
      <p:bgPr>
        <a:solidFill>
          <a:schemeClr val="bg1"/>
        </a:soli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a:t>Haga clic para modificar el estilo de título del patrón</a:t>
            </a:r>
          </a:p>
        </p:txBody>
      </p:sp>
      <p:sp>
        <p:nvSpPr>
          <p:cNvPr id="3" name="2 Marcador de contenido"/>
          <p:cNvSpPr>
            <a:spLocks noGrp="1"/>
          </p:cNvSpPr>
          <p:nvPr>
            <p:ph idx="1" hasCustomPrompt="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texto"/>
          <p:cNvSpPr>
            <a:spLocks noGrp="1"/>
          </p:cNvSpPr>
          <p:nvPr>
            <p:ph type="body" sz="half" idx="2" hasCustomPrompt="1"/>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7" name="4 Marcador de fecha"/>
          <p:cNvSpPr>
            <a:spLocks noGrp="1"/>
          </p:cNvSpPr>
          <p:nvPr>
            <p:ph type="dt" sz="half" idx="12"/>
          </p:nvPr>
        </p:nvSpPr>
        <p:spPr>
          <a:xfrm>
            <a:off x="457200" y="6356350"/>
            <a:ext cx="2133600" cy="365125"/>
          </a:xfrm>
          <a:prstGeom prst="rect">
            <a:avLst/>
          </a:prstGeom>
        </p:spPr>
        <p:txBody>
          <a:bodyPr vert="horz" lIns="91440" tIns="45720" rIns="91440" bIns="45720" rtlCol="0" anchor="ct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34F1E431-20E0-447D-BBCC-C4D9B5327960}" type="datetimeFigureOut">
              <a:rPr kumimoji="1" lang="es-ES" sz="1200" b="0" i="0" u="none" strike="noStrike" kern="1200" cap="none" spc="0" normalizeH="0" baseline="0" noProof="0">
                <a:ln>
                  <a:noFill/>
                </a:ln>
                <a:solidFill>
                  <a:schemeClr val="tx1">
                    <a:tint val="75000"/>
                  </a:schemeClr>
                </a:solidFill>
                <a:effectLst/>
                <a:uLnTx/>
                <a:uFillTx/>
                <a:latin typeface="Book Antiqua" panose="02040602050305030304" pitchFamily="18" charset="0"/>
                <a:ea typeface="+mn-ea"/>
                <a:cs typeface="Times New Roman" panose="02020603050405020304" pitchFamily="18" charset="0"/>
              </a:rPr>
              <a:t>25/07/2024</a:t>
            </a:fld>
            <a:endParaRPr kumimoji="1" lang="es-ES" sz="1200" b="0" i="0" u="none" strike="noStrike" kern="1200" cap="none" spc="0" normalizeH="0" baseline="0" noProof="0">
              <a:ln>
                <a:noFill/>
              </a:ln>
              <a:solidFill>
                <a:schemeClr val="tx1">
                  <a:tint val="75000"/>
                </a:schemeClr>
              </a:solidFill>
              <a:effectLst/>
              <a:uLnTx/>
              <a:uFillTx/>
              <a:latin typeface="Book Antiqua" panose="02040602050305030304" pitchFamily="18" charset="0"/>
              <a:ea typeface="+mn-ea"/>
              <a:cs typeface="Times New Roman" panose="02020603050405020304" pitchFamily="18" charset="0"/>
            </a:endParaRPr>
          </a:p>
        </p:txBody>
      </p:sp>
      <p:sp>
        <p:nvSpPr>
          <p:cNvPr id="8" name="5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1" lang="es-ES" sz="1200" b="0" i="0" u="none" strike="noStrike" kern="1200" cap="none" spc="0" normalizeH="0" baseline="0" noProof="0">
              <a:ln>
                <a:noFill/>
              </a:ln>
              <a:solidFill>
                <a:schemeClr val="tx1">
                  <a:tint val="75000"/>
                </a:schemeClr>
              </a:solidFill>
              <a:effectLst/>
              <a:uLnTx/>
              <a:uFillTx/>
              <a:latin typeface="Book Antiqua" panose="02040602050305030304" pitchFamily="18" charset="0"/>
              <a:ea typeface="+mn-ea"/>
              <a:cs typeface="Times New Roman" panose="02020603050405020304" pitchFamily="18" charset="0"/>
            </a:endParaRPr>
          </a:p>
        </p:txBody>
      </p:sp>
      <p:sp>
        <p:nvSpPr>
          <p:cNvPr id="9" name="6 Marcador de número de diapositiva"/>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lstStyle/>
          <a:p>
            <a:pPr algn="r" eaLnBrk="1" hangingPunct="1">
              <a:buNone/>
            </a:pPr>
            <a:fld id="{9A0DB2DC-4C9A-4742-B13C-FB6460FD3503}" type="slidenum">
              <a:rPr lang="es-ES" altLang="es-CO" dirty="0"/>
              <a:t>‹Nº›</a:t>
            </a:fld>
            <a:endParaRPr lang="es-ES" altLang="es-CO"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Imagen con título">
    <p:bg>
      <p:bgPr>
        <a:solidFill>
          <a:schemeClr val="bg1"/>
        </a:soli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a:t>Haga clic para modificar el estilo de título del patrón</a:t>
            </a:r>
          </a:p>
        </p:txBody>
      </p:sp>
      <p:sp>
        <p:nvSpPr>
          <p:cNvPr id="3" name="2 Marcador de posición de imagen"/>
          <p:cNvSpPr>
            <a:spLocks noGrp="1"/>
          </p:cNvSpPr>
          <p:nvPr>
            <p:ph type="pic" idx="1"/>
          </p:nvPr>
        </p:nvSpPr>
        <p:spPr>
          <a:xfrm>
            <a:off x="1792288" y="612775"/>
            <a:ext cx="54864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es-ES" sz="3200" b="0" i="0" u="none" strike="noStrike" kern="1200" cap="none" spc="0" normalizeH="0" baseline="0" noProof="0">
              <a:ln>
                <a:noFill/>
              </a:ln>
              <a:solidFill>
                <a:schemeClr val="tx1"/>
              </a:solidFill>
              <a:effectLst/>
              <a:uLnTx/>
              <a:uFillTx/>
              <a:latin typeface="+mn-lt"/>
              <a:ea typeface="+mn-ea"/>
              <a:cs typeface="+mn-cs"/>
            </a:endParaRPr>
          </a:p>
        </p:txBody>
      </p:sp>
      <p:sp>
        <p:nvSpPr>
          <p:cNvPr id="4" name="3 Marcador de texto"/>
          <p:cNvSpPr>
            <a:spLocks noGrp="1"/>
          </p:cNvSpPr>
          <p:nvPr>
            <p:ph type="body" sz="half" idx="2" hasCustomPrompt="1"/>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7" name="4 Marcador de fecha"/>
          <p:cNvSpPr>
            <a:spLocks noGrp="1"/>
          </p:cNvSpPr>
          <p:nvPr>
            <p:ph type="dt" sz="half" idx="12"/>
          </p:nvPr>
        </p:nvSpPr>
        <p:spPr>
          <a:xfrm>
            <a:off x="457200" y="6356350"/>
            <a:ext cx="2133600" cy="365125"/>
          </a:xfrm>
          <a:prstGeom prst="rect">
            <a:avLst/>
          </a:prstGeom>
        </p:spPr>
        <p:txBody>
          <a:bodyPr vert="horz" lIns="91440" tIns="45720" rIns="91440" bIns="45720" rtlCol="0" anchor="ct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FF552444-F729-4D7B-A397-226D14E073E1}" type="datetimeFigureOut">
              <a:rPr kumimoji="1" lang="es-ES" sz="1200" b="0" i="0" u="none" strike="noStrike" kern="1200" cap="none" spc="0" normalizeH="0" baseline="0" noProof="0">
                <a:ln>
                  <a:noFill/>
                </a:ln>
                <a:solidFill>
                  <a:schemeClr val="tx1">
                    <a:tint val="75000"/>
                  </a:schemeClr>
                </a:solidFill>
                <a:effectLst/>
                <a:uLnTx/>
                <a:uFillTx/>
                <a:latin typeface="Book Antiqua" panose="02040602050305030304" pitchFamily="18" charset="0"/>
                <a:ea typeface="+mn-ea"/>
                <a:cs typeface="Times New Roman" panose="02020603050405020304" pitchFamily="18" charset="0"/>
              </a:rPr>
              <a:t>25/07/2024</a:t>
            </a:fld>
            <a:endParaRPr kumimoji="1" lang="es-ES" sz="1200" b="0" i="0" u="none" strike="noStrike" kern="1200" cap="none" spc="0" normalizeH="0" baseline="0" noProof="0">
              <a:ln>
                <a:noFill/>
              </a:ln>
              <a:solidFill>
                <a:schemeClr val="tx1">
                  <a:tint val="75000"/>
                </a:schemeClr>
              </a:solidFill>
              <a:effectLst/>
              <a:uLnTx/>
              <a:uFillTx/>
              <a:latin typeface="Book Antiqua" panose="02040602050305030304" pitchFamily="18" charset="0"/>
              <a:ea typeface="+mn-ea"/>
              <a:cs typeface="Times New Roman" panose="02020603050405020304" pitchFamily="18" charset="0"/>
            </a:endParaRPr>
          </a:p>
        </p:txBody>
      </p:sp>
      <p:sp>
        <p:nvSpPr>
          <p:cNvPr id="8" name="5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1" lang="es-ES" sz="1200" b="0" i="0" u="none" strike="noStrike" kern="1200" cap="none" spc="0" normalizeH="0" baseline="0" noProof="0">
              <a:ln>
                <a:noFill/>
              </a:ln>
              <a:solidFill>
                <a:schemeClr val="tx1">
                  <a:tint val="75000"/>
                </a:schemeClr>
              </a:solidFill>
              <a:effectLst/>
              <a:uLnTx/>
              <a:uFillTx/>
              <a:latin typeface="Book Antiqua" panose="02040602050305030304" pitchFamily="18" charset="0"/>
              <a:ea typeface="+mn-ea"/>
              <a:cs typeface="Times New Roman" panose="02020603050405020304" pitchFamily="18" charset="0"/>
            </a:endParaRPr>
          </a:p>
        </p:txBody>
      </p:sp>
      <p:sp>
        <p:nvSpPr>
          <p:cNvPr id="9" name="6 Marcador de número de diapositiva"/>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lstStyle/>
          <a:p>
            <a:pPr algn="r" eaLnBrk="1" hangingPunct="1">
              <a:buNone/>
            </a:pPr>
            <a:fld id="{9A0DB2DC-4C9A-4742-B13C-FB6460FD3503}" type="slidenum">
              <a:rPr lang="es-ES" altLang="es-CO" dirty="0"/>
              <a:t>‹Nº›</a:t>
            </a:fld>
            <a:endParaRPr lang="es-ES" altLang="es-CO"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Título y texto vertical">
    <p:bg>
      <p:bgPr>
        <a:solidFill>
          <a:schemeClr val="bg1"/>
        </a:soli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texto vertical"/>
          <p:cNvSpPr>
            <a:spLocks noGrp="1"/>
          </p:cNvSpPr>
          <p:nvPr>
            <p:ph type="body" orient="vert" idx="1" hasCustomPrompt="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05F51FD9-6F2C-406B-891F-AC91E5BDD8F1}" type="datetimeFigureOut">
              <a:rPr kumimoji="1" lang="es-ES" sz="1200" b="0" i="0" u="none" strike="noStrike" kern="1200" cap="none" spc="0" normalizeH="0" baseline="0" noProof="0">
                <a:ln>
                  <a:noFill/>
                </a:ln>
                <a:solidFill>
                  <a:schemeClr val="tx1">
                    <a:tint val="75000"/>
                  </a:schemeClr>
                </a:solidFill>
                <a:effectLst/>
                <a:uLnTx/>
                <a:uFillTx/>
                <a:latin typeface="Book Antiqua" panose="02040602050305030304" pitchFamily="18" charset="0"/>
                <a:ea typeface="+mn-ea"/>
                <a:cs typeface="Times New Roman" panose="02020603050405020304" pitchFamily="18" charset="0"/>
              </a:rPr>
              <a:t>25/07/2024</a:t>
            </a:fld>
            <a:endParaRPr kumimoji="1" lang="es-ES" sz="1200" b="0" i="0" u="none" strike="noStrike" kern="1200" cap="none" spc="0" normalizeH="0" baseline="0" noProof="0">
              <a:ln>
                <a:noFill/>
              </a:ln>
              <a:solidFill>
                <a:schemeClr val="tx1">
                  <a:tint val="75000"/>
                </a:schemeClr>
              </a:solidFill>
              <a:effectLst/>
              <a:uLnTx/>
              <a:uFillTx/>
              <a:latin typeface="Book Antiqua" panose="02040602050305030304" pitchFamily="18" charset="0"/>
              <a:ea typeface="+mn-ea"/>
              <a:cs typeface="Times New Roman" panose="02020603050405020304" pitchFamily="18" charset="0"/>
            </a:endParaRPr>
          </a:p>
        </p:txBody>
      </p:sp>
      <p:sp>
        <p:nvSpPr>
          <p:cNvPr id="8"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1" lang="es-ES" sz="1200" b="0" i="0" u="none" strike="noStrike" kern="1200" cap="none" spc="0" normalizeH="0" baseline="0" noProof="0">
              <a:ln>
                <a:noFill/>
              </a:ln>
              <a:solidFill>
                <a:schemeClr val="tx1">
                  <a:tint val="75000"/>
                </a:schemeClr>
              </a:solidFill>
              <a:effectLst/>
              <a:uLnTx/>
              <a:uFillTx/>
              <a:latin typeface="Book Antiqua" panose="02040602050305030304" pitchFamily="18" charset="0"/>
              <a:ea typeface="+mn-ea"/>
              <a:cs typeface="Times New Roman" panose="02020603050405020304" pitchFamily="18" charset="0"/>
            </a:endParaRPr>
          </a:p>
        </p:txBody>
      </p:sp>
      <p:sp>
        <p:nvSpPr>
          <p:cNvPr id="9" name="5 Marcador de número de diapositiva"/>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lstStyle/>
          <a:p>
            <a:pPr algn="r" eaLnBrk="1" hangingPunct="1">
              <a:buNone/>
            </a:pPr>
            <a:fld id="{9A0DB2DC-4C9A-4742-B13C-FB6460FD3503}" type="slidenum">
              <a:rPr lang="es-ES" altLang="es-CO" dirty="0"/>
              <a:t>‹Nº›</a:t>
            </a:fld>
            <a:endParaRPr lang="es-ES" altLang="es-CO"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bg>
      <p:bgPr>
        <a:solidFill>
          <a:schemeClr val="bg1"/>
        </a:solidFill>
        <a:effectLst/>
      </p:bgPr>
    </p:bg>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a:t>Haga clic para modificar el estilo de título del patrón</a:t>
            </a:r>
          </a:p>
        </p:txBody>
      </p:sp>
      <p:sp>
        <p:nvSpPr>
          <p:cNvPr id="3" name="2 Marcador de texto vertical"/>
          <p:cNvSpPr>
            <a:spLocks noGrp="1"/>
          </p:cNvSpPr>
          <p:nvPr>
            <p:ph type="body" orient="vert" idx="1" hasCustomPrompt="1"/>
          </p:nvPr>
        </p:nvSpPr>
        <p:spPr>
          <a:xfrm>
            <a:off x="457200" y="274638"/>
            <a:ext cx="60198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6AEA82A5-4CC2-4614-9D66-6631D2AC7D9B}" type="datetimeFigureOut">
              <a:rPr kumimoji="1" lang="es-ES" sz="1200" b="0" i="0" u="none" strike="noStrike" kern="1200" cap="none" spc="0" normalizeH="0" baseline="0" noProof="0">
                <a:ln>
                  <a:noFill/>
                </a:ln>
                <a:solidFill>
                  <a:schemeClr val="tx1">
                    <a:tint val="75000"/>
                  </a:schemeClr>
                </a:solidFill>
                <a:effectLst/>
                <a:uLnTx/>
                <a:uFillTx/>
                <a:latin typeface="Book Antiqua" panose="02040602050305030304" pitchFamily="18" charset="0"/>
                <a:ea typeface="+mn-ea"/>
                <a:cs typeface="Times New Roman" panose="02020603050405020304" pitchFamily="18" charset="0"/>
              </a:rPr>
              <a:t>25/07/2024</a:t>
            </a:fld>
            <a:endParaRPr kumimoji="1" lang="es-ES" sz="1200" b="0" i="0" u="none" strike="noStrike" kern="1200" cap="none" spc="0" normalizeH="0" baseline="0" noProof="0">
              <a:ln>
                <a:noFill/>
              </a:ln>
              <a:solidFill>
                <a:schemeClr val="tx1">
                  <a:tint val="75000"/>
                </a:schemeClr>
              </a:solidFill>
              <a:effectLst/>
              <a:uLnTx/>
              <a:uFillTx/>
              <a:latin typeface="Book Antiqua" panose="02040602050305030304" pitchFamily="18" charset="0"/>
              <a:ea typeface="+mn-ea"/>
              <a:cs typeface="Times New Roman" panose="02020603050405020304" pitchFamily="18" charset="0"/>
            </a:endParaRPr>
          </a:p>
        </p:txBody>
      </p:sp>
      <p:sp>
        <p:nvSpPr>
          <p:cNvPr id="8"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1" lang="es-ES" sz="1200" b="0" i="0" u="none" strike="noStrike" kern="1200" cap="none" spc="0" normalizeH="0" baseline="0" noProof="0">
              <a:ln>
                <a:noFill/>
              </a:ln>
              <a:solidFill>
                <a:schemeClr val="tx1">
                  <a:tint val="75000"/>
                </a:schemeClr>
              </a:solidFill>
              <a:effectLst/>
              <a:uLnTx/>
              <a:uFillTx/>
              <a:latin typeface="Book Antiqua" panose="02040602050305030304" pitchFamily="18" charset="0"/>
              <a:ea typeface="+mn-ea"/>
              <a:cs typeface="Times New Roman" panose="02020603050405020304" pitchFamily="18" charset="0"/>
            </a:endParaRPr>
          </a:p>
        </p:txBody>
      </p:sp>
      <p:sp>
        <p:nvSpPr>
          <p:cNvPr id="9" name="5 Marcador de número de diapositiva"/>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lstStyle/>
          <a:p>
            <a:pPr algn="r" eaLnBrk="1" hangingPunct="1">
              <a:buNone/>
            </a:pPr>
            <a:fld id="{9A0DB2DC-4C9A-4742-B13C-FB6460FD3503}" type="slidenum">
              <a:rPr lang="es-ES" altLang="es-CO" dirty="0"/>
              <a:t>‹Nº›</a:t>
            </a:fld>
            <a:endParaRPr lang="es-ES" altLang="es-CO"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Pr>
        <a:solidFill>
          <a:srgbClr val="FFFFFF"/>
        </a:solidFill>
        <a:effectLst/>
      </p:bgPr>
    </p:bg>
    <p:spTree>
      <p:nvGrpSpPr>
        <p:cNvPr id="1" name=""/>
        <p:cNvGrpSpPr/>
        <p:nvPr/>
      </p:nvGrpSpPr>
      <p:grpSpPr>
        <a:xfrm>
          <a:off x="0" y="0"/>
          <a:ext cx="0" cy="0"/>
          <a:chOff x="0" y="0"/>
          <a:chExt cx="0" cy="0"/>
        </a:xfrm>
      </p:grpSpPr>
      <p:sp>
        <p:nvSpPr>
          <p:cNvPr id="17" name="Rectangle 5"/>
          <p:cNvSpPr>
            <a:spLocks noChangeArrowheads="1"/>
          </p:cNvSpPr>
          <p:nvPr/>
        </p:nvSpPr>
        <p:spPr bwMode="blackWhite">
          <a:xfrm>
            <a:off x="0" y="0"/>
            <a:ext cx="9144000" cy="333375"/>
          </a:xfrm>
          <a:prstGeom prst="rect">
            <a:avLst/>
          </a:prstGeom>
          <a:gradFill rotWithShape="1">
            <a:gsLst>
              <a:gs pos="0">
                <a:srgbClr val="C00000"/>
              </a:gs>
              <a:gs pos="100000">
                <a:srgbClr val="FFFFFF"/>
              </a:gs>
            </a:gsLst>
            <a:lin ang="5400000" scaled="1"/>
          </a:gradFill>
          <a:ln>
            <a:noFill/>
          </a:ln>
        </p:spPr>
        <p:txBody>
          <a:bodyPr/>
          <a:lstStyle>
            <a:lvl1pPr eaLnBrk="0" hangingPunct="0">
              <a:defRPr kumimoji="1" sz="2400">
                <a:solidFill>
                  <a:schemeClr val="tx1"/>
                </a:solidFill>
                <a:latin typeface="Book Antiqua" panose="02040602050305030304" pitchFamily="18" charset="0"/>
                <a:cs typeface="Times New Roman" panose="02020603050405020304" pitchFamily="18" charset="0"/>
              </a:defRPr>
            </a:lvl1pPr>
            <a:lvl2pPr marL="742950" indent="-285750" eaLnBrk="0" hangingPunct="0">
              <a:defRPr kumimoji="1" sz="2400">
                <a:solidFill>
                  <a:schemeClr val="tx1"/>
                </a:solidFill>
                <a:latin typeface="Book Antiqua" panose="02040602050305030304" pitchFamily="18" charset="0"/>
                <a:cs typeface="Times New Roman" panose="02020603050405020304" pitchFamily="18" charset="0"/>
              </a:defRPr>
            </a:lvl2pPr>
            <a:lvl3pPr marL="1143000" indent="-228600" eaLnBrk="0" hangingPunct="0">
              <a:defRPr kumimoji="1" sz="2400">
                <a:solidFill>
                  <a:schemeClr val="tx1"/>
                </a:solidFill>
                <a:latin typeface="Book Antiqua" panose="02040602050305030304" pitchFamily="18" charset="0"/>
                <a:cs typeface="Times New Roman" panose="02020603050405020304" pitchFamily="18" charset="0"/>
              </a:defRPr>
            </a:lvl3pPr>
            <a:lvl4pPr marL="1600200" indent="-228600" eaLnBrk="0" hangingPunct="0">
              <a:defRPr kumimoji="1" sz="2400">
                <a:solidFill>
                  <a:schemeClr val="tx1"/>
                </a:solidFill>
                <a:latin typeface="Book Antiqua" panose="02040602050305030304" pitchFamily="18" charset="0"/>
                <a:cs typeface="Times New Roman" panose="02020603050405020304" pitchFamily="18" charset="0"/>
              </a:defRPr>
            </a:lvl4pPr>
            <a:lvl5pPr marL="2057400" indent="-228600" eaLnBrk="0" hangingPunct="0">
              <a:defRPr kumimoji="1" sz="2400">
                <a:solidFill>
                  <a:schemeClr val="tx1"/>
                </a:solidFill>
                <a:latin typeface="Book Antiqua" panose="02040602050305030304" pitchFamily="18" charset="0"/>
                <a:cs typeface="Times New Roman" panose="02020603050405020304" pitchFamily="18" charset="0"/>
              </a:defRPr>
            </a:lvl5pPr>
            <a:lvl6pPr marL="2514600" indent="-228600" eaLnBrk="0" fontAlgn="base" hangingPunct="0">
              <a:spcBef>
                <a:spcPct val="0"/>
              </a:spcBef>
              <a:spcAft>
                <a:spcPct val="0"/>
              </a:spcAft>
              <a:defRPr kumimoji="1" sz="2400">
                <a:solidFill>
                  <a:schemeClr val="tx1"/>
                </a:solidFill>
                <a:latin typeface="Book Antiqua" panose="02040602050305030304" pitchFamily="18" charset="0"/>
                <a:cs typeface="Times New Roman" panose="02020603050405020304" pitchFamily="18" charset="0"/>
              </a:defRPr>
            </a:lvl6pPr>
            <a:lvl7pPr marL="2971800" indent="-228600" eaLnBrk="0" fontAlgn="base" hangingPunct="0">
              <a:spcBef>
                <a:spcPct val="0"/>
              </a:spcBef>
              <a:spcAft>
                <a:spcPct val="0"/>
              </a:spcAft>
              <a:defRPr kumimoji="1" sz="2400">
                <a:solidFill>
                  <a:schemeClr val="tx1"/>
                </a:solidFill>
                <a:latin typeface="Book Antiqua" panose="02040602050305030304" pitchFamily="18" charset="0"/>
                <a:cs typeface="Times New Roman" panose="02020603050405020304" pitchFamily="18" charset="0"/>
              </a:defRPr>
            </a:lvl7pPr>
            <a:lvl8pPr marL="3429000" indent="-228600" eaLnBrk="0" fontAlgn="base" hangingPunct="0">
              <a:spcBef>
                <a:spcPct val="0"/>
              </a:spcBef>
              <a:spcAft>
                <a:spcPct val="0"/>
              </a:spcAft>
              <a:defRPr kumimoji="1" sz="2400">
                <a:solidFill>
                  <a:schemeClr val="tx1"/>
                </a:solidFill>
                <a:latin typeface="Book Antiqua" panose="02040602050305030304" pitchFamily="18" charset="0"/>
                <a:cs typeface="Times New Roman" panose="02020603050405020304" pitchFamily="18" charset="0"/>
              </a:defRPr>
            </a:lvl8pPr>
            <a:lvl9pPr marL="3886200" indent="-228600" eaLnBrk="0" fontAlgn="base" hangingPunct="0">
              <a:spcBef>
                <a:spcPct val="0"/>
              </a:spcBef>
              <a:spcAft>
                <a:spcPct val="0"/>
              </a:spcAft>
              <a:defRPr kumimoji="1" sz="2400">
                <a:solidFill>
                  <a:schemeClr val="tx1"/>
                </a:solidFill>
                <a:latin typeface="Book Antiqua" panose="02040602050305030304" pitchFamily="18" charset="0"/>
                <a:cs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1" lang="es-CO" altLang="es-CO" sz="2400" b="0" i="0" u="none" strike="noStrike" kern="1200" cap="none" spc="0" normalizeH="0" baseline="0" noProof="0">
              <a:ln>
                <a:noFill/>
              </a:ln>
              <a:solidFill>
                <a:schemeClr val="tx1"/>
              </a:solidFill>
              <a:effectLst/>
              <a:uLnTx/>
              <a:uFillTx/>
              <a:latin typeface="Times New Roman" panose="02020603050405020304" pitchFamily="18" charset="0"/>
              <a:ea typeface="+mn-ea"/>
              <a:cs typeface="Times New Roman" panose="02020603050405020304" pitchFamily="18" charset="0"/>
            </a:endParaRPr>
          </a:p>
        </p:txBody>
      </p:sp>
      <p:pic>
        <p:nvPicPr>
          <p:cNvPr id="5123" name="Picture 18" descr="C:\Documents and Settings\prototipo1\Mis documentos\Mis imágenes\cuentas de servicios\explic1.jpg"/>
          <p:cNvPicPr>
            <a:picLocks noChangeAspect="1"/>
          </p:cNvPicPr>
          <p:nvPr userDrawn="1"/>
        </p:nvPicPr>
        <p:blipFill>
          <a:blip r:embed="rId2"/>
          <a:stretch>
            <a:fillRect/>
          </a:stretch>
        </p:blipFill>
        <p:spPr>
          <a:xfrm>
            <a:off x="0" y="0"/>
            <a:ext cx="785813" cy="928688"/>
          </a:xfrm>
          <a:prstGeom prst="rect">
            <a:avLst/>
          </a:prstGeom>
          <a:noFill/>
          <a:ln w="9525">
            <a:noFill/>
          </a:ln>
        </p:spPr>
      </p:pic>
      <p:graphicFrame>
        <p:nvGraphicFramePr>
          <p:cNvPr id="5124" name="Object 41"/>
          <p:cNvGraphicFramePr>
            <a:graphicFrameLocks noChangeAspect="1"/>
          </p:cNvGraphicFramePr>
          <p:nvPr userDrawn="1"/>
        </p:nvGraphicFramePr>
        <p:xfrm>
          <a:off x="1116013" y="476250"/>
          <a:ext cx="147637" cy="417513"/>
        </p:xfrm>
        <a:graphic>
          <a:graphicData uri="http://schemas.openxmlformats.org/presentationml/2006/ole">
            <mc:AlternateContent xmlns:mc="http://schemas.openxmlformats.org/markup-compatibility/2006">
              <mc:Choice xmlns:v="urn:schemas-microsoft-com:vml" Requires="v">
                <p:oleObj r:id="rId3" imgW="1330325" imgH="3756660" progId="MS_ClipArt_Gallery.2">
                  <p:embed/>
                </p:oleObj>
              </mc:Choice>
              <mc:Fallback>
                <p:oleObj r:id="rId3" imgW="1330325" imgH="3756660" progId="MS_ClipArt_Gallery.2">
                  <p:embed/>
                  <p:pic>
                    <p:nvPicPr>
                      <p:cNvPr id="0" name="Picture 3097"/>
                      <p:cNvPicPr/>
                      <p:nvPr/>
                    </p:nvPicPr>
                    <p:blipFill>
                      <a:blip r:embed="rId4"/>
                      <a:stretch>
                        <a:fillRect/>
                      </a:stretch>
                    </p:blipFill>
                    <p:spPr>
                      <a:xfrm>
                        <a:off x="1116013" y="476250"/>
                        <a:ext cx="147637" cy="417513"/>
                      </a:xfrm>
                      <a:prstGeom prst="rect">
                        <a:avLst/>
                      </a:prstGeom>
                      <a:noFill/>
                      <a:ln w="38100">
                        <a:noFill/>
                        <a:miter/>
                      </a:ln>
                    </p:spPr>
                  </p:pic>
                </p:oleObj>
              </mc:Fallback>
            </mc:AlternateContent>
          </a:graphicData>
        </a:graphic>
      </p:graphicFrame>
      <p:graphicFrame>
        <p:nvGraphicFramePr>
          <p:cNvPr id="5125" name="Object 42"/>
          <p:cNvGraphicFramePr>
            <a:graphicFrameLocks noChangeAspect="1"/>
          </p:cNvGraphicFramePr>
          <p:nvPr userDrawn="1"/>
        </p:nvGraphicFramePr>
        <p:xfrm>
          <a:off x="468313" y="333375"/>
          <a:ext cx="231775" cy="582613"/>
        </p:xfrm>
        <a:graphic>
          <a:graphicData uri="http://schemas.openxmlformats.org/presentationml/2006/ole">
            <mc:AlternateContent xmlns:mc="http://schemas.openxmlformats.org/markup-compatibility/2006">
              <mc:Choice xmlns:v="urn:schemas-microsoft-com:vml" Requires="v">
                <p:oleObj r:id="rId5" imgW="1330325" imgH="3756660" progId="MS_ClipArt_Gallery.2">
                  <p:embed/>
                </p:oleObj>
              </mc:Choice>
              <mc:Fallback>
                <p:oleObj r:id="rId5" imgW="1330325" imgH="3756660" progId="MS_ClipArt_Gallery.2">
                  <p:embed/>
                  <p:pic>
                    <p:nvPicPr>
                      <p:cNvPr id="0" name="Picture 3090"/>
                      <p:cNvPicPr/>
                      <p:nvPr/>
                    </p:nvPicPr>
                    <p:blipFill>
                      <a:blip r:embed="rId4"/>
                      <a:stretch>
                        <a:fillRect/>
                      </a:stretch>
                    </p:blipFill>
                    <p:spPr>
                      <a:xfrm>
                        <a:off x="468313" y="333375"/>
                        <a:ext cx="231775" cy="582613"/>
                      </a:xfrm>
                      <a:prstGeom prst="rect">
                        <a:avLst/>
                      </a:prstGeom>
                      <a:noFill/>
                      <a:ln w="38100">
                        <a:noFill/>
                        <a:miter/>
                      </a:ln>
                    </p:spPr>
                  </p:pic>
                </p:oleObj>
              </mc:Fallback>
            </mc:AlternateContent>
          </a:graphicData>
        </a:graphic>
      </p:graphicFrame>
      <p:graphicFrame>
        <p:nvGraphicFramePr>
          <p:cNvPr id="5126" name="Object 43"/>
          <p:cNvGraphicFramePr>
            <a:graphicFrameLocks noChangeAspect="1"/>
          </p:cNvGraphicFramePr>
          <p:nvPr userDrawn="1"/>
        </p:nvGraphicFramePr>
        <p:xfrm>
          <a:off x="827088" y="404813"/>
          <a:ext cx="169862" cy="498475"/>
        </p:xfrm>
        <a:graphic>
          <a:graphicData uri="http://schemas.openxmlformats.org/presentationml/2006/ole">
            <mc:AlternateContent xmlns:mc="http://schemas.openxmlformats.org/markup-compatibility/2006">
              <mc:Choice xmlns:v="urn:schemas-microsoft-com:vml" Requires="v">
                <p:oleObj r:id="rId6" imgW="1330325" imgH="3756660" progId="MS_ClipArt_Gallery.2">
                  <p:embed/>
                </p:oleObj>
              </mc:Choice>
              <mc:Fallback>
                <p:oleObj r:id="rId6" imgW="1330325" imgH="3756660" progId="MS_ClipArt_Gallery.2">
                  <p:embed/>
                  <p:pic>
                    <p:nvPicPr>
                      <p:cNvPr id="0" name="Picture 3096"/>
                      <p:cNvPicPr/>
                      <p:nvPr/>
                    </p:nvPicPr>
                    <p:blipFill>
                      <a:blip r:embed="rId4"/>
                      <a:stretch>
                        <a:fillRect/>
                      </a:stretch>
                    </p:blipFill>
                    <p:spPr>
                      <a:xfrm>
                        <a:off x="827088" y="404813"/>
                        <a:ext cx="169862" cy="498475"/>
                      </a:xfrm>
                      <a:prstGeom prst="rect">
                        <a:avLst/>
                      </a:prstGeom>
                      <a:noFill/>
                      <a:ln w="38100">
                        <a:noFill/>
                        <a:miter/>
                      </a:ln>
                    </p:spPr>
                  </p:pic>
                </p:oleObj>
              </mc:Fallback>
            </mc:AlternateContent>
          </a:graphicData>
        </a:graphic>
      </p:graphicFrame>
      <p:graphicFrame>
        <p:nvGraphicFramePr>
          <p:cNvPr id="5127" name="Object 44"/>
          <p:cNvGraphicFramePr>
            <a:graphicFrameLocks noChangeAspect="1"/>
          </p:cNvGraphicFramePr>
          <p:nvPr userDrawn="1"/>
        </p:nvGraphicFramePr>
        <p:xfrm>
          <a:off x="107950" y="188913"/>
          <a:ext cx="201613" cy="669925"/>
        </p:xfrm>
        <a:graphic>
          <a:graphicData uri="http://schemas.openxmlformats.org/presentationml/2006/ole">
            <mc:AlternateContent xmlns:mc="http://schemas.openxmlformats.org/markup-compatibility/2006">
              <mc:Choice xmlns:v="urn:schemas-microsoft-com:vml" Requires="v">
                <p:oleObj r:id="rId7" imgW="1330325" imgH="3756660" progId="MS_ClipArt_Gallery.2">
                  <p:embed/>
                </p:oleObj>
              </mc:Choice>
              <mc:Fallback>
                <p:oleObj r:id="rId7" imgW="1330325" imgH="3756660" progId="MS_ClipArt_Gallery.2">
                  <p:embed/>
                  <p:pic>
                    <p:nvPicPr>
                      <p:cNvPr id="0" name="Picture 3091"/>
                      <p:cNvPicPr/>
                      <p:nvPr/>
                    </p:nvPicPr>
                    <p:blipFill>
                      <a:blip r:embed="rId4"/>
                      <a:stretch>
                        <a:fillRect/>
                      </a:stretch>
                    </p:blipFill>
                    <p:spPr>
                      <a:xfrm>
                        <a:off x="107950" y="188913"/>
                        <a:ext cx="201613" cy="669925"/>
                      </a:xfrm>
                      <a:prstGeom prst="rect">
                        <a:avLst/>
                      </a:prstGeom>
                      <a:noFill/>
                      <a:ln w="38100">
                        <a:noFill/>
                        <a:miter/>
                      </a:ln>
                    </p:spPr>
                  </p:pic>
                </p:oleObj>
              </mc:Fallback>
            </mc:AlternateContent>
          </a:graphicData>
        </a:graphic>
      </p:graphicFrame>
      <p:sp>
        <p:nvSpPr>
          <p:cNvPr id="5128" name="Arc 50"/>
          <p:cNvSpPr/>
          <p:nvPr userDrawn="1"/>
        </p:nvSpPr>
        <p:spPr>
          <a:xfrm rot="-10501254">
            <a:off x="179388" y="476250"/>
            <a:ext cx="360362" cy="73025"/>
          </a:xfrm>
          <a:custGeom>
            <a:avLst/>
            <a:gdLst/>
            <a:ahLst/>
            <a:cxnLst>
              <a:cxn ang="0">
                <a:pos x="0" y="0"/>
              </a:cxn>
              <a:cxn ang="0">
                <a:pos x="2147483646" y="2147483646"/>
              </a:cxn>
              <a:cxn ang="0">
                <a:pos x="0" y="2147483646"/>
              </a:cxn>
            </a:cxnLst>
            <a:rect l="0" t="0" r="0" b="0"/>
            <a:pathLst>
              <a:path w="21600" h="21600" fill="none">
                <a:moveTo>
                  <a:pt x="-1" y="0"/>
                </a:moveTo>
                <a:cubicBezTo>
                  <a:pt x="11929" y="0"/>
                  <a:pt x="21600" y="9670"/>
                  <a:pt x="21600" y="21600"/>
                </a:cubicBezTo>
              </a:path>
              <a:path w="21600" h="21600" stroke="0">
                <a:moveTo>
                  <a:pt x="-1" y="0"/>
                </a:moveTo>
                <a:cubicBezTo>
                  <a:pt x="11929" y="0"/>
                  <a:pt x="21600" y="9670"/>
                  <a:pt x="21600" y="21600"/>
                </a:cubicBezTo>
                <a:lnTo>
                  <a:pt x="0" y="21600"/>
                </a:lnTo>
                <a:lnTo>
                  <a:pt x="-1" y="0"/>
                </a:lnTo>
                <a:close/>
              </a:path>
            </a:pathLst>
          </a:custGeom>
          <a:noFill/>
          <a:ln w="12700" cap="sq" cmpd="sng">
            <a:solidFill>
              <a:schemeClr val="tx1">
                <a:alpha val="100000"/>
              </a:schemeClr>
            </a:solidFill>
            <a:prstDash val="solid"/>
            <a:miter lim="800000"/>
            <a:headEnd type="none" w="sm" len="sm"/>
            <a:tailEnd type="none" w="sm" len="sm"/>
          </a:ln>
        </p:spPr>
        <p:txBody>
          <a:bodyPr/>
          <a:lstStyle/>
          <a:p>
            <a:endParaRPr lang="en-US"/>
          </a:p>
        </p:txBody>
      </p:sp>
      <p:sp>
        <p:nvSpPr>
          <p:cNvPr id="5129" name="Arc 51"/>
          <p:cNvSpPr/>
          <p:nvPr userDrawn="1"/>
        </p:nvSpPr>
        <p:spPr>
          <a:xfrm rot="-10501254">
            <a:off x="611188" y="549275"/>
            <a:ext cx="360362" cy="73025"/>
          </a:xfrm>
          <a:custGeom>
            <a:avLst/>
            <a:gdLst/>
            <a:ahLst/>
            <a:cxnLst>
              <a:cxn ang="0">
                <a:pos x="0" y="0"/>
              </a:cxn>
              <a:cxn ang="0">
                <a:pos x="2147483646" y="2147483646"/>
              </a:cxn>
              <a:cxn ang="0">
                <a:pos x="0" y="2147483646"/>
              </a:cxn>
            </a:cxnLst>
            <a:rect l="0" t="0" r="0" b="0"/>
            <a:pathLst>
              <a:path w="21600" h="21600" fill="none">
                <a:moveTo>
                  <a:pt x="-1" y="0"/>
                </a:moveTo>
                <a:cubicBezTo>
                  <a:pt x="11929" y="0"/>
                  <a:pt x="21600" y="9670"/>
                  <a:pt x="21600" y="21600"/>
                </a:cubicBezTo>
              </a:path>
              <a:path w="21600" h="21600" stroke="0">
                <a:moveTo>
                  <a:pt x="-1" y="0"/>
                </a:moveTo>
                <a:cubicBezTo>
                  <a:pt x="11929" y="0"/>
                  <a:pt x="21600" y="9670"/>
                  <a:pt x="21600" y="21600"/>
                </a:cubicBezTo>
                <a:lnTo>
                  <a:pt x="0" y="21600"/>
                </a:lnTo>
                <a:lnTo>
                  <a:pt x="-1" y="0"/>
                </a:lnTo>
                <a:close/>
              </a:path>
            </a:pathLst>
          </a:custGeom>
          <a:noFill/>
          <a:ln w="12700" cap="sq" cmpd="sng">
            <a:solidFill>
              <a:schemeClr val="tx1">
                <a:alpha val="100000"/>
              </a:schemeClr>
            </a:solidFill>
            <a:prstDash val="solid"/>
            <a:miter lim="800000"/>
            <a:headEnd type="none" w="sm" len="sm"/>
            <a:tailEnd type="none" w="sm" len="sm"/>
          </a:ln>
        </p:spPr>
        <p:txBody>
          <a:bodyPr/>
          <a:lstStyle/>
          <a:p>
            <a:endParaRPr lang="en-US"/>
          </a:p>
        </p:txBody>
      </p:sp>
      <p:sp>
        <p:nvSpPr>
          <p:cNvPr id="5130" name="Arc 52"/>
          <p:cNvSpPr/>
          <p:nvPr userDrawn="1"/>
        </p:nvSpPr>
        <p:spPr>
          <a:xfrm rot="10800000">
            <a:off x="971550" y="620713"/>
            <a:ext cx="433388" cy="69850"/>
          </a:xfrm>
          <a:custGeom>
            <a:avLst/>
            <a:gdLst/>
            <a:ahLst/>
            <a:cxnLst>
              <a:cxn ang="0">
                <a:pos x="0" y="2147483646"/>
              </a:cxn>
              <a:cxn ang="0">
                <a:pos x="2147483646" y="2147483646"/>
              </a:cxn>
              <a:cxn ang="0">
                <a:pos x="2147483646" y="2147483646"/>
              </a:cxn>
            </a:cxnLst>
            <a:rect l="0" t="0" r="0" b="0"/>
            <a:pathLst>
              <a:path w="26057" h="21600" fill="none">
                <a:moveTo>
                  <a:pt x="-1" y="464"/>
                </a:moveTo>
                <a:cubicBezTo>
                  <a:pt x="1465" y="155"/>
                  <a:pt x="2959" y="-1"/>
                  <a:pt x="4457" y="0"/>
                </a:cubicBezTo>
                <a:cubicBezTo>
                  <a:pt x="16386" y="0"/>
                  <a:pt x="26057" y="9670"/>
                  <a:pt x="26057" y="21600"/>
                </a:cubicBezTo>
              </a:path>
              <a:path w="26057" h="21600" stroke="0">
                <a:moveTo>
                  <a:pt x="-1" y="464"/>
                </a:moveTo>
                <a:cubicBezTo>
                  <a:pt x="1465" y="155"/>
                  <a:pt x="2959" y="-1"/>
                  <a:pt x="4457" y="0"/>
                </a:cubicBezTo>
                <a:cubicBezTo>
                  <a:pt x="16386" y="0"/>
                  <a:pt x="26057" y="9670"/>
                  <a:pt x="26057" y="21600"/>
                </a:cubicBezTo>
                <a:lnTo>
                  <a:pt x="4457" y="21600"/>
                </a:lnTo>
                <a:lnTo>
                  <a:pt x="-1" y="464"/>
                </a:lnTo>
                <a:close/>
              </a:path>
            </a:pathLst>
          </a:custGeom>
          <a:noFill/>
          <a:ln w="12700" cap="sq" cmpd="sng">
            <a:solidFill>
              <a:schemeClr val="tx1">
                <a:alpha val="100000"/>
              </a:schemeClr>
            </a:solidFill>
            <a:prstDash val="solid"/>
            <a:miter lim="800000"/>
            <a:headEnd type="none" w="sm" len="sm"/>
            <a:tailEnd type="none" w="sm" len="sm"/>
          </a:ln>
        </p:spPr>
        <p:txBody>
          <a:bodyPr/>
          <a:lstStyle/>
          <a:p>
            <a:endParaRPr lang="en-US"/>
          </a:p>
        </p:txBody>
      </p:sp>
      <p:graphicFrame>
        <p:nvGraphicFramePr>
          <p:cNvPr id="5131" name="Object 53"/>
          <p:cNvGraphicFramePr>
            <a:graphicFrameLocks noChangeAspect="1"/>
          </p:cNvGraphicFramePr>
          <p:nvPr userDrawn="1"/>
        </p:nvGraphicFramePr>
        <p:xfrm>
          <a:off x="1403350" y="549275"/>
          <a:ext cx="147638" cy="344488"/>
        </p:xfrm>
        <a:graphic>
          <a:graphicData uri="http://schemas.openxmlformats.org/presentationml/2006/ole">
            <mc:AlternateContent xmlns:mc="http://schemas.openxmlformats.org/markup-compatibility/2006">
              <mc:Choice xmlns:v="urn:schemas-microsoft-com:vml" Requires="v">
                <p:oleObj r:id="rId8" imgW="1330325" imgH="3756660" progId="MS_ClipArt_Gallery.2">
                  <p:embed/>
                </p:oleObj>
              </mc:Choice>
              <mc:Fallback>
                <p:oleObj r:id="rId8" imgW="1330325" imgH="3756660" progId="MS_ClipArt_Gallery.2">
                  <p:embed/>
                  <p:pic>
                    <p:nvPicPr>
                      <p:cNvPr id="0" name="Picture 3092"/>
                      <p:cNvPicPr/>
                      <p:nvPr/>
                    </p:nvPicPr>
                    <p:blipFill>
                      <a:blip r:embed="rId4"/>
                      <a:stretch>
                        <a:fillRect/>
                      </a:stretch>
                    </p:blipFill>
                    <p:spPr>
                      <a:xfrm>
                        <a:off x="1403350" y="549275"/>
                        <a:ext cx="147638" cy="344488"/>
                      </a:xfrm>
                      <a:prstGeom prst="rect">
                        <a:avLst/>
                      </a:prstGeom>
                      <a:noFill/>
                      <a:ln w="38100">
                        <a:noFill/>
                        <a:miter/>
                      </a:ln>
                    </p:spPr>
                  </p:pic>
                </p:oleObj>
              </mc:Fallback>
            </mc:AlternateContent>
          </a:graphicData>
        </a:graphic>
      </p:graphicFrame>
      <p:graphicFrame>
        <p:nvGraphicFramePr>
          <p:cNvPr id="5132" name="Object 54"/>
          <p:cNvGraphicFramePr>
            <a:graphicFrameLocks noChangeAspect="1"/>
          </p:cNvGraphicFramePr>
          <p:nvPr userDrawn="1"/>
        </p:nvGraphicFramePr>
        <p:xfrm>
          <a:off x="1692275" y="620713"/>
          <a:ext cx="147638" cy="274637"/>
        </p:xfrm>
        <a:graphic>
          <a:graphicData uri="http://schemas.openxmlformats.org/presentationml/2006/ole">
            <mc:AlternateContent xmlns:mc="http://schemas.openxmlformats.org/markup-compatibility/2006">
              <mc:Choice xmlns:v="urn:schemas-microsoft-com:vml" Requires="v">
                <p:oleObj r:id="rId9" imgW="1330325" imgH="3756660" progId="MS_ClipArt_Gallery.2">
                  <p:embed/>
                </p:oleObj>
              </mc:Choice>
              <mc:Fallback>
                <p:oleObj r:id="rId9" imgW="1330325" imgH="3756660" progId="MS_ClipArt_Gallery.2">
                  <p:embed/>
                  <p:pic>
                    <p:nvPicPr>
                      <p:cNvPr id="0" name="Picture 3094"/>
                      <p:cNvPicPr/>
                      <p:nvPr/>
                    </p:nvPicPr>
                    <p:blipFill>
                      <a:blip r:embed="rId4"/>
                      <a:stretch>
                        <a:fillRect/>
                      </a:stretch>
                    </p:blipFill>
                    <p:spPr>
                      <a:xfrm>
                        <a:off x="1692275" y="620713"/>
                        <a:ext cx="147638" cy="274637"/>
                      </a:xfrm>
                      <a:prstGeom prst="rect">
                        <a:avLst/>
                      </a:prstGeom>
                      <a:noFill/>
                      <a:ln w="38100">
                        <a:noFill/>
                        <a:miter/>
                      </a:ln>
                    </p:spPr>
                  </p:pic>
                </p:oleObj>
              </mc:Fallback>
            </mc:AlternateContent>
          </a:graphicData>
        </a:graphic>
      </p:graphicFrame>
      <p:sp>
        <p:nvSpPr>
          <p:cNvPr id="5133" name="Arc 55"/>
          <p:cNvSpPr/>
          <p:nvPr userDrawn="1"/>
        </p:nvSpPr>
        <p:spPr>
          <a:xfrm rot="10800000">
            <a:off x="1476375" y="692150"/>
            <a:ext cx="287338" cy="69850"/>
          </a:xfrm>
          <a:custGeom>
            <a:avLst/>
            <a:gdLst/>
            <a:ahLst/>
            <a:cxnLst>
              <a:cxn ang="0">
                <a:pos x="0" y="2147483646"/>
              </a:cxn>
              <a:cxn ang="0">
                <a:pos x="2147483646" y="2147483646"/>
              </a:cxn>
              <a:cxn ang="0">
                <a:pos x="2147483646" y="2147483646"/>
              </a:cxn>
            </a:cxnLst>
            <a:rect l="0" t="0" r="0" b="0"/>
            <a:pathLst>
              <a:path w="26057" h="21600" fill="none">
                <a:moveTo>
                  <a:pt x="-1" y="464"/>
                </a:moveTo>
                <a:cubicBezTo>
                  <a:pt x="1465" y="155"/>
                  <a:pt x="2959" y="-1"/>
                  <a:pt x="4457" y="0"/>
                </a:cubicBezTo>
                <a:cubicBezTo>
                  <a:pt x="16386" y="0"/>
                  <a:pt x="26057" y="9670"/>
                  <a:pt x="26057" y="21600"/>
                </a:cubicBezTo>
              </a:path>
              <a:path w="26057" h="21600" stroke="0">
                <a:moveTo>
                  <a:pt x="-1" y="464"/>
                </a:moveTo>
                <a:cubicBezTo>
                  <a:pt x="1465" y="155"/>
                  <a:pt x="2959" y="-1"/>
                  <a:pt x="4457" y="0"/>
                </a:cubicBezTo>
                <a:cubicBezTo>
                  <a:pt x="16386" y="0"/>
                  <a:pt x="26057" y="9670"/>
                  <a:pt x="26057" y="21600"/>
                </a:cubicBezTo>
                <a:lnTo>
                  <a:pt x="4457" y="21600"/>
                </a:lnTo>
                <a:lnTo>
                  <a:pt x="-1" y="464"/>
                </a:lnTo>
                <a:close/>
              </a:path>
            </a:pathLst>
          </a:custGeom>
          <a:noFill/>
          <a:ln w="12700" cap="sq" cmpd="sng">
            <a:solidFill>
              <a:schemeClr val="tx1">
                <a:alpha val="100000"/>
              </a:schemeClr>
            </a:solidFill>
            <a:prstDash val="solid"/>
            <a:miter lim="800000"/>
            <a:headEnd type="none" w="sm" len="sm"/>
            <a:tailEnd type="none" w="sm" len="sm"/>
          </a:ln>
        </p:spPr>
        <p:txBody>
          <a:bodyPr/>
          <a:lstStyle/>
          <a:p>
            <a:endParaRPr lang="en-US"/>
          </a:p>
        </p:txBody>
      </p:sp>
      <p:sp>
        <p:nvSpPr>
          <p:cNvPr id="5134" name="Line 56"/>
          <p:cNvSpPr/>
          <p:nvPr/>
        </p:nvSpPr>
        <p:spPr>
          <a:xfrm>
            <a:off x="0" y="914400"/>
            <a:ext cx="9144000" cy="0"/>
          </a:xfrm>
          <a:prstGeom prst="line">
            <a:avLst/>
          </a:prstGeom>
          <a:ln w="12700" cap="sq" cmpd="sng">
            <a:solidFill>
              <a:schemeClr val="tx1"/>
            </a:solidFill>
            <a:prstDash val="solid"/>
            <a:miter/>
            <a:headEnd type="none" w="sm" len="sm"/>
            <a:tailEnd type="none" w="sm" len="sm"/>
          </a:ln>
        </p:spPr>
      </p:sp>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a:t>Haga clic para modificar el estilo de título del patrón</a:t>
            </a:r>
          </a:p>
        </p:txBody>
      </p:sp>
      <p:sp>
        <p:nvSpPr>
          <p:cNvPr id="3" name="2 Marcador de texto"/>
          <p:cNvSpPr>
            <a:spLocks noGrp="1"/>
          </p:cNvSpPr>
          <p:nvPr>
            <p:ph type="body" idx="1" hasCustomPrompt="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a:t>Haga clic para modificar el estilo de texto del patrón</a:t>
            </a:r>
          </a:p>
        </p:txBody>
      </p:sp>
      <p:sp>
        <p:nvSpPr>
          <p:cNvPr id="30" name="Rectangle 6"/>
          <p:cNvSpPr>
            <a:spLocks noGrp="1" noChangeArrowheads="1"/>
          </p:cNvSpPr>
          <p:nvPr>
            <p:ph type="ftr" sz="quarter" idx="3"/>
          </p:nvPr>
        </p:nvSpPr>
        <p:spPr>
          <a:xfrm>
            <a:off x="0" y="6500813"/>
            <a:ext cx="9144000" cy="357188"/>
          </a:xfrm>
          <a:prstGeom prst="rect">
            <a:avLst/>
          </a:prstGeom>
        </p:spPr>
        <p:txBody>
          <a:bodyPr/>
          <a:lstStyle>
            <a:lvl1pPr eaLnBrk="1" hangingPunct="1">
              <a:defRPr/>
            </a:lvl1pPr>
          </a:lstStyle>
          <a:p>
            <a:pPr marL="0" marR="0" lvl="0" indent="0" algn="l" defTabSz="914400" rtl="0" eaLnBrk="1" fontAlgn="base" latinLnBrk="0" hangingPunct="1">
              <a:lnSpc>
                <a:spcPct val="100000"/>
              </a:lnSpc>
              <a:spcBef>
                <a:spcPct val="0"/>
              </a:spcBef>
              <a:spcAft>
                <a:spcPct val="0"/>
              </a:spcAft>
              <a:buClrTx/>
              <a:buSzTx/>
              <a:buFontTx/>
              <a:buNone/>
              <a:defRPr/>
            </a:pPr>
            <a:r>
              <a:rPr kumimoji="1" lang="es-CO" sz="2400" b="0" i="0" u="none" strike="noStrike" kern="1200" cap="none" spc="0" normalizeH="0" baseline="0" noProof="0">
                <a:ln>
                  <a:noFill/>
                </a:ln>
                <a:solidFill>
                  <a:schemeClr val="tx1"/>
                </a:solidFill>
                <a:effectLst/>
                <a:uLnTx/>
                <a:uFillTx/>
                <a:latin typeface="Book Antiqua" panose="02040602050305030304" pitchFamily="18" charset="0"/>
                <a:ea typeface="+mn-ea"/>
                <a:cs typeface="Times New Roman" panose="02020603050405020304" pitchFamily="18" charset="0"/>
              </a:rPr>
              <a:t>Sintraisa</a:t>
            </a:r>
            <a:endParaRPr kumimoji="1" lang="es-ES" sz="2400" b="0" i="0" u="none" strike="noStrike" kern="1200" cap="none" spc="0" normalizeH="0" baseline="0" noProof="0">
              <a:ln>
                <a:noFill/>
              </a:ln>
              <a:solidFill>
                <a:schemeClr val="tx1"/>
              </a:solidFill>
              <a:effectLst/>
              <a:uLnTx/>
              <a:uFillTx/>
              <a:latin typeface="Book Antiqua" panose="02040602050305030304" pitchFamily="18" charset="0"/>
              <a:ea typeface="+mn-ea"/>
              <a:cs typeface="Times New Roman" panose="02020603050405020304" pitchFamily="18"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Dos objetos">
    <p:bg>
      <p:bgPr>
        <a:solidFill>
          <a:srgbClr val="FFFFFF"/>
        </a:solidFill>
        <a:effectLst/>
      </p:bgPr>
    </p:bg>
    <p:spTree>
      <p:nvGrpSpPr>
        <p:cNvPr id="1" name=""/>
        <p:cNvGrpSpPr/>
        <p:nvPr/>
      </p:nvGrpSpPr>
      <p:grpSpPr>
        <a:xfrm>
          <a:off x="0" y="0"/>
          <a:ext cx="0" cy="0"/>
          <a:chOff x="0" y="0"/>
          <a:chExt cx="0" cy="0"/>
        </a:xfrm>
      </p:grpSpPr>
      <p:sp>
        <p:nvSpPr>
          <p:cNvPr id="17" name="Rectangle 5"/>
          <p:cNvSpPr>
            <a:spLocks noChangeArrowheads="1"/>
          </p:cNvSpPr>
          <p:nvPr/>
        </p:nvSpPr>
        <p:spPr bwMode="blackWhite">
          <a:xfrm>
            <a:off x="0" y="0"/>
            <a:ext cx="9144000" cy="333375"/>
          </a:xfrm>
          <a:prstGeom prst="rect">
            <a:avLst/>
          </a:prstGeom>
          <a:gradFill rotWithShape="1">
            <a:gsLst>
              <a:gs pos="0">
                <a:srgbClr val="C00000"/>
              </a:gs>
              <a:gs pos="100000">
                <a:srgbClr val="FFFFFF"/>
              </a:gs>
            </a:gsLst>
            <a:lin ang="5400000" scaled="1"/>
          </a:gradFill>
          <a:ln>
            <a:noFill/>
          </a:ln>
        </p:spPr>
        <p:txBody>
          <a:bodyPr/>
          <a:lstStyle>
            <a:lvl1pPr eaLnBrk="0" hangingPunct="0">
              <a:defRPr kumimoji="1" sz="2400">
                <a:solidFill>
                  <a:schemeClr val="tx1"/>
                </a:solidFill>
                <a:latin typeface="Book Antiqua" panose="02040602050305030304" pitchFamily="18" charset="0"/>
                <a:cs typeface="Times New Roman" panose="02020603050405020304" pitchFamily="18" charset="0"/>
              </a:defRPr>
            </a:lvl1pPr>
            <a:lvl2pPr marL="742950" indent="-285750" eaLnBrk="0" hangingPunct="0">
              <a:defRPr kumimoji="1" sz="2400">
                <a:solidFill>
                  <a:schemeClr val="tx1"/>
                </a:solidFill>
                <a:latin typeface="Book Antiqua" panose="02040602050305030304" pitchFamily="18" charset="0"/>
                <a:cs typeface="Times New Roman" panose="02020603050405020304" pitchFamily="18" charset="0"/>
              </a:defRPr>
            </a:lvl2pPr>
            <a:lvl3pPr marL="1143000" indent="-228600" eaLnBrk="0" hangingPunct="0">
              <a:defRPr kumimoji="1" sz="2400">
                <a:solidFill>
                  <a:schemeClr val="tx1"/>
                </a:solidFill>
                <a:latin typeface="Book Antiqua" panose="02040602050305030304" pitchFamily="18" charset="0"/>
                <a:cs typeface="Times New Roman" panose="02020603050405020304" pitchFamily="18" charset="0"/>
              </a:defRPr>
            </a:lvl3pPr>
            <a:lvl4pPr marL="1600200" indent="-228600" eaLnBrk="0" hangingPunct="0">
              <a:defRPr kumimoji="1" sz="2400">
                <a:solidFill>
                  <a:schemeClr val="tx1"/>
                </a:solidFill>
                <a:latin typeface="Book Antiqua" panose="02040602050305030304" pitchFamily="18" charset="0"/>
                <a:cs typeface="Times New Roman" panose="02020603050405020304" pitchFamily="18" charset="0"/>
              </a:defRPr>
            </a:lvl4pPr>
            <a:lvl5pPr marL="2057400" indent="-228600" eaLnBrk="0" hangingPunct="0">
              <a:defRPr kumimoji="1" sz="2400">
                <a:solidFill>
                  <a:schemeClr val="tx1"/>
                </a:solidFill>
                <a:latin typeface="Book Antiqua" panose="02040602050305030304" pitchFamily="18" charset="0"/>
                <a:cs typeface="Times New Roman" panose="02020603050405020304" pitchFamily="18" charset="0"/>
              </a:defRPr>
            </a:lvl5pPr>
            <a:lvl6pPr marL="2514600" indent="-228600" eaLnBrk="0" fontAlgn="base" hangingPunct="0">
              <a:spcBef>
                <a:spcPct val="0"/>
              </a:spcBef>
              <a:spcAft>
                <a:spcPct val="0"/>
              </a:spcAft>
              <a:defRPr kumimoji="1" sz="2400">
                <a:solidFill>
                  <a:schemeClr val="tx1"/>
                </a:solidFill>
                <a:latin typeface="Book Antiqua" panose="02040602050305030304" pitchFamily="18" charset="0"/>
                <a:cs typeface="Times New Roman" panose="02020603050405020304" pitchFamily="18" charset="0"/>
              </a:defRPr>
            </a:lvl6pPr>
            <a:lvl7pPr marL="2971800" indent="-228600" eaLnBrk="0" fontAlgn="base" hangingPunct="0">
              <a:spcBef>
                <a:spcPct val="0"/>
              </a:spcBef>
              <a:spcAft>
                <a:spcPct val="0"/>
              </a:spcAft>
              <a:defRPr kumimoji="1" sz="2400">
                <a:solidFill>
                  <a:schemeClr val="tx1"/>
                </a:solidFill>
                <a:latin typeface="Book Antiqua" panose="02040602050305030304" pitchFamily="18" charset="0"/>
                <a:cs typeface="Times New Roman" panose="02020603050405020304" pitchFamily="18" charset="0"/>
              </a:defRPr>
            </a:lvl7pPr>
            <a:lvl8pPr marL="3429000" indent="-228600" eaLnBrk="0" fontAlgn="base" hangingPunct="0">
              <a:spcBef>
                <a:spcPct val="0"/>
              </a:spcBef>
              <a:spcAft>
                <a:spcPct val="0"/>
              </a:spcAft>
              <a:defRPr kumimoji="1" sz="2400">
                <a:solidFill>
                  <a:schemeClr val="tx1"/>
                </a:solidFill>
                <a:latin typeface="Book Antiqua" panose="02040602050305030304" pitchFamily="18" charset="0"/>
                <a:cs typeface="Times New Roman" panose="02020603050405020304" pitchFamily="18" charset="0"/>
              </a:defRPr>
            </a:lvl8pPr>
            <a:lvl9pPr marL="3886200" indent="-228600" eaLnBrk="0" fontAlgn="base" hangingPunct="0">
              <a:spcBef>
                <a:spcPct val="0"/>
              </a:spcBef>
              <a:spcAft>
                <a:spcPct val="0"/>
              </a:spcAft>
              <a:defRPr kumimoji="1" sz="2400">
                <a:solidFill>
                  <a:schemeClr val="tx1"/>
                </a:solidFill>
                <a:latin typeface="Book Antiqua" panose="02040602050305030304" pitchFamily="18" charset="0"/>
                <a:cs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1" lang="es-CO" altLang="es-CO" sz="2400" b="0" i="0" u="none" strike="noStrike" kern="1200" cap="none" spc="0" normalizeH="0" baseline="0" noProof="0">
              <a:ln>
                <a:noFill/>
              </a:ln>
              <a:solidFill>
                <a:schemeClr val="tx1"/>
              </a:solidFill>
              <a:effectLst/>
              <a:uLnTx/>
              <a:uFillTx/>
              <a:latin typeface="Times New Roman" panose="02020603050405020304" pitchFamily="18" charset="0"/>
              <a:ea typeface="+mn-ea"/>
              <a:cs typeface="Times New Roman" panose="02020603050405020304" pitchFamily="18" charset="0"/>
            </a:endParaRPr>
          </a:p>
        </p:txBody>
      </p:sp>
      <p:pic>
        <p:nvPicPr>
          <p:cNvPr id="6147" name="Picture 18" descr="C:\Documents and Settings\prototipo1\Mis documentos\Mis imágenes\cuentas de servicios\explic1.jpg"/>
          <p:cNvPicPr>
            <a:picLocks noChangeAspect="1"/>
          </p:cNvPicPr>
          <p:nvPr userDrawn="1"/>
        </p:nvPicPr>
        <p:blipFill>
          <a:blip r:embed="rId2"/>
          <a:stretch>
            <a:fillRect/>
          </a:stretch>
        </p:blipFill>
        <p:spPr>
          <a:xfrm>
            <a:off x="0" y="0"/>
            <a:ext cx="785813" cy="928688"/>
          </a:xfrm>
          <a:prstGeom prst="rect">
            <a:avLst/>
          </a:prstGeom>
          <a:noFill/>
          <a:ln w="9525">
            <a:noFill/>
          </a:ln>
        </p:spPr>
      </p:pic>
      <p:graphicFrame>
        <p:nvGraphicFramePr>
          <p:cNvPr id="6148" name="Object 41"/>
          <p:cNvGraphicFramePr>
            <a:graphicFrameLocks noChangeAspect="1"/>
          </p:cNvGraphicFramePr>
          <p:nvPr userDrawn="1"/>
        </p:nvGraphicFramePr>
        <p:xfrm>
          <a:off x="1116013" y="476250"/>
          <a:ext cx="147637" cy="417513"/>
        </p:xfrm>
        <a:graphic>
          <a:graphicData uri="http://schemas.openxmlformats.org/presentationml/2006/ole">
            <mc:AlternateContent xmlns:mc="http://schemas.openxmlformats.org/markup-compatibility/2006">
              <mc:Choice xmlns:v="urn:schemas-microsoft-com:vml" Requires="v">
                <p:oleObj r:id="rId3" imgW="1330325" imgH="3756660" progId="MS_ClipArt_Gallery.2">
                  <p:embed/>
                </p:oleObj>
              </mc:Choice>
              <mc:Fallback>
                <p:oleObj r:id="rId3" imgW="1330325" imgH="3756660" progId="MS_ClipArt_Gallery.2">
                  <p:embed/>
                  <p:pic>
                    <p:nvPicPr>
                      <p:cNvPr id="0" name="Picture 3102"/>
                      <p:cNvPicPr/>
                      <p:nvPr/>
                    </p:nvPicPr>
                    <p:blipFill>
                      <a:blip r:embed="rId4"/>
                      <a:stretch>
                        <a:fillRect/>
                      </a:stretch>
                    </p:blipFill>
                    <p:spPr>
                      <a:xfrm>
                        <a:off x="1116013" y="476250"/>
                        <a:ext cx="147637" cy="417513"/>
                      </a:xfrm>
                      <a:prstGeom prst="rect">
                        <a:avLst/>
                      </a:prstGeom>
                      <a:noFill/>
                      <a:ln w="38100">
                        <a:noFill/>
                        <a:miter/>
                      </a:ln>
                    </p:spPr>
                  </p:pic>
                </p:oleObj>
              </mc:Fallback>
            </mc:AlternateContent>
          </a:graphicData>
        </a:graphic>
      </p:graphicFrame>
      <p:graphicFrame>
        <p:nvGraphicFramePr>
          <p:cNvPr id="6149" name="Object 42"/>
          <p:cNvGraphicFramePr>
            <a:graphicFrameLocks noChangeAspect="1"/>
          </p:cNvGraphicFramePr>
          <p:nvPr userDrawn="1"/>
        </p:nvGraphicFramePr>
        <p:xfrm>
          <a:off x="468313" y="333375"/>
          <a:ext cx="231775" cy="582613"/>
        </p:xfrm>
        <a:graphic>
          <a:graphicData uri="http://schemas.openxmlformats.org/presentationml/2006/ole">
            <mc:AlternateContent xmlns:mc="http://schemas.openxmlformats.org/markup-compatibility/2006">
              <mc:Choice xmlns:v="urn:schemas-microsoft-com:vml" Requires="v">
                <p:oleObj r:id="rId5" imgW="1330325" imgH="3756660" progId="MS_ClipArt_Gallery.2">
                  <p:embed/>
                </p:oleObj>
              </mc:Choice>
              <mc:Fallback>
                <p:oleObj r:id="rId5" imgW="1330325" imgH="3756660" progId="MS_ClipArt_Gallery.2">
                  <p:embed/>
                  <p:pic>
                    <p:nvPicPr>
                      <p:cNvPr id="0" name="Picture 3103"/>
                      <p:cNvPicPr/>
                      <p:nvPr/>
                    </p:nvPicPr>
                    <p:blipFill>
                      <a:blip r:embed="rId4"/>
                      <a:stretch>
                        <a:fillRect/>
                      </a:stretch>
                    </p:blipFill>
                    <p:spPr>
                      <a:xfrm>
                        <a:off x="468313" y="333375"/>
                        <a:ext cx="231775" cy="582613"/>
                      </a:xfrm>
                      <a:prstGeom prst="rect">
                        <a:avLst/>
                      </a:prstGeom>
                      <a:noFill/>
                      <a:ln w="38100">
                        <a:noFill/>
                        <a:miter/>
                      </a:ln>
                    </p:spPr>
                  </p:pic>
                </p:oleObj>
              </mc:Fallback>
            </mc:AlternateContent>
          </a:graphicData>
        </a:graphic>
      </p:graphicFrame>
      <p:graphicFrame>
        <p:nvGraphicFramePr>
          <p:cNvPr id="6150" name="Object 43"/>
          <p:cNvGraphicFramePr>
            <a:graphicFrameLocks noChangeAspect="1"/>
          </p:cNvGraphicFramePr>
          <p:nvPr userDrawn="1"/>
        </p:nvGraphicFramePr>
        <p:xfrm>
          <a:off x="827088" y="404813"/>
          <a:ext cx="169862" cy="498475"/>
        </p:xfrm>
        <a:graphic>
          <a:graphicData uri="http://schemas.openxmlformats.org/presentationml/2006/ole">
            <mc:AlternateContent xmlns:mc="http://schemas.openxmlformats.org/markup-compatibility/2006">
              <mc:Choice xmlns:v="urn:schemas-microsoft-com:vml" Requires="v">
                <p:oleObj r:id="rId6" imgW="1330325" imgH="3756660" progId="MS_ClipArt_Gallery.2">
                  <p:embed/>
                </p:oleObj>
              </mc:Choice>
              <mc:Fallback>
                <p:oleObj r:id="rId6" imgW="1330325" imgH="3756660" progId="MS_ClipArt_Gallery.2">
                  <p:embed/>
                  <p:pic>
                    <p:nvPicPr>
                      <p:cNvPr id="0" name="Picture 3106"/>
                      <p:cNvPicPr/>
                      <p:nvPr/>
                    </p:nvPicPr>
                    <p:blipFill>
                      <a:blip r:embed="rId4"/>
                      <a:stretch>
                        <a:fillRect/>
                      </a:stretch>
                    </p:blipFill>
                    <p:spPr>
                      <a:xfrm>
                        <a:off x="827088" y="404813"/>
                        <a:ext cx="169862" cy="498475"/>
                      </a:xfrm>
                      <a:prstGeom prst="rect">
                        <a:avLst/>
                      </a:prstGeom>
                      <a:noFill/>
                      <a:ln w="38100">
                        <a:noFill/>
                        <a:miter/>
                      </a:ln>
                    </p:spPr>
                  </p:pic>
                </p:oleObj>
              </mc:Fallback>
            </mc:AlternateContent>
          </a:graphicData>
        </a:graphic>
      </p:graphicFrame>
      <p:graphicFrame>
        <p:nvGraphicFramePr>
          <p:cNvPr id="6151" name="Object 44"/>
          <p:cNvGraphicFramePr>
            <a:graphicFrameLocks noChangeAspect="1"/>
          </p:cNvGraphicFramePr>
          <p:nvPr userDrawn="1"/>
        </p:nvGraphicFramePr>
        <p:xfrm>
          <a:off x="107950" y="188913"/>
          <a:ext cx="201613" cy="669925"/>
        </p:xfrm>
        <a:graphic>
          <a:graphicData uri="http://schemas.openxmlformats.org/presentationml/2006/ole">
            <mc:AlternateContent xmlns:mc="http://schemas.openxmlformats.org/markup-compatibility/2006">
              <mc:Choice xmlns:v="urn:schemas-microsoft-com:vml" Requires="v">
                <p:oleObj r:id="rId7" imgW="1330325" imgH="3756660" progId="MS_ClipArt_Gallery.2">
                  <p:embed/>
                </p:oleObj>
              </mc:Choice>
              <mc:Fallback>
                <p:oleObj r:id="rId7" imgW="1330325" imgH="3756660" progId="MS_ClipArt_Gallery.2">
                  <p:embed/>
                  <p:pic>
                    <p:nvPicPr>
                      <p:cNvPr id="0" name="Picture 3101"/>
                      <p:cNvPicPr/>
                      <p:nvPr/>
                    </p:nvPicPr>
                    <p:blipFill>
                      <a:blip r:embed="rId4"/>
                      <a:stretch>
                        <a:fillRect/>
                      </a:stretch>
                    </p:blipFill>
                    <p:spPr>
                      <a:xfrm>
                        <a:off x="107950" y="188913"/>
                        <a:ext cx="201613" cy="669925"/>
                      </a:xfrm>
                      <a:prstGeom prst="rect">
                        <a:avLst/>
                      </a:prstGeom>
                      <a:noFill/>
                      <a:ln w="38100">
                        <a:noFill/>
                        <a:miter/>
                      </a:ln>
                    </p:spPr>
                  </p:pic>
                </p:oleObj>
              </mc:Fallback>
            </mc:AlternateContent>
          </a:graphicData>
        </a:graphic>
      </p:graphicFrame>
      <p:sp>
        <p:nvSpPr>
          <p:cNvPr id="6152" name="Arc 50"/>
          <p:cNvSpPr/>
          <p:nvPr userDrawn="1"/>
        </p:nvSpPr>
        <p:spPr>
          <a:xfrm rot="-10501254">
            <a:off x="179388" y="476250"/>
            <a:ext cx="360362" cy="73025"/>
          </a:xfrm>
          <a:custGeom>
            <a:avLst/>
            <a:gdLst/>
            <a:ahLst/>
            <a:cxnLst>
              <a:cxn ang="0">
                <a:pos x="0" y="0"/>
              </a:cxn>
              <a:cxn ang="0">
                <a:pos x="2147483646" y="2147483646"/>
              </a:cxn>
              <a:cxn ang="0">
                <a:pos x="0" y="2147483646"/>
              </a:cxn>
            </a:cxnLst>
            <a:rect l="0" t="0" r="0" b="0"/>
            <a:pathLst>
              <a:path w="21600" h="21600" fill="none">
                <a:moveTo>
                  <a:pt x="-1" y="0"/>
                </a:moveTo>
                <a:cubicBezTo>
                  <a:pt x="11929" y="0"/>
                  <a:pt x="21600" y="9670"/>
                  <a:pt x="21600" y="21600"/>
                </a:cubicBezTo>
              </a:path>
              <a:path w="21600" h="21600" stroke="0">
                <a:moveTo>
                  <a:pt x="-1" y="0"/>
                </a:moveTo>
                <a:cubicBezTo>
                  <a:pt x="11929" y="0"/>
                  <a:pt x="21600" y="9670"/>
                  <a:pt x="21600" y="21600"/>
                </a:cubicBezTo>
                <a:lnTo>
                  <a:pt x="0" y="21600"/>
                </a:lnTo>
                <a:lnTo>
                  <a:pt x="-1" y="0"/>
                </a:lnTo>
                <a:close/>
              </a:path>
            </a:pathLst>
          </a:custGeom>
          <a:noFill/>
          <a:ln w="12700" cap="sq" cmpd="sng">
            <a:solidFill>
              <a:schemeClr val="tx1">
                <a:alpha val="100000"/>
              </a:schemeClr>
            </a:solidFill>
            <a:prstDash val="solid"/>
            <a:miter lim="800000"/>
            <a:headEnd type="none" w="sm" len="sm"/>
            <a:tailEnd type="none" w="sm" len="sm"/>
          </a:ln>
        </p:spPr>
        <p:txBody>
          <a:bodyPr/>
          <a:lstStyle/>
          <a:p>
            <a:endParaRPr lang="en-US"/>
          </a:p>
        </p:txBody>
      </p:sp>
      <p:sp>
        <p:nvSpPr>
          <p:cNvPr id="6153" name="Arc 51"/>
          <p:cNvSpPr/>
          <p:nvPr userDrawn="1"/>
        </p:nvSpPr>
        <p:spPr>
          <a:xfrm rot="-10501254">
            <a:off x="611188" y="549275"/>
            <a:ext cx="360362" cy="73025"/>
          </a:xfrm>
          <a:custGeom>
            <a:avLst/>
            <a:gdLst/>
            <a:ahLst/>
            <a:cxnLst>
              <a:cxn ang="0">
                <a:pos x="0" y="0"/>
              </a:cxn>
              <a:cxn ang="0">
                <a:pos x="2147483646" y="2147483646"/>
              </a:cxn>
              <a:cxn ang="0">
                <a:pos x="0" y="2147483646"/>
              </a:cxn>
            </a:cxnLst>
            <a:rect l="0" t="0" r="0" b="0"/>
            <a:pathLst>
              <a:path w="21600" h="21600" fill="none">
                <a:moveTo>
                  <a:pt x="-1" y="0"/>
                </a:moveTo>
                <a:cubicBezTo>
                  <a:pt x="11929" y="0"/>
                  <a:pt x="21600" y="9670"/>
                  <a:pt x="21600" y="21600"/>
                </a:cubicBezTo>
              </a:path>
              <a:path w="21600" h="21600" stroke="0">
                <a:moveTo>
                  <a:pt x="-1" y="0"/>
                </a:moveTo>
                <a:cubicBezTo>
                  <a:pt x="11929" y="0"/>
                  <a:pt x="21600" y="9670"/>
                  <a:pt x="21600" y="21600"/>
                </a:cubicBezTo>
                <a:lnTo>
                  <a:pt x="0" y="21600"/>
                </a:lnTo>
                <a:lnTo>
                  <a:pt x="-1" y="0"/>
                </a:lnTo>
                <a:close/>
              </a:path>
            </a:pathLst>
          </a:custGeom>
          <a:noFill/>
          <a:ln w="12700" cap="sq" cmpd="sng">
            <a:solidFill>
              <a:schemeClr val="tx1">
                <a:alpha val="100000"/>
              </a:schemeClr>
            </a:solidFill>
            <a:prstDash val="solid"/>
            <a:miter lim="800000"/>
            <a:headEnd type="none" w="sm" len="sm"/>
            <a:tailEnd type="none" w="sm" len="sm"/>
          </a:ln>
        </p:spPr>
        <p:txBody>
          <a:bodyPr/>
          <a:lstStyle/>
          <a:p>
            <a:endParaRPr lang="en-US"/>
          </a:p>
        </p:txBody>
      </p:sp>
      <p:sp>
        <p:nvSpPr>
          <p:cNvPr id="6154" name="Arc 52"/>
          <p:cNvSpPr/>
          <p:nvPr userDrawn="1"/>
        </p:nvSpPr>
        <p:spPr>
          <a:xfrm rot="10800000">
            <a:off x="971550" y="620713"/>
            <a:ext cx="433388" cy="69850"/>
          </a:xfrm>
          <a:custGeom>
            <a:avLst/>
            <a:gdLst/>
            <a:ahLst/>
            <a:cxnLst>
              <a:cxn ang="0">
                <a:pos x="0" y="2147483646"/>
              </a:cxn>
              <a:cxn ang="0">
                <a:pos x="2147483646" y="2147483646"/>
              </a:cxn>
              <a:cxn ang="0">
                <a:pos x="2147483646" y="2147483646"/>
              </a:cxn>
            </a:cxnLst>
            <a:rect l="0" t="0" r="0" b="0"/>
            <a:pathLst>
              <a:path w="26057" h="21600" fill="none">
                <a:moveTo>
                  <a:pt x="-1" y="464"/>
                </a:moveTo>
                <a:cubicBezTo>
                  <a:pt x="1465" y="155"/>
                  <a:pt x="2959" y="-1"/>
                  <a:pt x="4457" y="0"/>
                </a:cubicBezTo>
                <a:cubicBezTo>
                  <a:pt x="16386" y="0"/>
                  <a:pt x="26057" y="9670"/>
                  <a:pt x="26057" y="21600"/>
                </a:cubicBezTo>
              </a:path>
              <a:path w="26057" h="21600" stroke="0">
                <a:moveTo>
                  <a:pt x="-1" y="464"/>
                </a:moveTo>
                <a:cubicBezTo>
                  <a:pt x="1465" y="155"/>
                  <a:pt x="2959" y="-1"/>
                  <a:pt x="4457" y="0"/>
                </a:cubicBezTo>
                <a:cubicBezTo>
                  <a:pt x="16386" y="0"/>
                  <a:pt x="26057" y="9670"/>
                  <a:pt x="26057" y="21600"/>
                </a:cubicBezTo>
                <a:lnTo>
                  <a:pt x="4457" y="21600"/>
                </a:lnTo>
                <a:lnTo>
                  <a:pt x="-1" y="464"/>
                </a:lnTo>
                <a:close/>
              </a:path>
            </a:pathLst>
          </a:custGeom>
          <a:noFill/>
          <a:ln w="12700" cap="sq" cmpd="sng">
            <a:solidFill>
              <a:schemeClr val="tx1">
                <a:alpha val="100000"/>
              </a:schemeClr>
            </a:solidFill>
            <a:prstDash val="solid"/>
            <a:miter lim="800000"/>
            <a:headEnd type="none" w="sm" len="sm"/>
            <a:tailEnd type="none" w="sm" len="sm"/>
          </a:ln>
        </p:spPr>
        <p:txBody>
          <a:bodyPr/>
          <a:lstStyle/>
          <a:p>
            <a:endParaRPr lang="en-US"/>
          </a:p>
        </p:txBody>
      </p:sp>
      <p:graphicFrame>
        <p:nvGraphicFramePr>
          <p:cNvPr id="6155" name="Object 53"/>
          <p:cNvGraphicFramePr>
            <a:graphicFrameLocks noChangeAspect="1"/>
          </p:cNvGraphicFramePr>
          <p:nvPr userDrawn="1"/>
        </p:nvGraphicFramePr>
        <p:xfrm>
          <a:off x="1403350" y="549275"/>
          <a:ext cx="147638" cy="344488"/>
        </p:xfrm>
        <a:graphic>
          <a:graphicData uri="http://schemas.openxmlformats.org/presentationml/2006/ole">
            <mc:AlternateContent xmlns:mc="http://schemas.openxmlformats.org/markup-compatibility/2006">
              <mc:Choice xmlns:v="urn:schemas-microsoft-com:vml" Requires="v">
                <p:oleObj r:id="rId8" imgW="1330325" imgH="3756660" progId="MS_ClipArt_Gallery.2">
                  <p:embed/>
                </p:oleObj>
              </mc:Choice>
              <mc:Fallback>
                <p:oleObj r:id="rId8" imgW="1330325" imgH="3756660" progId="MS_ClipArt_Gallery.2">
                  <p:embed/>
                  <p:pic>
                    <p:nvPicPr>
                      <p:cNvPr id="0" name="Picture 3104"/>
                      <p:cNvPicPr/>
                      <p:nvPr/>
                    </p:nvPicPr>
                    <p:blipFill>
                      <a:blip r:embed="rId4"/>
                      <a:stretch>
                        <a:fillRect/>
                      </a:stretch>
                    </p:blipFill>
                    <p:spPr>
                      <a:xfrm>
                        <a:off x="1403350" y="549275"/>
                        <a:ext cx="147638" cy="344488"/>
                      </a:xfrm>
                      <a:prstGeom prst="rect">
                        <a:avLst/>
                      </a:prstGeom>
                      <a:noFill/>
                      <a:ln w="38100">
                        <a:noFill/>
                        <a:miter/>
                      </a:ln>
                    </p:spPr>
                  </p:pic>
                </p:oleObj>
              </mc:Fallback>
            </mc:AlternateContent>
          </a:graphicData>
        </a:graphic>
      </p:graphicFrame>
      <p:graphicFrame>
        <p:nvGraphicFramePr>
          <p:cNvPr id="6156" name="Object 54"/>
          <p:cNvGraphicFramePr>
            <a:graphicFrameLocks noChangeAspect="1"/>
          </p:cNvGraphicFramePr>
          <p:nvPr userDrawn="1"/>
        </p:nvGraphicFramePr>
        <p:xfrm>
          <a:off x="1692275" y="620713"/>
          <a:ext cx="147638" cy="274637"/>
        </p:xfrm>
        <a:graphic>
          <a:graphicData uri="http://schemas.openxmlformats.org/presentationml/2006/ole">
            <mc:AlternateContent xmlns:mc="http://schemas.openxmlformats.org/markup-compatibility/2006">
              <mc:Choice xmlns:v="urn:schemas-microsoft-com:vml" Requires="v">
                <p:oleObj r:id="rId9" imgW="1330325" imgH="3756660" progId="MS_ClipArt_Gallery.2">
                  <p:embed/>
                </p:oleObj>
              </mc:Choice>
              <mc:Fallback>
                <p:oleObj r:id="rId9" imgW="1330325" imgH="3756660" progId="MS_ClipArt_Gallery.2">
                  <p:embed/>
                  <p:pic>
                    <p:nvPicPr>
                      <p:cNvPr id="0" name="Picture 3107"/>
                      <p:cNvPicPr/>
                      <p:nvPr/>
                    </p:nvPicPr>
                    <p:blipFill>
                      <a:blip r:embed="rId4"/>
                      <a:stretch>
                        <a:fillRect/>
                      </a:stretch>
                    </p:blipFill>
                    <p:spPr>
                      <a:xfrm>
                        <a:off x="1692275" y="620713"/>
                        <a:ext cx="147638" cy="274637"/>
                      </a:xfrm>
                      <a:prstGeom prst="rect">
                        <a:avLst/>
                      </a:prstGeom>
                      <a:noFill/>
                      <a:ln w="38100">
                        <a:noFill/>
                        <a:miter/>
                      </a:ln>
                    </p:spPr>
                  </p:pic>
                </p:oleObj>
              </mc:Fallback>
            </mc:AlternateContent>
          </a:graphicData>
        </a:graphic>
      </p:graphicFrame>
      <p:sp>
        <p:nvSpPr>
          <p:cNvPr id="6157" name="Arc 55"/>
          <p:cNvSpPr/>
          <p:nvPr userDrawn="1"/>
        </p:nvSpPr>
        <p:spPr>
          <a:xfrm rot="10800000">
            <a:off x="1476375" y="692150"/>
            <a:ext cx="287338" cy="69850"/>
          </a:xfrm>
          <a:custGeom>
            <a:avLst/>
            <a:gdLst/>
            <a:ahLst/>
            <a:cxnLst>
              <a:cxn ang="0">
                <a:pos x="0" y="2147483646"/>
              </a:cxn>
              <a:cxn ang="0">
                <a:pos x="2147483646" y="2147483646"/>
              </a:cxn>
              <a:cxn ang="0">
                <a:pos x="2147483646" y="2147483646"/>
              </a:cxn>
            </a:cxnLst>
            <a:rect l="0" t="0" r="0" b="0"/>
            <a:pathLst>
              <a:path w="26057" h="21600" fill="none">
                <a:moveTo>
                  <a:pt x="-1" y="464"/>
                </a:moveTo>
                <a:cubicBezTo>
                  <a:pt x="1465" y="155"/>
                  <a:pt x="2959" y="-1"/>
                  <a:pt x="4457" y="0"/>
                </a:cubicBezTo>
                <a:cubicBezTo>
                  <a:pt x="16386" y="0"/>
                  <a:pt x="26057" y="9670"/>
                  <a:pt x="26057" y="21600"/>
                </a:cubicBezTo>
              </a:path>
              <a:path w="26057" h="21600" stroke="0">
                <a:moveTo>
                  <a:pt x="-1" y="464"/>
                </a:moveTo>
                <a:cubicBezTo>
                  <a:pt x="1465" y="155"/>
                  <a:pt x="2959" y="-1"/>
                  <a:pt x="4457" y="0"/>
                </a:cubicBezTo>
                <a:cubicBezTo>
                  <a:pt x="16386" y="0"/>
                  <a:pt x="26057" y="9670"/>
                  <a:pt x="26057" y="21600"/>
                </a:cubicBezTo>
                <a:lnTo>
                  <a:pt x="4457" y="21600"/>
                </a:lnTo>
                <a:lnTo>
                  <a:pt x="-1" y="464"/>
                </a:lnTo>
                <a:close/>
              </a:path>
            </a:pathLst>
          </a:custGeom>
          <a:noFill/>
          <a:ln w="12700" cap="sq" cmpd="sng">
            <a:solidFill>
              <a:schemeClr val="tx1">
                <a:alpha val="100000"/>
              </a:schemeClr>
            </a:solidFill>
            <a:prstDash val="solid"/>
            <a:miter lim="800000"/>
            <a:headEnd type="none" w="sm" len="sm"/>
            <a:tailEnd type="none" w="sm" len="sm"/>
          </a:ln>
        </p:spPr>
        <p:txBody>
          <a:bodyPr/>
          <a:lstStyle/>
          <a:p>
            <a:endParaRPr lang="en-US"/>
          </a:p>
        </p:txBody>
      </p:sp>
      <p:sp>
        <p:nvSpPr>
          <p:cNvPr id="6158" name="Line 56"/>
          <p:cNvSpPr/>
          <p:nvPr/>
        </p:nvSpPr>
        <p:spPr>
          <a:xfrm>
            <a:off x="0" y="914400"/>
            <a:ext cx="9144000" cy="0"/>
          </a:xfrm>
          <a:prstGeom prst="line">
            <a:avLst/>
          </a:prstGeom>
          <a:ln w="12700" cap="sq" cmpd="sng">
            <a:solidFill>
              <a:schemeClr val="tx1"/>
            </a:solidFill>
            <a:prstDash val="solid"/>
            <a:miter/>
            <a:headEnd type="none" w="sm" len="sm"/>
            <a:tailEnd type="none" w="sm" len="sm"/>
          </a:ln>
        </p:spPr>
      </p:sp>
      <p:sp>
        <p:nvSpPr>
          <p:cNvPr id="30" name="Rectangle 5"/>
          <p:cNvSpPr>
            <a:spLocks noChangeArrowheads="1"/>
          </p:cNvSpPr>
          <p:nvPr/>
        </p:nvSpPr>
        <p:spPr bwMode="blackWhite">
          <a:xfrm rot="10800000">
            <a:off x="0" y="6524625"/>
            <a:ext cx="9144000" cy="333375"/>
          </a:xfrm>
          <a:prstGeom prst="rect">
            <a:avLst/>
          </a:prstGeom>
          <a:gradFill rotWithShape="1">
            <a:gsLst>
              <a:gs pos="0">
                <a:srgbClr val="C00000"/>
              </a:gs>
              <a:gs pos="100000">
                <a:srgbClr val="FFFFFF"/>
              </a:gs>
            </a:gsLst>
            <a:lin ang="5400000" scaled="1"/>
          </a:gradFill>
          <a:ln>
            <a:noFill/>
          </a:ln>
        </p:spPr>
        <p:txBody>
          <a:bodyPr/>
          <a:lstStyle>
            <a:lvl1pPr eaLnBrk="0" hangingPunct="0">
              <a:defRPr kumimoji="1" sz="2400">
                <a:solidFill>
                  <a:schemeClr val="tx1"/>
                </a:solidFill>
                <a:latin typeface="Book Antiqua" panose="02040602050305030304" pitchFamily="18" charset="0"/>
                <a:cs typeface="Times New Roman" panose="02020603050405020304" pitchFamily="18" charset="0"/>
              </a:defRPr>
            </a:lvl1pPr>
            <a:lvl2pPr marL="742950" indent="-285750" eaLnBrk="0" hangingPunct="0">
              <a:defRPr kumimoji="1" sz="2400">
                <a:solidFill>
                  <a:schemeClr val="tx1"/>
                </a:solidFill>
                <a:latin typeface="Book Antiqua" panose="02040602050305030304" pitchFamily="18" charset="0"/>
                <a:cs typeface="Times New Roman" panose="02020603050405020304" pitchFamily="18" charset="0"/>
              </a:defRPr>
            </a:lvl2pPr>
            <a:lvl3pPr marL="1143000" indent="-228600" eaLnBrk="0" hangingPunct="0">
              <a:defRPr kumimoji="1" sz="2400">
                <a:solidFill>
                  <a:schemeClr val="tx1"/>
                </a:solidFill>
                <a:latin typeface="Book Antiqua" panose="02040602050305030304" pitchFamily="18" charset="0"/>
                <a:cs typeface="Times New Roman" panose="02020603050405020304" pitchFamily="18" charset="0"/>
              </a:defRPr>
            </a:lvl3pPr>
            <a:lvl4pPr marL="1600200" indent="-228600" eaLnBrk="0" hangingPunct="0">
              <a:defRPr kumimoji="1" sz="2400">
                <a:solidFill>
                  <a:schemeClr val="tx1"/>
                </a:solidFill>
                <a:latin typeface="Book Antiqua" panose="02040602050305030304" pitchFamily="18" charset="0"/>
                <a:cs typeface="Times New Roman" panose="02020603050405020304" pitchFamily="18" charset="0"/>
              </a:defRPr>
            </a:lvl4pPr>
            <a:lvl5pPr marL="2057400" indent="-228600" eaLnBrk="0" hangingPunct="0">
              <a:defRPr kumimoji="1" sz="2400">
                <a:solidFill>
                  <a:schemeClr val="tx1"/>
                </a:solidFill>
                <a:latin typeface="Book Antiqua" panose="02040602050305030304" pitchFamily="18" charset="0"/>
                <a:cs typeface="Times New Roman" panose="02020603050405020304" pitchFamily="18" charset="0"/>
              </a:defRPr>
            </a:lvl5pPr>
            <a:lvl6pPr marL="2514600" indent="-228600" eaLnBrk="0" fontAlgn="base" hangingPunct="0">
              <a:spcBef>
                <a:spcPct val="0"/>
              </a:spcBef>
              <a:spcAft>
                <a:spcPct val="0"/>
              </a:spcAft>
              <a:defRPr kumimoji="1" sz="2400">
                <a:solidFill>
                  <a:schemeClr val="tx1"/>
                </a:solidFill>
                <a:latin typeface="Book Antiqua" panose="02040602050305030304" pitchFamily="18" charset="0"/>
                <a:cs typeface="Times New Roman" panose="02020603050405020304" pitchFamily="18" charset="0"/>
              </a:defRPr>
            </a:lvl6pPr>
            <a:lvl7pPr marL="2971800" indent="-228600" eaLnBrk="0" fontAlgn="base" hangingPunct="0">
              <a:spcBef>
                <a:spcPct val="0"/>
              </a:spcBef>
              <a:spcAft>
                <a:spcPct val="0"/>
              </a:spcAft>
              <a:defRPr kumimoji="1" sz="2400">
                <a:solidFill>
                  <a:schemeClr val="tx1"/>
                </a:solidFill>
                <a:latin typeface="Book Antiqua" panose="02040602050305030304" pitchFamily="18" charset="0"/>
                <a:cs typeface="Times New Roman" panose="02020603050405020304" pitchFamily="18" charset="0"/>
              </a:defRPr>
            </a:lvl7pPr>
            <a:lvl8pPr marL="3429000" indent="-228600" eaLnBrk="0" fontAlgn="base" hangingPunct="0">
              <a:spcBef>
                <a:spcPct val="0"/>
              </a:spcBef>
              <a:spcAft>
                <a:spcPct val="0"/>
              </a:spcAft>
              <a:defRPr kumimoji="1" sz="2400">
                <a:solidFill>
                  <a:schemeClr val="tx1"/>
                </a:solidFill>
                <a:latin typeface="Book Antiqua" panose="02040602050305030304" pitchFamily="18" charset="0"/>
                <a:cs typeface="Times New Roman" panose="02020603050405020304" pitchFamily="18" charset="0"/>
              </a:defRPr>
            </a:lvl8pPr>
            <a:lvl9pPr marL="3886200" indent="-228600" eaLnBrk="0" fontAlgn="base" hangingPunct="0">
              <a:spcBef>
                <a:spcPct val="0"/>
              </a:spcBef>
              <a:spcAft>
                <a:spcPct val="0"/>
              </a:spcAft>
              <a:defRPr kumimoji="1" sz="2400">
                <a:solidFill>
                  <a:schemeClr val="tx1"/>
                </a:solidFill>
                <a:latin typeface="Book Antiqua" panose="02040602050305030304" pitchFamily="18" charset="0"/>
                <a:cs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1" lang="es-CO" altLang="es-CO" sz="2400" b="0" i="0" u="none" strike="noStrike" kern="1200" cap="none" spc="0" normalizeH="0" baseline="0" noProof="0">
              <a:ln>
                <a:noFill/>
              </a:ln>
              <a:solidFill>
                <a:schemeClr val="tx1"/>
              </a:solidFill>
              <a:effectLst/>
              <a:uLnTx/>
              <a:uFillTx/>
              <a:latin typeface="Times New Roman" panose="02020603050405020304" pitchFamily="18" charset="0"/>
              <a:ea typeface="+mn-ea"/>
              <a:cs typeface="Times New Roman" panose="02020603050405020304" pitchFamily="18" charset="0"/>
            </a:endParaRPr>
          </a:p>
        </p:txBody>
      </p:sp>
      <p:sp>
        <p:nvSpPr>
          <p:cNvPr id="2" name="1 Título"/>
          <p:cNvSpPr>
            <a:spLocks noGrp="1"/>
          </p:cNvSpPr>
          <p:nvPr>
            <p:ph type="title"/>
          </p:nvPr>
        </p:nvSpPr>
        <p:spPr/>
        <p:txBody>
          <a:bodyPr/>
          <a:lstStyle/>
          <a:p>
            <a:r>
              <a:rPr lang="es-ES" dirty="0"/>
              <a:t>Haga clic para modificar el estilo de título del patrón</a:t>
            </a:r>
          </a:p>
        </p:txBody>
      </p:sp>
      <p:sp>
        <p:nvSpPr>
          <p:cNvPr id="3" name="2 Marcador de contenido"/>
          <p:cNvSpPr>
            <a:spLocks noGrp="1"/>
          </p:cNvSpPr>
          <p:nvPr>
            <p:ph sz="half" idx="1" hasCustomPrompt="1"/>
          </p:nvPr>
        </p:nvSpPr>
        <p:spPr>
          <a:xfrm>
            <a:off x="468313" y="1196975"/>
            <a:ext cx="3990975" cy="51847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dirty="0"/>
              <a:t>Haga clic para modificar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p>
        </p:txBody>
      </p:sp>
      <p:sp>
        <p:nvSpPr>
          <p:cNvPr id="4" name="3 Marcador de contenido"/>
          <p:cNvSpPr>
            <a:spLocks noGrp="1"/>
          </p:cNvSpPr>
          <p:nvPr>
            <p:ph sz="half" idx="2" hasCustomPrompt="1"/>
          </p:nvPr>
        </p:nvSpPr>
        <p:spPr>
          <a:xfrm>
            <a:off x="4611688" y="1196975"/>
            <a:ext cx="3992562" cy="51847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31" name="Rectangle 6"/>
          <p:cNvSpPr>
            <a:spLocks noGrp="1" noChangeArrowheads="1"/>
          </p:cNvSpPr>
          <p:nvPr>
            <p:ph type="ftr" sz="quarter" idx="3"/>
          </p:nvPr>
        </p:nvSpPr>
        <p:spPr>
          <a:xfrm>
            <a:off x="0" y="6500813"/>
            <a:ext cx="9144000" cy="357188"/>
          </a:xfrm>
          <a:prstGeom prst="rect">
            <a:avLst/>
          </a:prstGeom>
        </p:spPr>
        <p:txBody>
          <a:bodyPr/>
          <a:lstStyle>
            <a:lvl1pPr eaLnBrk="1" hangingPunct="1">
              <a:defRPr/>
            </a:lvl1pPr>
          </a:lstStyle>
          <a:p>
            <a:pPr marL="0" marR="0" lvl="0" indent="0" algn="l" defTabSz="914400" rtl="0" eaLnBrk="1" fontAlgn="base" latinLnBrk="0" hangingPunct="1">
              <a:lnSpc>
                <a:spcPct val="100000"/>
              </a:lnSpc>
              <a:spcBef>
                <a:spcPct val="0"/>
              </a:spcBef>
              <a:spcAft>
                <a:spcPct val="0"/>
              </a:spcAft>
              <a:buClrTx/>
              <a:buSzTx/>
              <a:buFontTx/>
              <a:buNone/>
              <a:defRPr/>
            </a:pPr>
            <a:r>
              <a:rPr kumimoji="1" lang="es-CO" sz="2400" b="0" i="0" u="none" strike="noStrike" kern="1200" cap="none" spc="0" normalizeH="0" baseline="0" noProof="0">
                <a:ln>
                  <a:noFill/>
                </a:ln>
                <a:solidFill>
                  <a:schemeClr val="tx1"/>
                </a:solidFill>
                <a:effectLst/>
                <a:uLnTx/>
                <a:uFillTx/>
                <a:latin typeface="Book Antiqua" panose="02040602050305030304" pitchFamily="18" charset="0"/>
                <a:ea typeface="+mn-ea"/>
                <a:cs typeface="Times New Roman" panose="02020603050405020304" pitchFamily="18" charset="0"/>
              </a:rPr>
              <a:t>Sintraisa</a:t>
            </a:r>
            <a:endParaRPr kumimoji="1" lang="es-ES" sz="2400" b="0" i="0" u="none" strike="noStrike" kern="1200" cap="none" spc="0" normalizeH="0" baseline="0" noProof="0">
              <a:ln>
                <a:noFill/>
              </a:ln>
              <a:solidFill>
                <a:schemeClr val="tx1"/>
              </a:solidFill>
              <a:effectLst/>
              <a:uLnTx/>
              <a:uFillTx/>
              <a:latin typeface="Book Antiqua" panose="02040602050305030304" pitchFamily="18" charset="0"/>
              <a:ea typeface="+mn-ea"/>
              <a:cs typeface="Times New Roman" panose="02020603050405020304" pitchFamily="18"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Comparación">
    <p:bg>
      <p:bgPr>
        <a:solidFill>
          <a:srgbClr val="FFFFFF"/>
        </a:solidFill>
        <a:effectLst/>
      </p:bgPr>
    </p:bg>
    <p:spTree>
      <p:nvGrpSpPr>
        <p:cNvPr id="1" name=""/>
        <p:cNvGrpSpPr/>
        <p:nvPr/>
      </p:nvGrpSpPr>
      <p:grpSpPr>
        <a:xfrm>
          <a:off x="0" y="0"/>
          <a:ext cx="0" cy="0"/>
          <a:chOff x="0" y="0"/>
          <a:chExt cx="0" cy="0"/>
        </a:xfrm>
      </p:grpSpPr>
      <p:sp>
        <p:nvSpPr>
          <p:cNvPr id="17" name="Rectangle 5"/>
          <p:cNvSpPr>
            <a:spLocks noChangeArrowheads="1"/>
          </p:cNvSpPr>
          <p:nvPr/>
        </p:nvSpPr>
        <p:spPr bwMode="blackWhite">
          <a:xfrm>
            <a:off x="0" y="0"/>
            <a:ext cx="9144000" cy="333375"/>
          </a:xfrm>
          <a:prstGeom prst="rect">
            <a:avLst/>
          </a:prstGeom>
          <a:gradFill rotWithShape="1">
            <a:gsLst>
              <a:gs pos="0">
                <a:srgbClr val="C00000"/>
              </a:gs>
              <a:gs pos="100000">
                <a:srgbClr val="FFFFFF"/>
              </a:gs>
            </a:gsLst>
            <a:lin ang="5400000" scaled="1"/>
          </a:gradFill>
          <a:ln>
            <a:noFill/>
          </a:ln>
        </p:spPr>
        <p:txBody>
          <a:bodyPr/>
          <a:lstStyle>
            <a:lvl1pPr eaLnBrk="0" hangingPunct="0">
              <a:defRPr kumimoji="1" sz="2400">
                <a:solidFill>
                  <a:schemeClr val="tx1"/>
                </a:solidFill>
                <a:latin typeface="Book Antiqua" panose="02040602050305030304" pitchFamily="18" charset="0"/>
                <a:cs typeface="Times New Roman" panose="02020603050405020304" pitchFamily="18" charset="0"/>
              </a:defRPr>
            </a:lvl1pPr>
            <a:lvl2pPr marL="742950" indent="-285750" eaLnBrk="0" hangingPunct="0">
              <a:defRPr kumimoji="1" sz="2400">
                <a:solidFill>
                  <a:schemeClr val="tx1"/>
                </a:solidFill>
                <a:latin typeface="Book Antiqua" panose="02040602050305030304" pitchFamily="18" charset="0"/>
                <a:cs typeface="Times New Roman" panose="02020603050405020304" pitchFamily="18" charset="0"/>
              </a:defRPr>
            </a:lvl2pPr>
            <a:lvl3pPr marL="1143000" indent="-228600" eaLnBrk="0" hangingPunct="0">
              <a:defRPr kumimoji="1" sz="2400">
                <a:solidFill>
                  <a:schemeClr val="tx1"/>
                </a:solidFill>
                <a:latin typeface="Book Antiqua" panose="02040602050305030304" pitchFamily="18" charset="0"/>
                <a:cs typeface="Times New Roman" panose="02020603050405020304" pitchFamily="18" charset="0"/>
              </a:defRPr>
            </a:lvl3pPr>
            <a:lvl4pPr marL="1600200" indent="-228600" eaLnBrk="0" hangingPunct="0">
              <a:defRPr kumimoji="1" sz="2400">
                <a:solidFill>
                  <a:schemeClr val="tx1"/>
                </a:solidFill>
                <a:latin typeface="Book Antiqua" panose="02040602050305030304" pitchFamily="18" charset="0"/>
                <a:cs typeface="Times New Roman" panose="02020603050405020304" pitchFamily="18" charset="0"/>
              </a:defRPr>
            </a:lvl4pPr>
            <a:lvl5pPr marL="2057400" indent="-228600" eaLnBrk="0" hangingPunct="0">
              <a:defRPr kumimoji="1" sz="2400">
                <a:solidFill>
                  <a:schemeClr val="tx1"/>
                </a:solidFill>
                <a:latin typeface="Book Antiqua" panose="02040602050305030304" pitchFamily="18" charset="0"/>
                <a:cs typeface="Times New Roman" panose="02020603050405020304" pitchFamily="18" charset="0"/>
              </a:defRPr>
            </a:lvl5pPr>
            <a:lvl6pPr marL="2514600" indent="-228600" eaLnBrk="0" fontAlgn="base" hangingPunct="0">
              <a:spcBef>
                <a:spcPct val="0"/>
              </a:spcBef>
              <a:spcAft>
                <a:spcPct val="0"/>
              </a:spcAft>
              <a:defRPr kumimoji="1" sz="2400">
                <a:solidFill>
                  <a:schemeClr val="tx1"/>
                </a:solidFill>
                <a:latin typeface="Book Antiqua" panose="02040602050305030304" pitchFamily="18" charset="0"/>
                <a:cs typeface="Times New Roman" panose="02020603050405020304" pitchFamily="18" charset="0"/>
              </a:defRPr>
            </a:lvl6pPr>
            <a:lvl7pPr marL="2971800" indent="-228600" eaLnBrk="0" fontAlgn="base" hangingPunct="0">
              <a:spcBef>
                <a:spcPct val="0"/>
              </a:spcBef>
              <a:spcAft>
                <a:spcPct val="0"/>
              </a:spcAft>
              <a:defRPr kumimoji="1" sz="2400">
                <a:solidFill>
                  <a:schemeClr val="tx1"/>
                </a:solidFill>
                <a:latin typeface="Book Antiqua" panose="02040602050305030304" pitchFamily="18" charset="0"/>
                <a:cs typeface="Times New Roman" panose="02020603050405020304" pitchFamily="18" charset="0"/>
              </a:defRPr>
            </a:lvl7pPr>
            <a:lvl8pPr marL="3429000" indent="-228600" eaLnBrk="0" fontAlgn="base" hangingPunct="0">
              <a:spcBef>
                <a:spcPct val="0"/>
              </a:spcBef>
              <a:spcAft>
                <a:spcPct val="0"/>
              </a:spcAft>
              <a:defRPr kumimoji="1" sz="2400">
                <a:solidFill>
                  <a:schemeClr val="tx1"/>
                </a:solidFill>
                <a:latin typeface="Book Antiqua" panose="02040602050305030304" pitchFamily="18" charset="0"/>
                <a:cs typeface="Times New Roman" panose="02020603050405020304" pitchFamily="18" charset="0"/>
              </a:defRPr>
            </a:lvl8pPr>
            <a:lvl9pPr marL="3886200" indent="-228600" eaLnBrk="0" fontAlgn="base" hangingPunct="0">
              <a:spcBef>
                <a:spcPct val="0"/>
              </a:spcBef>
              <a:spcAft>
                <a:spcPct val="0"/>
              </a:spcAft>
              <a:defRPr kumimoji="1" sz="2400">
                <a:solidFill>
                  <a:schemeClr val="tx1"/>
                </a:solidFill>
                <a:latin typeface="Book Antiqua" panose="02040602050305030304" pitchFamily="18" charset="0"/>
                <a:cs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1" lang="es-CO" altLang="es-CO" sz="2400" b="0" i="0" u="none" strike="noStrike" kern="1200" cap="none" spc="0" normalizeH="0" baseline="0" noProof="0">
              <a:ln>
                <a:noFill/>
              </a:ln>
              <a:solidFill>
                <a:schemeClr val="tx1"/>
              </a:solidFill>
              <a:effectLst/>
              <a:uLnTx/>
              <a:uFillTx/>
              <a:latin typeface="Times New Roman" panose="02020603050405020304" pitchFamily="18" charset="0"/>
              <a:ea typeface="+mn-ea"/>
              <a:cs typeface="Times New Roman" panose="02020603050405020304" pitchFamily="18" charset="0"/>
            </a:endParaRPr>
          </a:p>
        </p:txBody>
      </p:sp>
      <p:pic>
        <p:nvPicPr>
          <p:cNvPr id="7171" name="Picture 18" descr="C:\Documents and Settings\prototipo1\Mis documentos\Mis imágenes\cuentas de servicios\explic1.jpg"/>
          <p:cNvPicPr>
            <a:picLocks noChangeAspect="1"/>
          </p:cNvPicPr>
          <p:nvPr userDrawn="1"/>
        </p:nvPicPr>
        <p:blipFill>
          <a:blip r:embed="rId2"/>
          <a:stretch>
            <a:fillRect/>
          </a:stretch>
        </p:blipFill>
        <p:spPr>
          <a:xfrm>
            <a:off x="0" y="0"/>
            <a:ext cx="785813" cy="928688"/>
          </a:xfrm>
          <a:prstGeom prst="rect">
            <a:avLst/>
          </a:prstGeom>
          <a:noFill/>
          <a:ln w="9525">
            <a:noFill/>
          </a:ln>
        </p:spPr>
      </p:pic>
      <p:graphicFrame>
        <p:nvGraphicFramePr>
          <p:cNvPr id="7172" name="Object 41"/>
          <p:cNvGraphicFramePr>
            <a:graphicFrameLocks noChangeAspect="1"/>
          </p:cNvGraphicFramePr>
          <p:nvPr userDrawn="1"/>
        </p:nvGraphicFramePr>
        <p:xfrm>
          <a:off x="1116013" y="476250"/>
          <a:ext cx="147637" cy="417513"/>
        </p:xfrm>
        <a:graphic>
          <a:graphicData uri="http://schemas.openxmlformats.org/presentationml/2006/ole">
            <mc:AlternateContent xmlns:mc="http://schemas.openxmlformats.org/markup-compatibility/2006">
              <mc:Choice xmlns:v="urn:schemas-microsoft-com:vml" Requires="v">
                <p:oleObj r:id="rId3" imgW="1330325" imgH="3756660" progId="MS_ClipArt_Gallery.2">
                  <p:embed/>
                </p:oleObj>
              </mc:Choice>
              <mc:Fallback>
                <p:oleObj r:id="rId3" imgW="1330325" imgH="3756660" progId="MS_ClipArt_Gallery.2">
                  <p:embed/>
                  <p:pic>
                    <p:nvPicPr>
                      <p:cNvPr id="0" name="Picture 3105"/>
                      <p:cNvPicPr/>
                      <p:nvPr/>
                    </p:nvPicPr>
                    <p:blipFill>
                      <a:blip r:embed="rId4"/>
                      <a:stretch>
                        <a:fillRect/>
                      </a:stretch>
                    </p:blipFill>
                    <p:spPr>
                      <a:xfrm>
                        <a:off x="1116013" y="476250"/>
                        <a:ext cx="147637" cy="417513"/>
                      </a:xfrm>
                      <a:prstGeom prst="rect">
                        <a:avLst/>
                      </a:prstGeom>
                      <a:noFill/>
                      <a:ln w="38100">
                        <a:noFill/>
                        <a:miter/>
                      </a:ln>
                    </p:spPr>
                  </p:pic>
                </p:oleObj>
              </mc:Fallback>
            </mc:AlternateContent>
          </a:graphicData>
        </a:graphic>
      </p:graphicFrame>
      <p:graphicFrame>
        <p:nvGraphicFramePr>
          <p:cNvPr id="7173" name="Object 42"/>
          <p:cNvGraphicFramePr>
            <a:graphicFrameLocks noChangeAspect="1"/>
          </p:cNvGraphicFramePr>
          <p:nvPr userDrawn="1"/>
        </p:nvGraphicFramePr>
        <p:xfrm>
          <a:off x="468313" y="333375"/>
          <a:ext cx="231775" cy="582613"/>
        </p:xfrm>
        <a:graphic>
          <a:graphicData uri="http://schemas.openxmlformats.org/presentationml/2006/ole">
            <mc:AlternateContent xmlns:mc="http://schemas.openxmlformats.org/markup-compatibility/2006">
              <mc:Choice xmlns:v="urn:schemas-microsoft-com:vml" Requires="v">
                <p:oleObj r:id="rId5" imgW="1330325" imgH="3756660" progId="MS_ClipArt_Gallery.2">
                  <p:embed/>
                </p:oleObj>
              </mc:Choice>
              <mc:Fallback>
                <p:oleObj r:id="rId5" imgW="1330325" imgH="3756660" progId="MS_ClipArt_Gallery.2">
                  <p:embed/>
                  <p:pic>
                    <p:nvPicPr>
                      <p:cNvPr id="0" name="Picture 3100"/>
                      <p:cNvPicPr/>
                      <p:nvPr/>
                    </p:nvPicPr>
                    <p:blipFill>
                      <a:blip r:embed="rId4"/>
                      <a:stretch>
                        <a:fillRect/>
                      </a:stretch>
                    </p:blipFill>
                    <p:spPr>
                      <a:xfrm>
                        <a:off x="468313" y="333375"/>
                        <a:ext cx="231775" cy="582613"/>
                      </a:xfrm>
                      <a:prstGeom prst="rect">
                        <a:avLst/>
                      </a:prstGeom>
                      <a:noFill/>
                      <a:ln w="38100">
                        <a:noFill/>
                        <a:miter/>
                      </a:ln>
                    </p:spPr>
                  </p:pic>
                </p:oleObj>
              </mc:Fallback>
            </mc:AlternateContent>
          </a:graphicData>
        </a:graphic>
      </p:graphicFrame>
      <p:graphicFrame>
        <p:nvGraphicFramePr>
          <p:cNvPr id="7174" name="Object 43"/>
          <p:cNvGraphicFramePr>
            <a:graphicFrameLocks noChangeAspect="1"/>
          </p:cNvGraphicFramePr>
          <p:nvPr userDrawn="1"/>
        </p:nvGraphicFramePr>
        <p:xfrm>
          <a:off x="827088" y="404813"/>
          <a:ext cx="169862" cy="498475"/>
        </p:xfrm>
        <a:graphic>
          <a:graphicData uri="http://schemas.openxmlformats.org/presentationml/2006/ole">
            <mc:AlternateContent xmlns:mc="http://schemas.openxmlformats.org/markup-compatibility/2006">
              <mc:Choice xmlns:v="urn:schemas-microsoft-com:vml" Requires="v">
                <p:oleObj r:id="rId6" imgW="1330325" imgH="3756660" progId="MS_ClipArt_Gallery.2">
                  <p:embed/>
                </p:oleObj>
              </mc:Choice>
              <mc:Fallback>
                <p:oleObj r:id="rId6" imgW="1330325" imgH="3756660" progId="MS_ClipArt_Gallery.2">
                  <p:embed/>
                  <p:pic>
                    <p:nvPicPr>
                      <p:cNvPr id="0" name="Picture 3098"/>
                      <p:cNvPicPr/>
                      <p:nvPr/>
                    </p:nvPicPr>
                    <p:blipFill>
                      <a:blip r:embed="rId4"/>
                      <a:stretch>
                        <a:fillRect/>
                      </a:stretch>
                    </p:blipFill>
                    <p:spPr>
                      <a:xfrm>
                        <a:off x="827088" y="404813"/>
                        <a:ext cx="169862" cy="498475"/>
                      </a:xfrm>
                      <a:prstGeom prst="rect">
                        <a:avLst/>
                      </a:prstGeom>
                      <a:noFill/>
                      <a:ln w="38100">
                        <a:noFill/>
                        <a:miter/>
                      </a:ln>
                    </p:spPr>
                  </p:pic>
                </p:oleObj>
              </mc:Fallback>
            </mc:AlternateContent>
          </a:graphicData>
        </a:graphic>
      </p:graphicFrame>
      <p:graphicFrame>
        <p:nvGraphicFramePr>
          <p:cNvPr id="7175" name="Object 44"/>
          <p:cNvGraphicFramePr>
            <a:graphicFrameLocks noChangeAspect="1"/>
          </p:cNvGraphicFramePr>
          <p:nvPr userDrawn="1"/>
        </p:nvGraphicFramePr>
        <p:xfrm>
          <a:off x="107950" y="188913"/>
          <a:ext cx="201613" cy="669925"/>
        </p:xfrm>
        <a:graphic>
          <a:graphicData uri="http://schemas.openxmlformats.org/presentationml/2006/ole">
            <mc:AlternateContent xmlns:mc="http://schemas.openxmlformats.org/markup-compatibility/2006">
              <mc:Choice xmlns:v="urn:schemas-microsoft-com:vml" Requires="v">
                <p:oleObj r:id="rId7" imgW="1330325" imgH="3756660" progId="MS_ClipArt_Gallery.2">
                  <p:embed/>
                </p:oleObj>
              </mc:Choice>
              <mc:Fallback>
                <p:oleObj r:id="rId7" imgW="1330325" imgH="3756660" progId="MS_ClipArt_Gallery.2">
                  <p:embed/>
                  <p:pic>
                    <p:nvPicPr>
                      <p:cNvPr id="0" name="Picture 3108"/>
                      <p:cNvPicPr/>
                      <p:nvPr/>
                    </p:nvPicPr>
                    <p:blipFill>
                      <a:blip r:embed="rId4"/>
                      <a:stretch>
                        <a:fillRect/>
                      </a:stretch>
                    </p:blipFill>
                    <p:spPr>
                      <a:xfrm>
                        <a:off x="107950" y="188913"/>
                        <a:ext cx="201613" cy="669925"/>
                      </a:xfrm>
                      <a:prstGeom prst="rect">
                        <a:avLst/>
                      </a:prstGeom>
                      <a:noFill/>
                      <a:ln w="38100">
                        <a:noFill/>
                        <a:miter/>
                      </a:ln>
                    </p:spPr>
                  </p:pic>
                </p:oleObj>
              </mc:Fallback>
            </mc:AlternateContent>
          </a:graphicData>
        </a:graphic>
      </p:graphicFrame>
      <p:sp>
        <p:nvSpPr>
          <p:cNvPr id="7176" name="Arc 50"/>
          <p:cNvSpPr/>
          <p:nvPr userDrawn="1"/>
        </p:nvSpPr>
        <p:spPr>
          <a:xfrm rot="-10501254">
            <a:off x="179388" y="476250"/>
            <a:ext cx="360362" cy="73025"/>
          </a:xfrm>
          <a:custGeom>
            <a:avLst/>
            <a:gdLst/>
            <a:ahLst/>
            <a:cxnLst>
              <a:cxn ang="0">
                <a:pos x="0" y="0"/>
              </a:cxn>
              <a:cxn ang="0">
                <a:pos x="2147483646" y="2147483646"/>
              </a:cxn>
              <a:cxn ang="0">
                <a:pos x="0" y="2147483646"/>
              </a:cxn>
            </a:cxnLst>
            <a:rect l="0" t="0" r="0" b="0"/>
            <a:pathLst>
              <a:path w="21600" h="21600" fill="none">
                <a:moveTo>
                  <a:pt x="-1" y="0"/>
                </a:moveTo>
                <a:cubicBezTo>
                  <a:pt x="11929" y="0"/>
                  <a:pt x="21600" y="9670"/>
                  <a:pt x="21600" y="21600"/>
                </a:cubicBezTo>
              </a:path>
              <a:path w="21600" h="21600" stroke="0">
                <a:moveTo>
                  <a:pt x="-1" y="0"/>
                </a:moveTo>
                <a:cubicBezTo>
                  <a:pt x="11929" y="0"/>
                  <a:pt x="21600" y="9670"/>
                  <a:pt x="21600" y="21600"/>
                </a:cubicBezTo>
                <a:lnTo>
                  <a:pt x="0" y="21600"/>
                </a:lnTo>
                <a:lnTo>
                  <a:pt x="-1" y="0"/>
                </a:lnTo>
                <a:close/>
              </a:path>
            </a:pathLst>
          </a:custGeom>
          <a:noFill/>
          <a:ln w="12700" cap="sq" cmpd="sng">
            <a:solidFill>
              <a:schemeClr val="tx1">
                <a:alpha val="100000"/>
              </a:schemeClr>
            </a:solidFill>
            <a:prstDash val="solid"/>
            <a:miter lim="800000"/>
            <a:headEnd type="none" w="sm" len="sm"/>
            <a:tailEnd type="none" w="sm" len="sm"/>
          </a:ln>
        </p:spPr>
        <p:txBody>
          <a:bodyPr/>
          <a:lstStyle/>
          <a:p>
            <a:endParaRPr lang="en-US"/>
          </a:p>
        </p:txBody>
      </p:sp>
      <p:sp>
        <p:nvSpPr>
          <p:cNvPr id="7177" name="Arc 51"/>
          <p:cNvSpPr/>
          <p:nvPr userDrawn="1"/>
        </p:nvSpPr>
        <p:spPr>
          <a:xfrm rot="-10501254">
            <a:off x="611188" y="549275"/>
            <a:ext cx="360362" cy="73025"/>
          </a:xfrm>
          <a:custGeom>
            <a:avLst/>
            <a:gdLst/>
            <a:ahLst/>
            <a:cxnLst>
              <a:cxn ang="0">
                <a:pos x="0" y="0"/>
              </a:cxn>
              <a:cxn ang="0">
                <a:pos x="2147483646" y="2147483646"/>
              </a:cxn>
              <a:cxn ang="0">
                <a:pos x="0" y="2147483646"/>
              </a:cxn>
            </a:cxnLst>
            <a:rect l="0" t="0" r="0" b="0"/>
            <a:pathLst>
              <a:path w="21600" h="21600" fill="none">
                <a:moveTo>
                  <a:pt x="-1" y="0"/>
                </a:moveTo>
                <a:cubicBezTo>
                  <a:pt x="11929" y="0"/>
                  <a:pt x="21600" y="9670"/>
                  <a:pt x="21600" y="21600"/>
                </a:cubicBezTo>
              </a:path>
              <a:path w="21600" h="21600" stroke="0">
                <a:moveTo>
                  <a:pt x="-1" y="0"/>
                </a:moveTo>
                <a:cubicBezTo>
                  <a:pt x="11929" y="0"/>
                  <a:pt x="21600" y="9670"/>
                  <a:pt x="21600" y="21600"/>
                </a:cubicBezTo>
                <a:lnTo>
                  <a:pt x="0" y="21600"/>
                </a:lnTo>
                <a:lnTo>
                  <a:pt x="-1" y="0"/>
                </a:lnTo>
                <a:close/>
              </a:path>
            </a:pathLst>
          </a:custGeom>
          <a:noFill/>
          <a:ln w="12700" cap="sq" cmpd="sng">
            <a:solidFill>
              <a:schemeClr val="tx1">
                <a:alpha val="100000"/>
              </a:schemeClr>
            </a:solidFill>
            <a:prstDash val="solid"/>
            <a:miter lim="800000"/>
            <a:headEnd type="none" w="sm" len="sm"/>
            <a:tailEnd type="none" w="sm" len="sm"/>
          </a:ln>
        </p:spPr>
        <p:txBody>
          <a:bodyPr/>
          <a:lstStyle/>
          <a:p>
            <a:endParaRPr lang="en-US"/>
          </a:p>
        </p:txBody>
      </p:sp>
      <p:sp>
        <p:nvSpPr>
          <p:cNvPr id="7178" name="Arc 52"/>
          <p:cNvSpPr/>
          <p:nvPr userDrawn="1"/>
        </p:nvSpPr>
        <p:spPr>
          <a:xfrm rot="10800000">
            <a:off x="971550" y="620713"/>
            <a:ext cx="433388" cy="69850"/>
          </a:xfrm>
          <a:custGeom>
            <a:avLst/>
            <a:gdLst/>
            <a:ahLst/>
            <a:cxnLst>
              <a:cxn ang="0">
                <a:pos x="0" y="2147483646"/>
              </a:cxn>
              <a:cxn ang="0">
                <a:pos x="2147483646" y="2147483646"/>
              </a:cxn>
              <a:cxn ang="0">
                <a:pos x="2147483646" y="2147483646"/>
              </a:cxn>
            </a:cxnLst>
            <a:rect l="0" t="0" r="0" b="0"/>
            <a:pathLst>
              <a:path w="26057" h="21600" fill="none">
                <a:moveTo>
                  <a:pt x="-1" y="464"/>
                </a:moveTo>
                <a:cubicBezTo>
                  <a:pt x="1465" y="155"/>
                  <a:pt x="2959" y="-1"/>
                  <a:pt x="4457" y="0"/>
                </a:cubicBezTo>
                <a:cubicBezTo>
                  <a:pt x="16386" y="0"/>
                  <a:pt x="26057" y="9670"/>
                  <a:pt x="26057" y="21600"/>
                </a:cubicBezTo>
              </a:path>
              <a:path w="26057" h="21600" stroke="0">
                <a:moveTo>
                  <a:pt x="-1" y="464"/>
                </a:moveTo>
                <a:cubicBezTo>
                  <a:pt x="1465" y="155"/>
                  <a:pt x="2959" y="-1"/>
                  <a:pt x="4457" y="0"/>
                </a:cubicBezTo>
                <a:cubicBezTo>
                  <a:pt x="16386" y="0"/>
                  <a:pt x="26057" y="9670"/>
                  <a:pt x="26057" y="21600"/>
                </a:cubicBezTo>
                <a:lnTo>
                  <a:pt x="4457" y="21600"/>
                </a:lnTo>
                <a:lnTo>
                  <a:pt x="-1" y="464"/>
                </a:lnTo>
                <a:close/>
              </a:path>
            </a:pathLst>
          </a:custGeom>
          <a:noFill/>
          <a:ln w="12700" cap="sq" cmpd="sng">
            <a:solidFill>
              <a:schemeClr val="tx1">
                <a:alpha val="100000"/>
              </a:schemeClr>
            </a:solidFill>
            <a:prstDash val="solid"/>
            <a:miter lim="800000"/>
            <a:headEnd type="none" w="sm" len="sm"/>
            <a:tailEnd type="none" w="sm" len="sm"/>
          </a:ln>
        </p:spPr>
        <p:txBody>
          <a:bodyPr/>
          <a:lstStyle/>
          <a:p>
            <a:endParaRPr lang="en-US"/>
          </a:p>
        </p:txBody>
      </p:sp>
      <p:graphicFrame>
        <p:nvGraphicFramePr>
          <p:cNvPr id="7179" name="Object 53"/>
          <p:cNvGraphicFramePr>
            <a:graphicFrameLocks noChangeAspect="1"/>
          </p:cNvGraphicFramePr>
          <p:nvPr userDrawn="1"/>
        </p:nvGraphicFramePr>
        <p:xfrm>
          <a:off x="1403350" y="549275"/>
          <a:ext cx="147638" cy="344488"/>
        </p:xfrm>
        <a:graphic>
          <a:graphicData uri="http://schemas.openxmlformats.org/presentationml/2006/ole">
            <mc:AlternateContent xmlns:mc="http://schemas.openxmlformats.org/markup-compatibility/2006">
              <mc:Choice xmlns:v="urn:schemas-microsoft-com:vml" Requires="v">
                <p:oleObj r:id="rId8" imgW="1330325" imgH="3756660" progId="MS_ClipArt_Gallery.2">
                  <p:embed/>
                </p:oleObj>
              </mc:Choice>
              <mc:Fallback>
                <p:oleObj r:id="rId8" imgW="1330325" imgH="3756660" progId="MS_ClipArt_Gallery.2">
                  <p:embed/>
                  <p:pic>
                    <p:nvPicPr>
                      <p:cNvPr id="0" name="Picture 3113"/>
                      <p:cNvPicPr/>
                      <p:nvPr/>
                    </p:nvPicPr>
                    <p:blipFill>
                      <a:blip r:embed="rId4"/>
                      <a:stretch>
                        <a:fillRect/>
                      </a:stretch>
                    </p:blipFill>
                    <p:spPr>
                      <a:xfrm>
                        <a:off x="1403350" y="549275"/>
                        <a:ext cx="147638" cy="344488"/>
                      </a:xfrm>
                      <a:prstGeom prst="rect">
                        <a:avLst/>
                      </a:prstGeom>
                      <a:noFill/>
                      <a:ln w="38100">
                        <a:noFill/>
                        <a:miter/>
                      </a:ln>
                    </p:spPr>
                  </p:pic>
                </p:oleObj>
              </mc:Fallback>
            </mc:AlternateContent>
          </a:graphicData>
        </a:graphic>
      </p:graphicFrame>
      <p:graphicFrame>
        <p:nvGraphicFramePr>
          <p:cNvPr id="7180" name="Object 54"/>
          <p:cNvGraphicFramePr>
            <a:graphicFrameLocks noChangeAspect="1"/>
          </p:cNvGraphicFramePr>
          <p:nvPr userDrawn="1"/>
        </p:nvGraphicFramePr>
        <p:xfrm>
          <a:off x="1692275" y="620713"/>
          <a:ext cx="147638" cy="274637"/>
        </p:xfrm>
        <a:graphic>
          <a:graphicData uri="http://schemas.openxmlformats.org/presentationml/2006/ole">
            <mc:AlternateContent xmlns:mc="http://schemas.openxmlformats.org/markup-compatibility/2006">
              <mc:Choice xmlns:v="urn:schemas-microsoft-com:vml" Requires="v">
                <p:oleObj r:id="rId9" imgW="1330325" imgH="3756660" progId="MS_ClipArt_Gallery.2">
                  <p:embed/>
                </p:oleObj>
              </mc:Choice>
              <mc:Fallback>
                <p:oleObj r:id="rId9" imgW="1330325" imgH="3756660" progId="MS_ClipArt_Gallery.2">
                  <p:embed/>
                  <p:pic>
                    <p:nvPicPr>
                      <p:cNvPr id="0" name="Picture 3117"/>
                      <p:cNvPicPr/>
                      <p:nvPr/>
                    </p:nvPicPr>
                    <p:blipFill>
                      <a:blip r:embed="rId4"/>
                      <a:stretch>
                        <a:fillRect/>
                      </a:stretch>
                    </p:blipFill>
                    <p:spPr>
                      <a:xfrm>
                        <a:off x="1692275" y="620713"/>
                        <a:ext cx="147638" cy="274637"/>
                      </a:xfrm>
                      <a:prstGeom prst="rect">
                        <a:avLst/>
                      </a:prstGeom>
                      <a:noFill/>
                      <a:ln w="38100">
                        <a:noFill/>
                        <a:miter/>
                      </a:ln>
                    </p:spPr>
                  </p:pic>
                </p:oleObj>
              </mc:Fallback>
            </mc:AlternateContent>
          </a:graphicData>
        </a:graphic>
      </p:graphicFrame>
      <p:sp>
        <p:nvSpPr>
          <p:cNvPr id="7181" name="Arc 55"/>
          <p:cNvSpPr/>
          <p:nvPr userDrawn="1"/>
        </p:nvSpPr>
        <p:spPr>
          <a:xfrm rot="10800000">
            <a:off x="1476375" y="692150"/>
            <a:ext cx="287338" cy="69850"/>
          </a:xfrm>
          <a:custGeom>
            <a:avLst/>
            <a:gdLst/>
            <a:ahLst/>
            <a:cxnLst>
              <a:cxn ang="0">
                <a:pos x="0" y="2147483646"/>
              </a:cxn>
              <a:cxn ang="0">
                <a:pos x="2147483646" y="2147483646"/>
              </a:cxn>
              <a:cxn ang="0">
                <a:pos x="2147483646" y="2147483646"/>
              </a:cxn>
            </a:cxnLst>
            <a:rect l="0" t="0" r="0" b="0"/>
            <a:pathLst>
              <a:path w="26057" h="21600" fill="none">
                <a:moveTo>
                  <a:pt x="-1" y="464"/>
                </a:moveTo>
                <a:cubicBezTo>
                  <a:pt x="1465" y="155"/>
                  <a:pt x="2959" y="-1"/>
                  <a:pt x="4457" y="0"/>
                </a:cubicBezTo>
                <a:cubicBezTo>
                  <a:pt x="16386" y="0"/>
                  <a:pt x="26057" y="9670"/>
                  <a:pt x="26057" y="21600"/>
                </a:cubicBezTo>
              </a:path>
              <a:path w="26057" h="21600" stroke="0">
                <a:moveTo>
                  <a:pt x="-1" y="464"/>
                </a:moveTo>
                <a:cubicBezTo>
                  <a:pt x="1465" y="155"/>
                  <a:pt x="2959" y="-1"/>
                  <a:pt x="4457" y="0"/>
                </a:cubicBezTo>
                <a:cubicBezTo>
                  <a:pt x="16386" y="0"/>
                  <a:pt x="26057" y="9670"/>
                  <a:pt x="26057" y="21600"/>
                </a:cubicBezTo>
                <a:lnTo>
                  <a:pt x="4457" y="21600"/>
                </a:lnTo>
                <a:lnTo>
                  <a:pt x="-1" y="464"/>
                </a:lnTo>
                <a:close/>
              </a:path>
            </a:pathLst>
          </a:custGeom>
          <a:noFill/>
          <a:ln w="12700" cap="sq" cmpd="sng">
            <a:solidFill>
              <a:schemeClr val="tx1">
                <a:alpha val="100000"/>
              </a:schemeClr>
            </a:solidFill>
            <a:prstDash val="solid"/>
            <a:miter lim="800000"/>
            <a:headEnd type="none" w="sm" len="sm"/>
            <a:tailEnd type="none" w="sm" len="sm"/>
          </a:ln>
        </p:spPr>
        <p:txBody>
          <a:bodyPr/>
          <a:lstStyle/>
          <a:p>
            <a:endParaRPr lang="en-US"/>
          </a:p>
        </p:txBody>
      </p:sp>
      <p:sp>
        <p:nvSpPr>
          <p:cNvPr id="7182" name="Line 56"/>
          <p:cNvSpPr/>
          <p:nvPr/>
        </p:nvSpPr>
        <p:spPr>
          <a:xfrm>
            <a:off x="0" y="914400"/>
            <a:ext cx="9144000" cy="0"/>
          </a:xfrm>
          <a:prstGeom prst="line">
            <a:avLst/>
          </a:prstGeom>
          <a:ln w="12700" cap="sq" cmpd="sng">
            <a:solidFill>
              <a:schemeClr val="tx1"/>
            </a:solidFill>
            <a:prstDash val="solid"/>
            <a:miter/>
            <a:headEnd type="none" w="sm" len="sm"/>
            <a:tailEnd type="none" w="sm" len="sm"/>
          </a:ln>
        </p:spPr>
      </p:sp>
      <p:sp>
        <p:nvSpPr>
          <p:cNvPr id="30" name="Rectangle 5"/>
          <p:cNvSpPr>
            <a:spLocks noChangeArrowheads="1"/>
          </p:cNvSpPr>
          <p:nvPr/>
        </p:nvSpPr>
        <p:spPr bwMode="blackWhite">
          <a:xfrm rot="10800000">
            <a:off x="0" y="6524625"/>
            <a:ext cx="9144000" cy="333375"/>
          </a:xfrm>
          <a:prstGeom prst="rect">
            <a:avLst/>
          </a:prstGeom>
          <a:gradFill rotWithShape="1">
            <a:gsLst>
              <a:gs pos="0">
                <a:srgbClr val="C00000"/>
              </a:gs>
              <a:gs pos="100000">
                <a:srgbClr val="FFFFFF"/>
              </a:gs>
            </a:gsLst>
            <a:lin ang="5400000" scaled="1"/>
          </a:gradFill>
          <a:ln>
            <a:noFill/>
          </a:ln>
        </p:spPr>
        <p:txBody>
          <a:bodyPr/>
          <a:lstStyle>
            <a:lvl1pPr eaLnBrk="0" hangingPunct="0">
              <a:defRPr kumimoji="1" sz="2400">
                <a:solidFill>
                  <a:schemeClr val="tx1"/>
                </a:solidFill>
                <a:latin typeface="Book Antiqua" panose="02040602050305030304" pitchFamily="18" charset="0"/>
                <a:cs typeface="Times New Roman" panose="02020603050405020304" pitchFamily="18" charset="0"/>
              </a:defRPr>
            </a:lvl1pPr>
            <a:lvl2pPr marL="742950" indent="-285750" eaLnBrk="0" hangingPunct="0">
              <a:defRPr kumimoji="1" sz="2400">
                <a:solidFill>
                  <a:schemeClr val="tx1"/>
                </a:solidFill>
                <a:latin typeface="Book Antiqua" panose="02040602050305030304" pitchFamily="18" charset="0"/>
                <a:cs typeface="Times New Roman" panose="02020603050405020304" pitchFamily="18" charset="0"/>
              </a:defRPr>
            </a:lvl2pPr>
            <a:lvl3pPr marL="1143000" indent="-228600" eaLnBrk="0" hangingPunct="0">
              <a:defRPr kumimoji="1" sz="2400">
                <a:solidFill>
                  <a:schemeClr val="tx1"/>
                </a:solidFill>
                <a:latin typeface="Book Antiqua" panose="02040602050305030304" pitchFamily="18" charset="0"/>
                <a:cs typeface="Times New Roman" panose="02020603050405020304" pitchFamily="18" charset="0"/>
              </a:defRPr>
            </a:lvl3pPr>
            <a:lvl4pPr marL="1600200" indent="-228600" eaLnBrk="0" hangingPunct="0">
              <a:defRPr kumimoji="1" sz="2400">
                <a:solidFill>
                  <a:schemeClr val="tx1"/>
                </a:solidFill>
                <a:latin typeface="Book Antiqua" panose="02040602050305030304" pitchFamily="18" charset="0"/>
                <a:cs typeface="Times New Roman" panose="02020603050405020304" pitchFamily="18" charset="0"/>
              </a:defRPr>
            </a:lvl4pPr>
            <a:lvl5pPr marL="2057400" indent="-228600" eaLnBrk="0" hangingPunct="0">
              <a:defRPr kumimoji="1" sz="2400">
                <a:solidFill>
                  <a:schemeClr val="tx1"/>
                </a:solidFill>
                <a:latin typeface="Book Antiqua" panose="02040602050305030304" pitchFamily="18" charset="0"/>
                <a:cs typeface="Times New Roman" panose="02020603050405020304" pitchFamily="18" charset="0"/>
              </a:defRPr>
            </a:lvl5pPr>
            <a:lvl6pPr marL="2514600" indent="-228600" eaLnBrk="0" fontAlgn="base" hangingPunct="0">
              <a:spcBef>
                <a:spcPct val="0"/>
              </a:spcBef>
              <a:spcAft>
                <a:spcPct val="0"/>
              </a:spcAft>
              <a:defRPr kumimoji="1" sz="2400">
                <a:solidFill>
                  <a:schemeClr val="tx1"/>
                </a:solidFill>
                <a:latin typeface="Book Antiqua" panose="02040602050305030304" pitchFamily="18" charset="0"/>
                <a:cs typeface="Times New Roman" panose="02020603050405020304" pitchFamily="18" charset="0"/>
              </a:defRPr>
            </a:lvl6pPr>
            <a:lvl7pPr marL="2971800" indent="-228600" eaLnBrk="0" fontAlgn="base" hangingPunct="0">
              <a:spcBef>
                <a:spcPct val="0"/>
              </a:spcBef>
              <a:spcAft>
                <a:spcPct val="0"/>
              </a:spcAft>
              <a:defRPr kumimoji="1" sz="2400">
                <a:solidFill>
                  <a:schemeClr val="tx1"/>
                </a:solidFill>
                <a:latin typeface="Book Antiqua" panose="02040602050305030304" pitchFamily="18" charset="0"/>
                <a:cs typeface="Times New Roman" panose="02020603050405020304" pitchFamily="18" charset="0"/>
              </a:defRPr>
            </a:lvl7pPr>
            <a:lvl8pPr marL="3429000" indent="-228600" eaLnBrk="0" fontAlgn="base" hangingPunct="0">
              <a:spcBef>
                <a:spcPct val="0"/>
              </a:spcBef>
              <a:spcAft>
                <a:spcPct val="0"/>
              </a:spcAft>
              <a:defRPr kumimoji="1" sz="2400">
                <a:solidFill>
                  <a:schemeClr val="tx1"/>
                </a:solidFill>
                <a:latin typeface="Book Antiqua" panose="02040602050305030304" pitchFamily="18" charset="0"/>
                <a:cs typeface="Times New Roman" panose="02020603050405020304" pitchFamily="18" charset="0"/>
              </a:defRPr>
            </a:lvl8pPr>
            <a:lvl9pPr marL="3886200" indent="-228600" eaLnBrk="0" fontAlgn="base" hangingPunct="0">
              <a:spcBef>
                <a:spcPct val="0"/>
              </a:spcBef>
              <a:spcAft>
                <a:spcPct val="0"/>
              </a:spcAft>
              <a:defRPr kumimoji="1" sz="2400">
                <a:solidFill>
                  <a:schemeClr val="tx1"/>
                </a:solidFill>
                <a:latin typeface="Book Antiqua" panose="02040602050305030304" pitchFamily="18" charset="0"/>
                <a:cs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1" lang="es-CO" altLang="es-CO" sz="2400" b="0" i="0" u="none" strike="noStrike" kern="1200" cap="none" spc="0" normalizeH="0" baseline="0" noProof="0">
              <a:ln>
                <a:noFill/>
              </a:ln>
              <a:solidFill>
                <a:schemeClr val="tx1"/>
              </a:solidFill>
              <a:effectLst/>
              <a:uLnTx/>
              <a:uFillTx/>
              <a:latin typeface="Times New Roman" panose="02020603050405020304" pitchFamily="18" charset="0"/>
              <a:ea typeface="+mn-ea"/>
              <a:cs typeface="Times New Roman" panose="02020603050405020304" pitchFamily="18" charset="0"/>
            </a:endParaRPr>
          </a:p>
        </p:txBody>
      </p:sp>
      <p:sp>
        <p:nvSpPr>
          <p:cNvPr id="2" name="1 Título"/>
          <p:cNvSpPr>
            <a:spLocks noGrp="1"/>
          </p:cNvSpPr>
          <p:nvPr>
            <p:ph type="title"/>
          </p:nvPr>
        </p:nvSpPr>
        <p:spPr>
          <a:xfrm>
            <a:off x="457200" y="274638"/>
            <a:ext cx="8229600" cy="1143000"/>
          </a:xfrm>
        </p:spPr>
        <p:txBody>
          <a:bodyPr/>
          <a:lstStyle>
            <a:lvl1pPr>
              <a:defRPr/>
            </a:lvl1pPr>
          </a:lstStyle>
          <a:p>
            <a:r>
              <a:rPr lang="es-ES" dirty="0"/>
              <a:t>Haga clic para modificar el estilo de título del patrón</a:t>
            </a:r>
          </a:p>
        </p:txBody>
      </p:sp>
      <p:sp>
        <p:nvSpPr>
          <p:cNvPr id="3" name="2 Marcador de texto"/>
          <p:cNvSpPr>
            <a:spLocks noGrp="1"/>
          </p:cNvSpPr>
          <p:nvPr>
            <p:ph type="body" idx="1" hasCustomPrompt="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5" name="4 Marcador de texto"/>
          <p:cNvSpPr>
            <a:spLocks noGrp="1"/>
          </p:cNvSpPr>
          <p:nvPr>
            <p:ph type="body" sz="quarter" idx="3" hasCustomPrompt="1"/>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hasCustomPrompt="1"/>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31" name="Rectangle 6"/>
          <p:cNvSpPr>
            <a:spLocks noGrp="1" noChangeArrowheads="1"/>
          </p:cNvSpPr>
          <p:nvPr>
            <p:ph type="ftr" sz="quarter" idx="13"/>
          </p:nvPr>
        </p:nvSpPr>
        <p:spPr>
          <a:xfrm>
            <a:off x="0" y="6500813"/>
            <a:ext cx="9144000" cy="357188"/>
          </a:xfrm>
          <a:prstGeom prst="rect">
            <a:avLst/>
          </a:prstGeom>
        </p:spPr>
        <p:txBody>
          <a:bodyPr/>
          <a:lstStyle>
            <a:lvl1pPr eaLnBrk="1" hangingPunct="1">
              <a:defRPr/>
            </a:lvl1pPr>
          </a:lstStyle>
          <a:p>
            <a:pPr marL="0" marR="0" lvl="0" indent="0" algn="l" defTabSz="914400" rtl="0" eaLnBrk="1" fontAlgn="base" latinLnBrk="0" hangingPunct="1">
              <a:lnSpc>
                <a:spcPct val="100000"/>
              </a:lnSpc>
              <a:spcBef>
                <a:spcPct val="0"/>
              </a:spcBef>
              <a:spcAft>
                <a:spcPct val="0"/>
              </a:spcAft>
              <a:buClrTx/>
              <a:buSzTx/>
              <a:buFontTx/>
              <a:buNone/>
              <a:defRPr/>
            </a:pPr>
            <a:r>
              <a:rPr kumimoji="1" lang="es-CO" sz="2400" b="0" i="0" u="none" strike="noStrike" kern="1200" cap="none" spc="0" normalizeH="0" baseline="0" noProof="0">
                <a:ln>
                  <a:noFill/>
                </a:ln>
                <a:solidFill>
                  <a:schemeClr val="tx1"/>
                </a:solidFill>
                <a:effectLst/>
                <a:uLnTx/>
                <a:uFillTx/>
                <a:latin typeface="Book Antiqua" panose="02040602050305030304" pitchFamily="18" charset="0"/>
                <a:ea typeface="+mn-ea"/>
                <a:cs typeface="Times New Roman" panose="02020603050405020304" pitchFamily="18" charset="0"/>
              </a:rPr>
              <a:t>Sintraisa</a:t>
            </a:r>
            <a:endParaRPr kumimoji="1" lang="es-ES" sz="2400" b="0" i="0" u="none" strike="noStrike" kern="1200" cap="none" spc="0" normalizeH="0" baseline="0" noProof="0">
              <a:ln>
                <a:noFill/>
              </a:ln>
              <a:solidFill>
                <a:schemeClr val="tx1"/>
              </a:solidFill>
              <a:effectLst/>
              <a:uLnTx/>
              <a:uFillTx/>
              <a:latin typeface="Book Antiqua" panose="02040602050305030304" pitchFamily="18" charset="0"/>
              <a:ea typeface="+mn-ea"/>
              <a:cs typeface="Times New Roman" panose="02020603050405020304" pitchFamily="18"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Sólo el título">
    <p:bg>
      <p:bgPr>
        <a:solidFill>
          <a:srgbClr val="FFFFFF"/>
        </a:solidFill>
        <a:effectLst/>
      </p:bgPr>
    </p:bg>
    <p:spTree>
      <p:nvGrpSpPr>
        <p:cNvPr id="1" name=""/>
        <p:cNvGrpSpPr/>
        <p:nvPr/>
      </p:nvGrpSpPr>
      <p:grpSpPr>
        <a:xfrm>
          <a:off x="0" y="0"/>
          <a:ext cx="0" cy="0"/>
          <a:chOff x="0" y="0"/>
          <a:chExt cx="0" cy="0"/>
        </a:xfrm>
      </p:grpSpPr>
      <p:sp>
        <p:nvSpPr>
          <p:cNvPr id="17" name="Rectangle 5"/>
          <p:cNvSpPr>
            <a:spLocks noChangeArrowheads="1"/>
          </p:cNvSpPr>
          <p:nvPr/>
        </p:nvSpPr>
        <p:spPr bwMode="blackWhite">
          <a:xfrm>
            <a:off x="0" y="0"/>
            <a:ext cx="9144000" cy="333375"/>
          </a:xfrm>
          <a:prstGeom prst="rect">
            <a:avLst/>
          </a:prstGeom>
          <a:gradFill rotWithShape="1">
            <a:gsLst>
              <a:gs pos="0">
                <a:srgbClr val="C00000"/>
              </a:gs>
              <a:gs pos="100000">
                <a:srgbClr val="FFFFFF"/>
              </a:gs>
            </a:gsLst>
            <a:lin ang="5400000" scaled="1"/>
          </a:gradFill>
          <a:ln>
            <a:noFill/>
          </a:ln>
        </p:spPr>
        <p:txBody>
          <a:bodyPr/>
          <a:lstStyle>
            <a:lvl1pPr eaLnBrk="0" hangingPunct="0">
              <a:defRPr kumimoji="1" sz="2400">
                <a:solidFill>
                  <a:schemeClr val="tx1"/>
                </a:solidFill>
                <a:latin typeface="Book Antiqua" panose="02040602050305030304" pitchFamily="18" charset="0"/>
                <a:cs typeface="Times New Roman" panose="02020603050405020304" pitchFamily="18" charset="0"/>
              </a:defRPr>
            </a:lvl1pPr>
            <a:lvl2pPr marL="742950" indent="-285750" eaLnBrk="0" hangingPunct="0">
              <a:defRPr kumimoji="1" sz="2400">
                <a:solidFill>
                  <a:schemeClr val="tx1"/>
                </a:solidFill>
                <a:latin typeface="Book Antiqua" panose="02040602050305030304" pitchFamily="18" charset="0"/>
                <a:cs typeface="Times New Roman" panose="02020603050405020304" pitchFamily="18" charset="0"/>
              </a:defRPr>
            </a:lvl2pPr>
            <a:lvl3pPr marL="1143000" indent="-228600" eaLnBrk="0" hangingPunct="0">
              <a:defRPr kumimoji="1" sz="2400">
                <a:solidFill>
                  <a:schemeClr val="tx1"/>
                </a:solidFill>
                <a:latin typeface="Book Antiqua" panose="02040602050305030304" pitchFamily="18" charset="0"/>
                <a:cs typeface="Times New Roman" panose="02020603050405020304" pitchFamily="18" charset="0"/>
              </a:defRPr>
            </a:lvl3pPr>
            <a:lvl4pPr marL="1600200" indent="-228600" eaLnBrk="0" hangingPunct="0">
              <a:defRPr kumimoji="1" sz="2400">
                <a:solidFill>
                  <a:schemeClr val="tx1"/>
                </a:solidFill>
                <a:latin typeface="Book Antiqua" panose="02040602050305030304" pitchFamily="18" charset="0"/>
                <a:cs typeface="Times New Roman" panose="02020603050405020304" pitchFamily="18" charset="0"/>
              </a:defRPr>
            </a:lvl4pPr>
            <a:lvl5pPr marL="2057400" indent="-228600" eaLnBrk="0" hangingPunct="0">
              <a:defRPr kumimoji="1" sz="2400">
                <a:solidFill>
                  <a:schemeClr val="tx1"/>
                </a:solidFill>
                <a:latin typeface="Book Antiqua" panose="02040602050305030304" pitchFamily="18" charset="0"/>
                <a:cs typeface="Times New Roman" panose="02020603050405020304" pitchFamily="18" charset="0"/>
              </a:defRPr>
            </a:lvl5pPr>
            <a:lvl6pPr marL="2514600" indent="-228600" eaLnBrk="0" fontAlgn="base" hangingPunct="0">
              <a:spcBef>
                <a:spcPct val="0"/>
              </a:spcBef>
              <a:spcAft>
                <a:spcPct val="0"/>
              </a:spcAft>
              <a:defRPr kumimoji="1" sz="2400">
                <a:solidFill>
                  <a:schemeClr val="tx1"/>
                </a:solidFill>
                <a:latin typeface="Book Antiqua" panose="02040602050305030304" pitchFamily="18" charset="0"/>
                <a:cs typeface="Times New Roman" panose="02020603050405020304" pitchFamily="18" charset="0"/>
              </a:defRPr>
            </a:lvl6pPr>
            <a:lvl7pPr marL="2971800" indent="-228600" eaLnBrk="0" fontAlgn="base" hangingPunct="0">
              <a:spcBef>
                <a:spcPct val="0"/>
              </a:spcBef>
              <a:spcAft>
                <a:spcPct val="0"/>
              </a:spcAft>
              <a:defRPr kumimoji="1" sz="2400">
                <a:solidFill>
                  <a:schemeClr val="tx1"/>
                </a:solidFill>
                <a:latin typeface="Book Antiqua" panose="02040602050305030304" pitchFamily="18" charset="0"/>
                <a:cs typeface="Times New Roman" panose="02020603050405020304" pitchFamily="18" charset="0"/>
              </a:defRPr>
            </a:lvl7pPr>
            <a:lvl8pPr marL="3429000" indent="-228600" eaLnBrk="0" fontAlgn="base" hangingPunct="0">
              <a:spcBef>
                <a:spcPct val="0"/>
              </a:spcBef>
              <a:spcAft>
                <a:spcPct val="0"/>
              </a:spcAft>
              <a:defRPr kumimoji="1" sz="2400">
                <a:solidFill>
                  <a:schemeClr val="tx1"/>
                </a:solidFill>
                <a:latin typeface="Book Antiqua" panose="02040602050305030304" pitchFamily="18" charset="0"/>
                <a:cs typeface="Times New Roman" panose="02020603050405020304" pitchFamily="18" charset="0"/>
              </a:defRPr>
            </a:lvl8pPr>
            <a:lvl9pPr marL="3886200" indent="-228600" eaLnBrk="0" fontAlgn="base" hangingPunct="0">
              <a:spcBef>
                <a:spcPct val="0"/>
              </a:spcBef>
              <a:spcAft>
                <a:spcPct val="0"/>
              </a:spcAft>
              <a:defRPr kumimoji="1" sz="2400">
                <a:solidFill>
                  <a:schemeClr val="tx1"/>
                </a:solidFill>
                <a:latin typeface="Book Antiqua" panose="02040602050305030304" pitchFamily="18" charset="0"/>
                <a:cs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1" lang="es-CO" altLang="es-CO" sz="2400" b="0" i="0" u="none" strike="noStrike" kern="1200" cap="none" spc="0" normalizeH="0" baseline="0" noProof="0">
              <a:ln>
                <a:noFill/>
              </a:ln>
              <a:solidFill>
                <a:schemeClr val="tx1"/>
              </a:solidFill>
              <a:effectLst/>
              <a:uLnTx/>
              <a:uFillTx/>
              <a:latin typeface="Times New Roman" panose="02020603050405020304" pitchFamily="18" charset="0"/>
              <a:ea typeface="+mn-ea"/>
              <a:cs typeface="Times New Roman" panose="02020603050405020304" pitchFamily="18" charset="0"/>
            </a:endParaRPr>
          </a:p>
        </p:txBody>
      </p:sp>
      <p:pic>
        <p:nvPicPr>
          <p:cNvPr id="8195" name="Picture 18" descr="C:\Documents and Settings\prototipo1\Mis documentos\Mis imágenes\cuentas de servicios\explic1.jpg"/>
          <p:cNvPicPr>
            <a:picLocks noChangeAspect="1"/>
          </p:cNvPicPr>
          <p:nvPr userDrawn="1"/>
        </p:nvPicPr>
        <p:blipFill>
          <a:blip r:embed="rId2"/>
          <a:stretch>
            <a:fillRect/>
          </a:stretch>
        </p:blipFill>
        <p:spPr>
          <a:xfrm>
            <a:off x="0" y="0"/>
            <a:ext cx="785813" cy="928688"/>
          </a:xfrm>
          <a:prstGeom prst="rect">
            <a:avLst/>
          </a:prstGeom>
          <a:noFill/>
          <a:ln w="9525">
            <a:noFill/>
          </a:ln>
        </p:spPr>
      </p:pic>
      <p:graphicFrame>
        <p:nvGraphicFramePr>
          <p:cNvPr id="8196" name="Object 41"/>
          <p:cNvGraphicFramePr>
            <a:graphicFrameLocks noChangeAspect="1"/>
          </p:cNvGraphicFramePr>
          <p:nvPr userDrawn="1"/>
        </p:nvGraphicFramePr>
        <p:xfrm>
          <a:off x="1116013" y="476250"/>
          <a:ext cx="147637" cy="417513"/>
        </p:xfrm>
        <a:graphic>
          <a:graphicData uri="http://schemas.openxmlformats.org/presentationml/2006/ole">
            <mc:AlternateContent xmlns:mc="http://schemas.openxmlformats.org/markup-compatibility/2006">
              <mc:Choice xmlns:v="urn:schemas-microsoft-com:vml" Requires="v">
                <p:oleObj r:id="rId3" imgW="1330325" imgH="3756660" progId="MS_ClipArt_Gallery.2">
                  <p:embed/>
                </p:oleObj>
              </mc:Choice>
              <mc:Fallback>
                <p:oleObj r:id="rId3" imgW="1330325" imgH="3756660" progId="MS_ClipArt_Gallery.2">
                  <p:embed/>
                  <p:pic>
                    <p:nvPicPr>
                      <p:cNvPr id="0" name="Picture 3112"/>
                      <p:cNvPicPr/>
                      <p:nvPr/>
                    </p:nvPicPr>
                    <p:blipFill>
                      <a:blip r:embed="rId4"/>
                      <a:stretch>
                        <a:fillRect/>
                      </a:stretch>
                    </p:blipFill>
                    <p:spPr>
                      <a:xfrm>
                        <a:off x="1116013" y="476250"/>
                        <a:ext cx="147637" cy="417513"/>
                      </a:xfrm>
                      <a:prstGeom prst="rect">
                        <a:avLst/>
                      </a:prstGeom>
                      <a:noFill/>
                      <a:ln w="38100">
                        <a:noFill/>
                        <a:miter/>
                      </a:ln>
                    </p:spPr>
                  </p:pic>
                </p:oleObj>
              </mc:Fallback>
            </mc:AlternateContent>
          </a:graphicData>
        </a:graphic>
      </p:graphicFrame>
      <p:graphicFrame>
        <p:nvGraphicFramePr>
          <p:cNvPr id="8197" name="Object 42"/>
          <p:cNvGraphicFramePr>
            <a:graphicFrameLocks noChangeAspect="1"/>
          </p:cNvGraphicFramePr>
          <p:nvPr userDrawn="1"/>
        </p:nvGraphicFramePr>
        <p:xfrm>
          <a:off x="468313" y="333375"/>
          <a:ext cx="231775" cy="582613"/>
        </p:xfrm>
        <a:graphic>
          <a:graphicData uri="http://schemas.openxmlformats.org/presentationml/2006/ole">
            <mc:AlternateContent xmlns:mc="http://schemas.openxmlformats.org/markup-compatibility/2006">
              <mc:Choice xmlns:v="urn:schemas-microsoft-com:vml" Requires="v">
                <p:oleObj r:id="rId5" imgW="1330325" imgH="3756660" progId="MS_ClipArt_Gallery.2">
                  <p:embed/>
                </p:oleObj>
              </mc:Choice>
              <mc:Fallback>
                <p:oleObj r:id="rId5" imgW="1330325" imgH="3756660" progId="MS_ClipArt_Gallery.2">
                  <p:embed/>
                  <p:pic>
                    <p:nvPicPr>
                      <p:cNvPr id="0" name="Picture 3114"/>
                      <p:cNvPicPr/>
                      <p:nvPr/>
                    </p:nvPicPr>
                    <p:blipFill>
                      <a:blip r:embed="rId4"/>
                      <a:stretch>
                        <a:fillRect/>
                      </a:stretch>
                    </p:blipFill>
                    <p:spPr>
                      <a:xfrm>
                        <a:off x="468313" y="333375"/>
                        <a:ext cx="231775" cy="582613"/>
                      </a:xfrm>
                      <a:prstGeom prst="rect">
                        <a:avLst/>
                      </a:prstGeom>
                      <a:noFill/>
                      <a:ln w="38100">
                        <a:noFill/>
                        <a:miter/>
                      </a:ln>
                    </p:spPr>
                  </p:pic>
                </p:oleObj>
              </mc:Fallback>
            </mc:AlternateContent>
          </a:graphicData>
        </a:graphic>
      </p:graphicFrame>
      <p:graphicFrame>
        <p:nvGraphicFramePr>
          <p:cNvPr id="8198" name="Object 43"/>
          <p:cNvGraphicFramePr>
            <a:graphicFrameLocks noChangeAspect="1"/>
          </p:cNvGraphicFramePr>
          <p:nvPr userDrawn="1"/>
        </p:nvGraphicFramePr>
        <p:xfrm>
          <a:off x="827088" y="404813"/>
          <a:ext cx="169862" cy="498475"/>
        </p:xfrm>
        <a:graphic>
          <a:graphicData uri="http://schemas.openxmlformats.org/presentationml/2006/ole">
            <mc:AlternateContent xmlns:mc="http://schemas.openxmlformats.org/markup-compatibility/2006">
              <mc:Choice xmlns:v="urn:schemas-microsoft-com:vml" Requires="v">
                <p:oleObj r:id="rId6" imgW="1330325" imgH="3756660" progId="MS_ClipArt_Gallery.2">
                  <p:embed/>
                </p:oleObj>
              </mc:Choice>
              <mc:Fallback>
                <p:oleObj r:id="rId6" imgW="1330325" imgH="3756660" progId="MS_ClipArt_Gallery.2">
                  <p:embed/>
                  <p:pic>
                    <p:nvPicPr>
                      <p:cNvPr id="0" name="Picture 3110"/>
                      <p:cNvPicPr/>
                      <p:nvPr/>
                    </p:nvPicPr>
                    <p:blipFill>
                      <a:blip r:embed="rId4"/>
                      <a:stretch>
                        <a:fillRect/>
                      </a:stretch>
                    </p:blipFill>
                    <p:spPr>
                      <a:xfrm>
                        <a:off x="827088" y="404813"/>
                        <a:ext cx="169862" cy="498475"/>
                      </a:xfrm>
                      <a:prstGeom prst="rect">
                        <a:avLst/>
                      </a:prstGeom>
                      <a:noFill/>
                      <a:ln w="38100">
                        <a:noFill/>
                        <a:miter/>
                      </a:ln>
                    </p:spPr>
                  </p:pic>
                </p:oleObj>
              </mc:Fallback>
            </mc:AlternateContent>
          </a:graphicData>
        </a:graphic>
      </p:graphicFrame>
      <p:graphicFrame>
        <p:nvGraphicFramePr>
          <p:cNvPr id="8199" name="Object 44"/>
          <p:cNvGraphicFramePr>
            <a:graphicFrameLocks noChangeAspect="1"/>
          </p:cNvGraphicFramePr>
          <p:nvPr userDrawn="1"/>
        </p:nvGraphicFramePr>
        <p:xfrm>
          <a:off x="107950" y="188913"/>
          <a:ext cx="201613" cy="669925"/>
        </p:xfrm>
        <a:graphic>
          <a:graphicData uri="http://schemas.openxmlformats.org/presentationml/2006/ole">
            <mc:AlternateContent xmlns:mc="http://schemas.openxmlformats.org/markup-compatibility/2006">
              <mc:Choice xmlns:v="urn:schemas-microsoft-com:vml" Requires="v">
                <p:oleObj r:id="rId7" imgW="1330325" imgH="3756660" progId="MS_ClipArt_Gallery.2">
                  <p:embed/>
                </p:oleObj>
              </mc:Choice>
              <mc:Fallback>
                <p:oleObj r:id="rId7" imgW="1330325" imgH="3756660" progId="MS_ClipArt_Gallery.2">
                  <p:embed/>
                  <p:pic>
                    <p:nvPicPr>
                      <p:cNvPr id="0" name="Picture 3115"/>
                      <p:cNvPicPr/>
                      <p:nvPr/>
                    </p:nvPicPr>
                    <p:blipFill>
                      <a:blip r:embed="rId4"/>
                      <a:stretch>
                        <a:fillRect/>
                      </a:stretch>
                    </p:blipFill>
                    <p:spPr>
                      <a:xfrm>
                        <a:off x="107950" y="188913"/>
                        <a:ext cx="201613" cy="669925"/>
                      </a:xfrm>
                      <a:prstGeom prst="rect">
                        <a:avLst/>
                      </a:prstGeom>
                      <a:noFill/>
                      <a:ln w="38100">
                        <a:noFill/>
                        <a:miter/>
                      </a:ln>
                    </p:spPr>
                  </p:pic>
                </p:oleObj>
              </mc:Fallback>
            </mc:AlternateContent>
          </a:graphicData>
        </a:graphic>
      </p:graphicFrame>
      <p:sp>
        <p:nvSpPr>
          <p:cNvPr id="8200" name="Arc 50"/>
          <p:cNvSpPr/>
          <p:nvPr userDrawn="1"/>
        </p:nvSpPr>
        <p:spPr>
          <a:xfrm rot="-10501254">
            <a:off x="179388" y="476250"/>
            <a:ext cx="360362" cy="73025"/>
          </a:xfrm>
          <a:custGeom>
            <a:avLst/>
            <a:gdLst/>
            <a:ahLst/>
            <a:cxnLst>
              <a:cxn ang="0">
                <a:pos x="0" y="0"/>
              </a:cxn>
              <a:cxn ang="0">
                <a:pos x="2147483646" y="2147483646"/>
              </a:cxn>
              <a:cxn ang="0">
                <a:pos x="0" y="2147483646"/>
              </a:cxn>
            </a:cxnLst>
            <a:rect l="0" t="0" r="0" b="0"/>
            <a:pathLst>
              <a:path w="21600" h="21600" fill="none">
                <a:moveTo>
                  <a:pt x="-1" y="0"/>
                </a:moveTo>
                <a:cubicBezTo>
                  <a:pt x="11929" y="0"/>
                  <a:pt x="21600" y="9670"/>
                  <a:pt x="21600" y="21600"/>
                </a:cubicBezTo>
              </a:path>
              <a:path w="21600" h="21600" stroke="0">
                <a:moveTo>
                  <a:pt x="-1" y="0"/>
                </a:moveTo>
                <a:cubicBezTo>
                  <a:pt x="11929" y="0"/>
                  <a:pt x="21600" y="9670"/>
                  <a:pt x="21600" y="21600"/>
                </a:cubicBezTo>
                <a:lnTo>
                  <a:pt x="0" y="21600"/>
                </a:lnTo>
                <a:lnTo>
                  <a:pt x="-1" y="0"/>
                </a:lnTo>
                <a:close/>
              </a:path>
            </a:pathLst>
          </a:custGeom>
          <a:noFill/>
          <a:ln w="12700" cap="sq" cmpd="sng">
            <a:solidFill>
              <a:schemeClr val="tx1">
                <a:alpha val="100000"/>
              </a:schemeClr>
            </a:solidFill>
            <a:prstDash val="solid"/>
            <a:miter lim="800000"/>
            <a:headEnd type="none" w="sm" len="sm"/>
            <a:tailEnd type="none" w="sm" len="sm"/>
          </a:ln>
        </p:spPr>
        <p:txBody>
          <a:bodyPr/>
          <a:lstStyle/>
          <a:p>
            <a:endParaRPr lang="en-US"/>
          </a:p>
        </p:txBody>
      </p:sp>
      <p:sp>
        <p:nvSpPr>
          <p:cNvPr id="8201" name="Arc 51"/>
          <p:cNvSpPr/>
          <p:nvPr userDrawn="1"/>
        </p:nvSpPr>
        <p:spPr>
          <a:xfrm rot="-10501254">
            <a:off x="611188" y="549275"/>
            <a:ext cx="360362" cy="73025"/>
          </a:xfrm>
          <a:custGeom>
            <a:avLst/>
            <a:gdLst/>
            <a:ahLst/>
            <a:cxnLst>
              <a:cxn ang="0">
                <a:pos x="0" y="0"/>
              </a:cxn>
              <a:cxn ang="0">
                <a:pos x="2147483646" y="2147483646"/>
              </a:cxn>
              <a:cxn ang="0">
                <a:pos x="0" y="2147483646"/>
              </a:cxn>
            </a:cxnLst>
            <a:rect l="0" t="0" r="0" b="0"/>
            <a:pathLst>
              <a:path w="21600" h="21600" fill="none">
                <a:moveTo>
                  <a:pt x="-1" y="0"/>
                </a:moveTo>
                <a:cubicBezTo>
                  <a:pt x="11929" y="0"/>
                  <a:pt x="21600" y="9670"/>
                  <a:pt x="21600" y="21600"/>
                </a:cubicBezTo>
              </a:path>
              <a:path w="21600" h="21600" stroke="0">
                <a:moveTo>
                  <a:pt x="-1" y="0"/>
                </a:moveTo>
                <a:cubicBezTo>
                  <a:pt x="11929" y="0"/>
                  <a:pt x="21600" y="9670"/>
                  <a:pt x="21600" y="21600"/>
                </a:cubicBezTo>
                <a:lnTo>
                  <a:pt x="0" y="21600"/>
                </a:lnTo>
                <a:lnTo>
                  <a:pt x="-1" y="0"/>
                </a:lnTo>
                <a:close/>
              </a:path>
            </a:pathLst>
          </a:custGeom>
          <a:noFill/>
          <a:ln w="12700" cap="sq" cmpd="sng">
            <a:solidFill>
              <a:schemeClr val="tx1">
                <a:alpha val="100000"/>
              </a:schemeClr>
            </a:solidFill>
            <a:prstDash val="solid"/>
            <a:miter lim="800000"/>
            <a:headEnd type="none" w="sm" len="sm"/>
            <a:tailEnd type="none" w="sm" len="sm"/>
          </a:ln>
        </p:spPr>
        <p:txBody>
          <a:bodyPr/>
          <a:lstStyle/>
          <a:p>
            <a:endParaRPr lang="en-US"/>
          </a:p>
        </p:txBody>
      </p:sp>
      <p:sp>
        <p:nvSpPr>
          <p:cNvPr id="8202" name="Arc 52"/>
          <p:cNvSpPr/>
          <p:nvPr userDrawn="1"/>
        </p:nvSpPr>
        <p:spPr>
          <a:xfrm rot="10800000">
            <a:off x="971550" y="620713"/>
            <a:ext cx="433388" cy="69850"/>
          </a:xfrm>
          <a:custGeom>
            <a:avLst/>
            <a:gdLst/>
            <a:ahLst/>
            <a:cxnLst>
              <a:cxn ang="0">
                <a:pos x="0" y="2147483646"/>
              </a:cxn>
              <a:cxn ang="0">
                <a:pos x="2147483646" y="2147483646"/>
              </a:cxn>
              <a:cxn ang="0">
                <a:pos x="2147483646" y="2147483646"/>
              </a:cxn>
            </a:cxnLst>
            <a:rect l="0" t="0" r="0" b="0"/>
            <a:pathLst>
              <a:path w="26057" h="21600" fill="none">
                <a:moveTo>
                  <a:pt x="-1" y="464"/>
                </a:moveTo>
                <a:cubicBezTo>
                  <a:pt x="1465" y="155"/>
                  <a:pt x="2959" y="-1"/>
                  <a:pt x="4457" y="0"/>
                </a:cubicBezTo>
                <a:cubicBezTo>
                  <a:pt x="16386" y="0"/>
                  <a:pt x="26057" y="9670"/>
                  <a:pt x="26057" y="21600"/>
                </a:cubicBezTo>
              </a:path>
              <a:path w="26057" h="21600" stroke="0">
                <a:moveTo>
                  <a:pt x="-1" y="464"/>
                </a:moveTo>
                <a:cubicBezTo>
                  <a:pt x="1465" y="155"/>
                  <a:pt x="2959" y="-1"/>
                  <a:pt x="4457" y="0"/>
                </a:cubicBezTo>
                <a:cubicBezTo>
                  <a:pt x="16386" y="0"/>
                  <a:pt x="26057" y="9670"/>
                  <a:pt x="26057" y="21600"/>
                </a:cubicBezTo>
                <a:lnTo>
                  <a:pt x="4457" y="21600"/>
                </a:lnTo>
                <a:lnTo>
                  <a:pt x="-1" y="464"/>
                </a:lnTo>
                <a:close/>
              </a:path>
            </a:pathLst>
          </a:custGeom>
          <a:noFill/>
          <a:ln w="12700" cap="sq" cmpd="sng">
            <a:solidFill>
              <a:schemeClr val="tx1">
                <a:alpha val="100000"/>
              </a:schemeClr>
            </a:solidFill>
            <a:prstDash val="solid"/>
            <a:miter lim="800000"/>
            <a:headEnd type="none" w="sm" len="sm"/>
            <a:tailEnd type="none" w="sm" len="sm"/>
          </a:ln>
        </p:spPr>
        <p:txBody>
          <a:bodyPr/>
          <a:lstStyle/>
          <a:p>
            <a:endParaRPr lang="en-US"/>
          </a:p>
        </p:txBody>
      </p:sp>
      <p:graphicFrame>
        <p:nvGraphicFramePr>
          <p:cNvPr id="8203" name="Object 53"/>
          <p:cNvGraphicFramePr>
            <a:graphicFrameLocks noChangeAspect="1"/>
          </p:cNvGraphicFramePr>
          <p:nvPr userDrawn="1"/>
        </p:nvGraphicFramePr>
        <p:xfrm>
          <a:off x="1403350" y="549275"/>
          <a:ext cx="147638" cy="344488"/>
        </p:xfrm>
        <a:graphic>
          <a:graphicData uri="http://schemas.openxmlformats.org/presentationml/2006/ole">
            <mc:AlternateContent xmlns:mc="http://schemas.openxmlformats.org/markup-compatibility/2006">
              <mc:Choice xmlns:v="urn:schemas-microsoft-com:vml" Requires="v">
                <p:oleObj r:id="rId8" imgW="1330325" imgH="3756660" progId="MS_ClipArt_Gallery.2">
                  <p:embed/>
                </p:oleObj>
              </mc:Choice>
              <mc:Fallback>
                <p:oleObj r:id="rId8" imgW="1330325" imgH="3756660" progId="MS_ClipArt_Gallery.2">
                  <p:embed/>
                  <p:pic>
                    <p:nvPicPr>
                      <p:cNvPr id="0" name="Picture 3116"/>
                      <p:cNvPicPr/>
                      <p:nvPr/>
                    </p:nvPicPr>
                    <p:blipFill>
                      <a:blip r:embed="rId4"/>
                      <a:stretch>
                        <a:fillRect/>
                      </a:stretch>
                    </p:blipFill>
                    <p:spPr>
                      <a:xfrm>
                        <a:off x="1403350" y="549275"/>
                        <a:ext cx="147638" cy="344488"/>
                      </a:xfrm>
                      <a:prstGeom prst="rect">
                        <a:avLst/>
                      </a:prstGeom>
                      <a:noFill/>
                      <a:ln w="38100">
                        <a:noFill/>
                        <a:miter/>
                      </a:ln>
                    </p:spPr>
                  </p:pic>
                </p:oleObj>
              </mc:Fallback>
            </mc:AlternateContent>
          </a:graphicData>
        </a:graphic>
      </p:graphicFrame>
      <p:graphicFrame>
        <p:nvGraphicFramePr>
          <p:cNvPr id="8204" name="Object 54"/>
          <p:cNvGraphicFramePr>
            <a:graphicFrameLocks noChangeAspect="1"/>
          </p:cNvGraphicFramePr>
          <p:nvPr userDrawn="1"/>
        </p:nvGraphicFramePr>
        <p:xfrm>
          <a:off x="1692275" y="620713"/>
          <a:ext cx="147638" cy="274637"/>
        </p:xfrm>
        <a:graphic>
          <a:graphicData uri="http://schemas.openxmlformats.org/presentationml/2006/ole">
            <mc:AlternateContent xmlns:mc="http://schemas.openxmlformats.org/markup-compatibility/2006">
              <mc:Choice xmlns:v="urn:schemas-microsoft-com:vml" Requires="v">
                <p:oleObj r:id="rId9" imgW="1330325" imgH="3756660" progId="MS_ClipArt_Gallery.2">
                  <p:embed/>
                </p:oleObj>
              </mc:Choice>
              <mc:Fallback>
                <p:oleObj r:id="rId9" imgW="1330325" imgH="3756660" progId="MS_ClipArt_Gallery.2">
                  <p:embed/>
                  <p:pic>
                    <p:nvPicPr>
                      <p:cNvPr id="0" name="Picture 3111"/>
                      <p:cNvPicPr/>
                      <p:nvPr/>
                    </p:nvPicPr>
                    <p:blipFill>
                      <a:blip r:embed="rId4"/>
                      <a:stretch>
                        <a:fillRect/>
                      </a:stretch>
                    </p:blipFill>
                    <p:spPr>
                      <a:xfrm>
                        <a:off x="1692275" y="620713"/>
                        <a:ext cx="147638" cy="274637"/>
                      </a:xfrm>
                      <a:prstGeom prst="rect">
                        <a:avLst/>
                      </a:prstGeom>
                      <a:noFill/>
                      <a:ln w="38100">
                        <a:noFill/>
                        <a:miter/>
                      </a:ln>
                    </p:spPr>
                  </p:pic>
                </p:oleObj>
              </mc:Fallback>
            </mc:AlternateContent>
          </a:graphicData>
        </a:graphic>
      </p:graphicFrame>
      <p:sp>
        <p:nvSpPr>
          <p:cNvPr id="8205" name="Arc 55"/>
          <p:cNvSpPr/>
          <p:nvPr userDrawn="1"/>
        </p:nvSpPr>
        <p:spPr>
          <a:xfrm rot="10800000">
            <a:off x="1476375" y="692150"/>
            <a:ext cx="287338" cy="69850"/>
          </a:xfrm>
          <a:custGeom>
            <a:avLst/>
            <a:gdLst/>
            <a:ahLst/>
            <a:cxnLst>
              <a:cxn ang="0">
                <a:pos x="0" y="2147483646"/>
              </a:cxn>
              <a:cxn ang="0">
                <a:pos x="2147483646" y="2147483646"/>
              </a:cxn>
              <a:cxn ang="0">
                <a:pos x="2147483646" y="2147483646"/>
              </a:cxn>
            </a:cxnLst>
            <a:rect l="0" t="0" r="0" b="0"/>
            <a:pathLst>
              <a:path w="26057" h="21600" fill="none">
                <a:moveTo>
                  <a:pt x="-1" y="464"/>
                </a:moveTo>
                <a:cubicBezTo>
                  <a:pt x="1465" y="155"/>
                  <a:pt x="2959" y="-1"/>
                  <a:pt x="4457" y="0"/>
                </a:cubicBezTo>
                <a:cubicBezTo>
                  <a:pt x="16386" y="0"/>
                  <a:pt x="26057" y="9670"/>
                  <a:pt x="26057" y="21600"/>
                </a:cubicBezTo>
              </a:path>
              <a:path w="26057" h="21600" stroke="0">
                <a:moveTo>
                  <a:pt x="-1" y="464"/>
                </a:moveTo>
                <a:cubicBezTo>
                  <a:pt x="1465" y="155"/>
                  <a:pt x="2959" y="-1"/>
                  <a:pt x="4457" y="0"/>
                </a:cubicBezTo>
                <a:cubicBezTo>
                  <a:pt x="16386" y="0"/>
                  <a:pt x="26057" y="9670"/>
                  <a:pt x="26057" y="21600"/>
                </a:cubicBezTo>
                <a:lnTo>
                  <a:pt x="4457" y="21600"/>
                </a:lnTo>
                <a:lnTo>
                  <a:pt x="-1" y="464"/>
                </a:lnTo>
                <a:close/>
              </a:path>
            </a:pathLst>
          </a:custGeom>
          <a:noFill/>
          <a:ln w="12700" cap="sq" cmpd="sng">
            <a:solidFill>
              <a:schemeClr val="tx1">
                <a:alpha val="100000"/>
              </a:schemeClr>
            </a:solidFill>
            <a:prstDash val="solid"/>
            <a:miter lim="800000"/>
            <a:headEnd type="none" w="sm" len="sm"/>
            <a:tailEnd type="none" w="sm" len="sm"/>
          </a:ln>
        </p:spPr>
        <p:txBody>
          <a:bodyPr/>
          <a:lstStyle/>
          <a:p>
            <a:endParaRPr lang="en-US"/>
          </a:p>
        </p:txBody>
      </p:sp>
      <p:sp>
        <p:nvSpPr>
          <p:cNvPr id="8206" name="Line 56"/>
          <p:cNvSpPr/>
          <p:nvPr/>
        </p:nvSpPr>
        <p:spPr>
          <a:xfrm>
            <a:off x="0" y="914400"/>
            <a:ext cx="9144000" cy="0"/>
          </a:xfrm>
          <a:prstGeom prst="line">
            <a:avLst/>
          </a:prstGeom>
          <a:ln w="12700" cap="sq" cmpd="sng">
            <a:solidFill>
              <a:schemeClr val="tx1"/>
            </a:solidFill>
            <a:prstDash val="solid"/>
            <a:miter/>
            <a:headEnd type="none" w="sm" len="sm"/>
            <a:tailEnd type="none" w="sm" len="sm"/>
          </a:ln>
        </p:spPr>
      </p:sp>
      <p:sp>
        <p:nvSpPr>
          <p:cNvPr id="2" name="1 Título"/>
          <p:cNvSpPr>
            <a:spLocks noGrp="1"/>
          </p:cNvSpPr>
          <p:nvPr>
            <p:ph type="title"/>
          </p:nvPr>
        </p:nvSpPr>
        <p:spPr/>
        <p:txBody>
          <a:bodyPr/>
          <a:lstStyle/>
          <a:p>
            <a:r>
              <a:rPr lang="es-ES"/>
              <a:t>Haga clic para modificar el estilo de título del patrón</a:t>
            </a:r>
          </a:p>
        </p:txBody>
      </p:sp>
      <p:sp>
        <p:nvSpPr>
          <p:cNvPr id="30" name="Rectangle 6"/>
          <p:cNvSpPr>
            <a:spLocks noGrp="1" noChangeArrowheads="1"/>
          </p:cNvSpPr>
          <p:nvPr>
            <p:ph type="ftr" sz="quarter" idx="3"/>
          </p:nvPr>
        </p:nvSpPr>
        <p:spPr>
          <a:xfrm>
            <a:off x="0" y="6500813"/>
            <a:ext cx="9144000" cy="357188"/>
          </a:xfrm>
          <a:prstGeom prst="rect">
            <a:avLst/>
          </a:prstGeom>
        </p:spPr>
        <p:txBody>
          <a:bodyPr/>
          <a:lstStyle>
            <a:lvl1pPr eaLnBrk="1" hangingPunct="1">
              <a:defRPr/>
            </a:lvl1pPr>
          </a:lstStyle>
          <a:p>
            <a:pPr marL="0" marR="0" lvl="0" indent="0" algn="l" defTabSz="914400" rtl="0" eaLnBrk="1" fontAlgn="base" latinLnBrk="0" hangingPunct="1">
              <a:lnSpc>
                <a:spcPct val="100000"/>
              </a:lnSpc>
              <a:spcBef>
                <a:spcPct val="0"/>
              </a:spcBef>
              <a:spcAft>
                <a:spcPct val="0"/>
              </a:spcAft>
              <a:buClrTx/>
              <a:buSzTx/>
              <a:buFontTx/>
              <a:buNone/>
              <a:defRPr/>
            </a:pPr>
            <a:r>
              <a:rPr kumimoji="1" lang="es-CO" sz="2400" b="0" i="0" u="none" strike="noStrike" kern="1200" cap="none" spc="0" normalizeH="0" baseline="0" noProof="0">
                <a:ln>
                  <a:noFill/>
                </a:ln>
                <a:solidFill>
                  <a:schemeClr val="tx1"/>
                </a:solidFill>
                <a:effectLst/>
                <a:uLnTx/>
                <a:uFillTx/>
                <a:latin typeface="Book Antiqua" panose="02040602050305030304" pitchFamily="18" charset="0"/>
                <a:ea typeface="+mn-ea"/>
                <a:cs typeface="Times New Roman" panose="02020603050405020304" pitchFamily="18" charset="0"/>
              </a:rPr>
              <a:t>sintraisa</a:t>
            </a:r>
            <a:endParaRPr kumimoji="1" lang="es-ES" sz="2400" b="0" i="0" u="none" strike="noStrike" kern="1200" cap="none" spc="0" normalizeH="0" baseline="0" noProof="0">
              <a:ln>
                <a:noFill/>
              </a:ln>
              <a:solidFill>
                <a:schemeClr val="tx1"/>
              </a:solidFill>
              <a:effectLst/>
              <a:uLnTx/>
              <a:uFillTx/>
              <a:latin typeface="Book Antiqua" panose="02040602050305030304" pitchFamily="18" charset="0"/>
              <a:ea typeface="+mn-ea"/>
              <a:cs typeface="Times New Roman" panose="02020603050405020304" pitchFamily="18"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bg>
      <p:bgPr>
        <a:solidFill>
          <a:srgbClr val="FFFFFF"/>
        </a:solidFill>
        <a:effectLst/>
      </p:bgPr>
    </p:bg>
    <p:spTree>
      <p:nvGrpSpPr>
        <p:cNvPr id="1" name=""/>
        <p:cNvGrpSpPr/>
        <p:nvPr/>
      </p:nvGrpSpPr>
      <p:grpSpPr>
        <a:xfrm>
          <a:off x="0" y="0"/>
          <a:ext cx="0" cy="0"/>
          <a:chOff x="0" y="0"/>
          <a:chExt cx="0" cy="0"/>
        </a:xfrm>
      </p:grpSpPr>
      <p:sp>
        <p:nvSpPr>
          <p:cNvPr id="17" name="Rectangle 5"/>
          <p:cNvSpPr>
            <a:spLocks noChangeArrowheads="1"/>
          </p:cNvSpPr>
          <p:nvPr/>
        </p:nvSpPr>
        <p:spPr bwMode="blackWhite">
          <a:xfrm>
            <a:off x="0" y="0"/>
            <a:ext cx="9144000" cy="333375"/>
          </a:xfrm>
          <a:prstGeom prst="rect">
            <a:avLst/>
          </a:prstGeom>
          <a:gradFill rotWithShape="1">
            <a:gsLst>
              <a:gs pos="0">
                <a:srgbClr val="C00000"/>
              </a:gs>
              <a:gs pos="100000">
                <a:srgbClr val="FFFFFF"/>
              </a:gs>
            </a:gsLst>
            <a:lin ang="5400000" scaled="1"/>
          </a:gradFill>
          <a:ln>
            <a:noFill/>
          </a:ln>
        </p:spPr>
        <p:txBody>
          <a:bodyPr/>
          <a:lstStyle>
            <a:lvl1pPr eaLnBrk="0" hangingPunct="0">
              <a:defRPr kumimoji="1" sz="2400">
                <a:solidFill>
                  <a:schemeClr val="tx1"/>
                </a:solidFill>
                <a:latin typeface="Book Antiqua" panose="02040602050305030304" pitchFamily="18" charset="0"/>
                <a:cs typeface="Times New Roman" panose="02020603050405020304" pitchFamily="18" charset="0"/>
              </a:defRPr>
            </a:lvl1pPr>
            <a:lvl2pPr marL="742950" indent="-285750" eaLnBrk="0" hangingPunct="0">
              <a:defRPr kumimoji="1" sz="2400">
                <a:solidFill>
                  <a:schemeClr val="tx1"/>
                </a:solidFill>
                <a:latin typeface="Book Antiqua" panose="02040602050305030304" pitchFamily="18" charset="0"/>
                <a:cs typeface="Times New Roman" panose="02020603050405020304" pitchFamily="18" charset="0"/>
              </a:defRPr>
            </a:lvl2pPr>
            <a:lvl3pPr marL="1143000" indent="-228600" eaLnBrk="0" hangingPunct="0">
              <a:defRPr kumimoji="1" sz="2400">
                <a:solidFill>
                  <a:schemeClr val="tx1"/>
                </a:solidFill>
                <a:latin typeface="Book Antiqua" panose="02040602050305030304" pitchFamily="18" charset="0"/>
                <a:cs typeface="Times New Roman" panose="02020603050405020304" pitchFamily="18" charset="0"/>
              </a:defRPr>
            </a:lvl3pPr>
            <a:lvl4pPr marL="1600200" indent="-228600" eaLnBrk="0" hangingPunct="0">
              <a:defRPr kumimoji="1" sz="2400">
                <a:solidFill>
                  <a:schemeClr val="tx1"/>
                </a:solidFill>
                <a:latin typeface="Book Antiqua" panose="02040602050305030304" pitchFamily="18" charset="0"/>
                <a:cs typeface="Times New Roman" panose="02020603050405020304" pitchFamily="18" charset="0"/>
              </a:defRPr>
            </a:lvl4pPr>
            <a:lvl5pPr marL="2057400" indent="-228600" eaLnBrk="0" hangingPunct="0">
              <a:defRPr kumimoji="1" sz="2400">
                <a:solidFill>
                  <a:schemeClr val="tx1"/>
                </a:solidFill>
                <a:latin typeface="Book Antiqua" panose="02040602050305030304" pitchFamily="18" charset="0"/>
                <a:cs typeface="Times New Roman" panose="02020603050405020304" pitchFamily="18" charset="0"/>
              </a:defRPr>
            </a:lvl5pPr>
            <a:lvl6pPr marL="2514600" indent="-228600" eaLnBrk="0" fontAlgn="base" hangingPunct="0">
              <a:spcBef>
                <a:spcPct val="0"/>
              </a:spcBef>
              <a:spcAft>
                <a:spcPct val="0"/>
              </a:spcAft>
              <a:defRPr kumimoji="1" sz="2400">
                <a:solidFill>
                  <a:schemeClr val="tx1"/>
                </a:solidFill>
                <a:latin typeface="Book Antiqua" panose="02040602050305030304" pitchFamily="18" charset="0"/>
                <a:cs typeface="Times New Roman" panose="02020603050405020304" pitchFamily="18" charset="0"/>
              </a:defRPr>
            </a:lvl6pPr>
            <a:lvl7pPr marL="2971800" indent="-228600" eaLnBrk="0" fontAlgn="base" hangingPunct="0">
              <a:spcBef>
                <a:spcPct val="0"/>
              </a:spcBef>
              <a:spcAft>
                <a:spcPct val="0"/>
              </a:spcAft>
              <a:defRPr kumimoji="1" sz="2400">
                <a:solidFill>
                  <a:schemeClr val="tx1"/>
                </a:solidFill>
                <a:latin typeface="Book Antiqua" panose="02040602050305030304" pitchFamily="18" charset="0"/>
                <a:cs typeface="Times New Roman" panose="02020603050405020304" pitchFamily="18" charset="0"/>
              </a:defRPr>
            </a:lvl7pPr>
            <a:lvl8pPr marL="3429000" indent="-228600" eaLnBrk="0" fontAlgn="base" hangingPunct="0">
              <a:spcBef>
                <a:spcPct val="0"/>
              </a:spcBef>
              <a:spcAft>
                <a:spcPct val="0"/>
              </a:spcAft>
              <a:defRPr kumimoji="1" sz="2400">
                <a:solidFill>
                  <a:schemeClr val="tx1"/>
                </a:solidFill>
                <a:latin typeface="Book Antiqua" panose="02040602050305030304" pitchFamily="18" charset="0"/>
                <a:cs typeface="Times New Roman" panose="02020603050405020304" pitchFamily="18" charset="0"/>
              </a:defRPr>
            </a:lvl8pPr>
            <a:lvl9pPr marL="3886200" indent="-228600" eaLnBrk="0" fontAlgn="base" hangingPunct="0">
              <a:spcBef>
                <a:spcPct val="0"/>
              </a:spcBef>
              <a:spcAft>
                <a:spcPct val="0"/>
              </a:spcAft>
              <a:defRPr kumimoji="1" sz="2400">
                <a:solidFill>
                  <a:schemeClr val="tx1"/>
                </a:solidFill>
                <a:latin typeface="Book Antiqua" panose="02040602050305030304" pitchFamily="18" charset="0"/>
                <a:cs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1" lang="es-CO" altLang="es-CO" sz="2400" b="0" i="0" u="none" strike="noStrike" kern="1200" cap="none" spc="0" normalizeH="0" baseline="0" noProof="0">
              <a:ln>
                <a:noFill/>
              </a:ln>
              <a:solidFill>
                <a:schemeClr val="tx1"/>
              </a:solidFill>
              <a:effectLst/>
              <a:uLnTx/>
              <a:uFillTx/>
              <a:latin typeface="Times New Roman" panose="02020603050405020304" pitchFamily="18" charset="0"/>
              <a:ea typeface="+mn-ea"/>
              <a:cs typeface="Times New Roman" panose="02020603050405020304" pitchFamily="18" charset="0"/>
            </a:endParaRPr>
          </a:p>
        </p:txBody>
      </p:sp>
      <p:pic>
        <p:nvPicPr>
          <p:cNvPr id="9219" name="Picture 18" descr="C:\Documents and Settings\prototipo1\Mis documentos\Mis imágenes\cuentas de servicios\explic1.jpg"/>
          <p:cNvPicPr>
            <a:picLocks noChangeAspect="1"/>
          </p:cNvPicPr>
          <p:nvPr userDrawn="1"/>
        </p:nvPicPr>
        <p:blipFill>
          <a:blip r:embed="rId2"/>
          <a:stretch>
            <a:fillRect/>
          </a:stretch>
        </p:blipFill>
        <p:spPr>
          <a:xfrm>
            <a:off x="0" y="0"/>
            <a:ext cx="785813" cy="928688"/>
          </a:xfrm>
          <a:prstGeom prst="rect">
            <a:avLst/>
          </a:prstGeom>
          <a:noFill/>
          <a:ln w="9525">
            <a:noFill/>
          </a:ln>
        </p:spPr>
      </p:pic>
      <p:graphicFrame>
        <p:nvGraphicFramePr>
          <p:cNvPr id="9220" name="Object 41"/>
          <p:cNvGraphicFramePr>
            <a:graphicFrameLocks noChangeAspect="1"/>
          </p:cNvGraphicFramePr>
          <p:nvPr userDrawn="1"/>
        </p:nvGraphicFramePr>
        <p:xfrm>
          <a:off x="1116013" y="476250"/>
          <a:ext cx="147637" cy="417513"/>
        </p:xfrm>
        <a:graphic>
          <a:graphicData uri="http://schemas.openxmlformats.org/presentationml/2006/ole">
            <mc:AlternateContent xmlns:mc="http://schemas.openxmlformats.org/markup-compatibility/2006">
              <mc:Choice xmlns:v="urn:schemas-microsoft-com:vml" Requires="v">
                <p:oleObj r:id="rId3" imgW="1330325" imgH="3756660" progId="MS_ClipArt_Gallery.2">
                  <p:embed/>
                </p:oleObj>
              </mc:Choice>
              <mc:Fallback>
                <p:oleObj r:id="rId3" imgW="1330325" imgH="3756660" progId="MS_ClipArt_Gallery.2">
                  <p:embed/>
                  <p:pic>
                    <p:nvPicPr>
                      <p:cNvPr id="0" name="Picture 3109"/>
                      <p:cNvPicPr/>
                      <p:nvPr/>
                    </p:nvPicPr>
                    <p:blipFill>
                      <a:blip r:embed="rId4"/>
                      <a:stretch>
                        <a:fillRect/>
                      </a:stretch>
                    </p:blipFill>
                    <p:spPr>
                      <a:xfrm>
                        <a:off x="1116013" y="476250"/>
                        <a:ext cx="147637" cy="417513"/>
                      </a:xfrm>
                      <a:prstGeom prst="rect">
                        <a:avLst/>
                      </a:prstGeom>
                      <a:noFill/>
                      <a:ln w="38100">
                        <a:noFill/>
                        <a:miter/>
                      </a:ln>
                    </p:spPr>
                  </p:pic>
                </p:oleObj>
              </mc:Fallback>
            </mc:AlternateContent>
          </a:graphicData>
        </a:graphic>
      </p:graphicFrame>
      <p:graphicFrame>
        <p:nvGraphicFramePr>
          <p:cNvPr id="9221" name="Object 42"/>
          <p:cNvGraphicFramePr>
            <a:graphicFrameLocks noChangeAspect="1"/>
          </p:cNvGraphicFramePr>
          <p:nvPr userDrawn="1"/>
        </p:nvGraphicFramePr>
        <p:xfrm>
          <a:off x="468313" y="333375"/>
          <a:ext cx="231775" cy="582613"/>
        </p:xfrm>
        <a:graphic>
          <a:graphicData uri="http://schemas.openxmlformats.org/presentationml/2006/ole">
            <mc:AlternateContent xmlns:mc="http://schemas.openxmlformats.org/markup-compatibility/2006">
              <mc:Choice xmlns:v="urn:schemas-microsoft-com:vml" Requires="v">
                <p:oleObj r:id="rId5" imgW="1330325" imgH="3756660" progId="MS_ClipArt_Gallery.2">
                  <p:embed/>
                </p:oleObj>
              </mc:Choice>
              <mc:Fallback>
                <p:oleObj r:id="rId5" imgW="1330325" imgH="3756660" progId="MS_ClipArt_Gallery.2">
                  <p:embed/>
                  <p:pic>
                    <p:nvPicPr>
                      <p:cNvPr id="0" name="Picture 3118"/>
                      <p:cNvPicPr/>
                      <p:nvPr/>
                    </p:nvPicPr>
                    <p:blipFill>
                      <a:blip r:embed="rId4"/>
                      <a:stretch>
                        <a:fillRect/>
                      </a:stretch>
                    </p:blipFill>
                    <p:spPr>
                      <a:xfrm>
                        <a:off x="468313" y="333375"/>
                        <a:ext cx="231775" cy="582613"/>
                      </a:xfrm>
                      <a:prstGeom prst="rect">
                        <a:avLst/>
                      </a:prstGeom>
                      <a:noFill/>
                      <a:ln w="38100">
                        <a:noFill/>
                        <a:miter/>
                      </a:ln>
                    </p:spPr>
                  </p:pic>
                </p:oleObj>
              </mc:Fallback>
            </mc:AlternateContent>
          </a:graphicData>
        </a:graphic>
      </p:graphicFrame>
      <p:graphicFrame>
        <p:nvGraphicFramePr>
          <p:cNvPr id="9222" name="Object 43"/>
          <p:cNvGraphicFramePr>
            <a:graphicFrameLocks noChangeAspect="1"/>
          </p:cNvGraphicFramePr>
          <p:nvPr userDrawn="1"/>
        </p:nvGraphicFramePr>
        <p:xfrm>
          <a:off x="827088" y="404813"/>
          <a:ext cx="169862" cy="498475"/>
        </p:xfrm>
        <a:graphic>
          <a:graphicData uri="http://schemas.openxmlformats.org/presentationml/2006/ole">
            <mc:AlternateContent xmlns:mc="http://schemas.openxmlformats.org/markup-compatibility/2006">
              <mc:Choice xmlns:v="urn:schemas-microsoft-com:vml" Requires="v">
                <p:oleObj r:id="rId6" imgW="1330325" imgH="3756660" progId="MS_ClipArt_Gallery.2">
                  <p:embed/>
                </p:oleObj>
              </mc:Choice>
              <mc:Fallback>
                <p:oleObj r:id="rId6" imgW="1330325" imgH="3756660" progId="MS_ClipArt_Gallery.2">
                  <p:embed/>
                  <p:pic>
                    <p:nvPicPr>
                      <p:cNvPr id="0" name="Picture 3119"/>
                      <p:cNvPicPr/>
                      <p:nvPr/>
                    </p:nvPicPr>
                    <p:blipFill>
                      <a:blip r:embed="rId4"/>
                      <a:stretch>
                        <a:fillRect/>
                      </a:stretch>
                    </p:blipFill>
                    <p:spPr>
                      <a:xfrm>
                        <a:off x="827088" y="404813"/>
                        <a:ext cx="169862" cy="498475"/>
                      </a:xfrm>
                      <a:prstGeom prst="rect">
                        <a:avLst/>
                      </a:prstGeom>
                      <a:noFill/>
                      <a:ln w="38100">
                        <a:noFill/>
                        <a:miter/>
                      </a:ln>
                    </p:spPr>
                  </p:pic>
                </p:oleObj>
              </mc:Fallback>
            </mc:AlternateContent>
          </a:graphicData>
        </a:graphic>
      </p:graphicFrame>
      <p:graphicFrame>
        <p:nvGraphicFramePr>
          <p:cNvPr id="9223" name="Object 44"/>
          <p:cNvGraphicFramePr>
            <a:graphicFrameLocks noChangeAspect="1"/>
          </p:cNvGraphicFramePr>
          <p:nvPr userDrawn="1"/>
        </p:nvGraphicFramePr>
        <p:xfrm>
          <a:off x="107950" y="188913"/>
          <a:ext cx="201613" cy="669925"/>
        </p:xfrm>
        <a:graphic>
          <a:graphicData uri="http://schemas.openxmlformats.org/presentationml/2006/ole">
            <mc:AlternateContent xmlns:mc="http://schemas.openxmlformats.org/markup-compatibility/2006">
              <mc:Choice xmlns:v="urn:schemas-microsoft-com:vml" Requires="v">
                <p:oleObj r:id="rId7" imgW="1330325" imgH="3756660" progId="MS_ClipArt_Gallery.2">
                  <p:embed/>
                </p:oleObj>
              </mc:Choice>
              <mc:Fallback>
                <p:oleObj r:id="rId7" imgW="1330325" imgH="3756660" progId="MS_ClipArt_Gallery.2">
                  <p:embed/>
                  <p:pic>
                    <p:nvPicPr>
                      <p:cNvPr id="0" name="Picture 3127"/>
                      <p:cNvPicPr/>
                      <p:nvPr/>
                    </p:nvPicPr>
                    <p:blipFill>
                      <a:blip r:embed="rId4"/>
                      <a:stretch>
                        <a:fillRect/>
                      </a:stretch>
                    </p:blipFill>
                    <p:spPr>
                      <a:xfrm>
                        <a:off x="107950" y="188913"/>
                        <a:ext cx="201613" cy="669925"/>
                      </a:xfrm>
                      <a:prstGeom prst="rect">
                        <a:avLst/>
                      </a:prstGeom>
                      <a:noFill/>
                      <a:ln w="38100">
                        <a:noFill/>
                        <a:miter/>
                      </a:ln>
                    </p:spPr>
                  </p:pic>
                </p:oleObj>
              </mc:Fallback>
            </mc:AlternateContent>
          </a:graphicData>
        </a:graphic>
      </p:graphicFrame>
      <p:sp>
        <p:nvSpPr>
          <p:cNvPr id="9224" name="Arc 50"/>
          <p:cNvSpPr/>
          <p:nvPr userDrawn="1"/>
        </p:nvSpPr>
        <p:spPr>
          <a:xfrm rot="-10501254">
            <a:off x="179388" y="476250"/>
            <a:ext cx="360362" cy="73025"/>
          </a:xfrm>
          <a:custGeom>
            <a:avLst/>
            <a:gdLst/>
            <a:ahLst/>
            <a:cxnLst>
              <a:cxn ang="0">
                <a:pos x="0" y="0"/>
              </a:cxn>
              <a:cxn ang="0">
                <a:pos x="2147483646" y="2147483646"/>
              </a:cxn>
              <a:cxn ang="0">
                <a:pos x="0" y="2147483646"/>
              </a:cxn>
            </a:cxnLst>
            <a:rect l="0" t="0" r="0" b="0"/>
            <a:pathLst>
              <a:path w="21600" h="21600" fill="none">
                <a:moveTo>
                  <a:pt x="-1" y="0"/>
                </a:moveTo>
                <a:cubicBezTo>
                  <a:pt x="11929" y="0"/>
                  <a:pt x="21600" y="9670"/>
                  <a:pt x="21600" y="21600"/>
                </a:cubicBezTo>
              </a:path>
              <a:path w="21600" h="21600" stroke="0">
                <a:moveTo>
                  <a:pt x="-1" y="0"/>
                </a:moveTo>
                <a:cubicBezTo>
                  <a:pt x="11929" y="0"/>
                  <a:pt x="21600" y="9670"/>
                  <a:pt x="21600" y="21600"/>
                </a:cubicBezTo>
                <a:lnTo>
                  <a:pt x="0" y="21600"/>
                </a:lnTo>
                <a:lnTo>
                  <a:pt x="-1" y="0"/>
                </a:lnTo>
                <a:close/>
              </a:path>
            </a:pathLst>
          </a:custGeom>
          <a:noFill/>
          <a:ln w="12700" cap="sq" cmpd="sng">
            <a:solidFill>
              <a:schemeClr val="tx1">
                <a:alpha val="100000"/>
              </a:schemeClr>
            </a:solidFill>
            <a:prstDash val="solid"/>
            <a:miter lim="800000"/>
            <a:headEnd type="none" w="sm" len="sm"/>
            <a:tailEnd type="none" w="sm" len="sm"/>
          </a:ln>
        </p:spPr>
        <p:txBody>
          <a:bodyPr/>
          <a:lstStyle/>
          <a:p>
            <a:endParaRPr lang="en-US"/>
          </a:p>
        </p:txBody>
      </p:sp>
      <p:sp>
        <p:nvSpPr>
          <p:cNvPr id="9225" name="Arc 51"/>
          <p:cNvSpPr/>
          <p:nvPr userDrawn="1"/>
        </p:nvSpPr>
        <p:spPr>
          <a:xfrm rot="-10501254">
            <a:off x="611188" y="549275"/>
            <a:ext cx="360362" cy="73025"/>
          </a:xfrm>
          <a:custGeom>
            <a:avLst/>
            <a:gdLst/>
            <a:ahLst/>
            <a:cxnLst>
              <a:cxn ang="0">
                <a:pos x="0" y="0"/>
              </a:cxn>
              <a:cxn ang="0">
                <a:pos x="2147483646" y="2147483646"/>
              </a:cxn>
              <a:cxn ang="0">
                <a:pos x="0" y="2147483646"/>
              </a:cxn>
            </a:cxnLst>
            <a:rect l="0" t="0" r="0" b="0"/>
            <a:pathLst>
              <a:path w="21600" h="21600" fill="none">
                <a:moveTo>
                  <a:pt x="-1" y="0"/>
                </a:moveTo>
                <a:cubicBezTo>
                  <a:pt x="11929" y="0"/>
                  <a:pt x="21600" y="9670"/>
                  <a:pt x="21600" y="21600"/>
                </a:cubicBezTo>
              </a:path>
              <a:path w="21600" h="21600" stroke="0">
                <a:moveTo>
                  <a:pt x="-1" y="0"/>
                </a:moveTo>
                <a:cubicBezTo>
                  <a:pt x="11929" y="0"/>
                  <a:pt x="21600" y="9670"/>
                  <a:pt x="21600" y="21600"/>
                </a:cubicBezTo>
                <a:lnTo>
                  <a:pt x="0" y="21600"/>
                </a:lnTo>
                <a:lnTo>
                  <a:pt x="-1" y="0"/>
                </a:lnTo>
                <a:close/>
              </a:path>
            </a:pathLst>
          </a:custGeom>
          <a:noFill/>
          <a:ln w="12700" cap="sq" cmpd="sng">
            <a:solidFill>
              <a:schemeClr val="tx1">
                <a:alpha val="100000"/>
              </a:schemeClr>
            </a:solidFill>
            <a:prstDash val="solid"/>
            <a:miter lim="800000"/>
            <a:headEnd type="none" w="sm" len="sm"/>
            <a:tailEnd type="none" w="sm" len="sm"/>
          </a:ln>
        </p:spPr>
        <p:txBody>
          <a:bodyPr/>
          <a:lstStyle/>
          <a:p>
            <a:endParaRPr lang="en-US"/>
          </a:p>
        </p:txBody>
      </p:sp>
      <p:sp>
        <p:nvSpPr>
          <p:cNvPr id="9226" name="Arc 52"/>
          <p:cNvSpPr/>
          <p:nvPr userDrawn="1"/>
        </p:nvSpPr>
        <p:spPr>
          <a:xfrm rot="10800000">
            <a:off x="971550" y="620713"/>
            <a:ext cx="433388" cy="69850"/>
          </a:xfrm>
          <a:custGeom>
            <a:avLst/>
            <a:gdLst/>
            <a:ahLst/>
            <a:cxnLst>
              <a:cxn ang="0">
                <a:pos x="0" y="2147483646"/>
              </a:cxn>
              <a:cxn ang="0">
                <a:pos x="2147483646" y="2147483646"/>
              </a:cxn>
              <a:cxn ang="0">
                <a:pos x="2147483646" y="2147483646"/>
              </a:cxn>
            </a:cxnLst>
            <a:rect l="0" t="0" r="0" b="0"/>
            <a:pathLst>
              <a:path w="26057" h="21600" fill="none">
                <a:moveTo>
                  <a:pt x="-1" y="464"/>
                </a:moveTo>
                <a:cubicBezTo>
                  <a:pt x="1465" y="155"/>
                  <a:pt x="2959" y="-1"/>
                  <a:pt x="4457" y="0"/>
                </a:cubicBezTo>
                <a:cubicBezTo>
                  <a:pt x="16386" y="0"/>
                  <a:pt x="26057" y="9670"/>
                  <a:pt x="26057" y="21600"/>
                </a:cubicBezTo>
              </a:path>
              <a:path w="26057" h="21600" stroke="0">
                <a:moveTo>
                  <a:pt x="-1" y="464"/>
                </a:moveTo>
                <a:cubicBezTo>
                  <a:pt x="1465" y="155"/>
                  <a:pt x="2959" y="-1"/>
                  <a:pt x="4457" y="0"/>
                </a:cubicBezTo>
                <a:cubicBezTo>
                  <a:pt x="16386" y="0"/>
                  <a:pt x="26057" y="9670"/>
                  <a:pt x="26057" y="21600"/>
                </a:cubicBezTo>
                <a:lnTo>
                  <a:pt x="4457" y="21600"/>
                </a:lnTo>
                <a:lnTo>
                  <a:pt x="-1" y="464"/>
                </a:lnTo>
                <a:close/>
              </a:path>
            </a:pathLst>
          </a:custGeom>
          <a:noFill/>
          <a:ln w="12700" cap="sq" cmpd="sng">
            <a:solidFill>
              <a:schemeClr val="tx1">
                <a:alpha val="100000"/>
              </a:schemeClr>
            </a:solidFill>
            <a:prstDash val="solid"/>
            <a:miter lim="800000"/>
            <a:headEnd type="none" w="sm" len="sm"/>
            <a:tailEnd type="none" w="sm" len="sm"/>
          </a:ln>
        </p:spPr>
        <p:txBody>
          <a:bodyPr/>
          <a:lstStyle/>
          <a:p>
            <a:endParaRPr lang="en-US"/>
          </a:p>
        </p:txBody>
      </p:sp>
      <p:graphicFrame>
        <p:nvGraphicFramePr>
          <p:cNvPr id="9227" name="Object 53"/>
          <p:cNvGraphicFramePr>
            <a:graphicFrameLocks noChangeAspect="1"/>
          </p:cNvGraphicFramePr>
          <p:nvPr userDrawn="1"/>
        </p:nvGraphicFramePr>
        <p:xfrm>
          <a:off x="1403350" y="549275"/>
          <a:ext cx="147638" cy="344488"/>
        </p:xfrm>
        <a:graphic>
          <a:graphicData uri="http://schemas.openxmlformats.org/presentationml/2006/ole">
            <mc:AlternateContent xmlns:mc="http://schemas.openxmlformats.org/markup-compatibility/2006">
              <mc:Choice xmlns:v="urn:schemas-microsoft-com:vml" Requires="v">
                <p:oleObj r:id="rId8" imgW="1330325" imgH="3756660" progId="MS_ClipArt_Gallery.2">
                  <p:embed/>
                </p:oleObj>
              </mc:Choice>
              <mc:Fallback>
                <p:oleObj r:id="rId8" imgW="1330325" imgH="3756660" progId="MS_ClipArt_Gallery.2">
                  <p:embed/>
                  <p:pic>
                    <p:nvPicPr>
                      <p:cNvPr id="0" name="Picture 3120"/>
                      <p:cNvPicPr/>
                      <p:nvPr/>
                    </p:nvPicPr>
                    <p:blipFill>
                      <a:blip r:embed="rId4"/>
                      <a:stretch>
                        <a:fillRect/>
                      </a:stretch>
                    </p:blipFill>
                    <p:spPr>
                      <a:xfrm>
                        <a:off x="1403350" y="549275"/>
                        <a:ext cx="147638" cy="344488"/>
                      </a:xfrm>
                      <a:prstGeom prst="rect">
                        <a:avLst/>
                      </a:prstGeom>
                      <a:noFill/>
                      <a:ln w="38100">
                        <a:noFill/>
                        <a:miter/>
                      </a:ln>
                    </p:spPr>
                  </p:pic>
                </p:oleObj>
              </mc:Fallback>
            </mc:AlternateContent>
          </a:graphicData>
        </a:graphic>
      </p:graphicFrame>
      <p:graphicFrame>
        <p:nvGraphicFramePr>
          <p:cNvPr id="9228" name="Object 54"/>
          <p:cNvGraphicFramePr>
            <a:graphicFrameLocks noChangeAspect="1"/>
          </p:cNvGraphicFramePr>
          <p:nvPr userDrawn="1"/>
        </p:nvGraphicFramePr>
        <p:xfrm>
          <a:off x="1692275" y="620713"/>
          <a:ext cx="147638" cy="274637"/>
        </p:xfrm>
        <a:graphic>
          <a:graphicData uri="http://schemas.openxmlformats.org/presentationml/2006/ole">
            <mc:AlternateContent xmlns:mc="http://schemas.openxmlformats.org/markup-compatibility/2006">
              <mc:Choice xmlns:v="urn:schemas-microsoft-com:vml" Requires="v">
                <p:oleObj r:id="rId9" imgW="1330325" imgH="3756660" progId="MS_ClipArt_Gallery.2">
                  <p:embed/>
                </p:oleObj>
              </mc:Choice>
              <mc:Fallback>
                <p:oleObj r:id="rId9" imgW="1330325" imgH="3756660" progId="MS_ClipArt_Gallery.2">
                  <p:embed/>
                  <p:pic>
                    <p:nvPicPr>
                      <p:cNvPr id="0" name="Picture 3121"/>
                      <p:cNvPicPr/>
                      <p:nvPr/>
                    </p:nvPicPr>
                    <p:blipFill>
                      <a:blip r:embed="rId4"/>
                      <a:stretch>
                        <a:fillRect/>
                      </a:stretch>
                    </p:blipFill>
                    <p:spPr>
                      <a:xfrm>
                        <a:off x="1692275" y="620713"/>
                        <a:ext cx="147638" cy="274637"/>
                      </a:xfrm>
                      <a:prstGeom prst="rect">
                        <a:avLst/>
                      </a:prstGeom>
                      <a:noFill/>
                      <a:ln w="38100">
                        <a:noFill/>
                        <a:miter/>
                      </a:ln>
                    </p:spPr>
                  </p:pic>
                </p:oleObj>
              </mc:Fallback>
            </mc:AlternateContent>
          </a:graphicData>
        </a:graphic>
      </p:graphicFrame>
      <p:sp>
        <p:nvSpPr>
          <p:cNvPr id="9229" name="Arc 55"/>
          <p:cNvSpPr/>
          <p:nvPr userDrawn="1"/>
        </p:nvSpPr>
        <p:spPr>
          <a:xfrm rot="10800000">
            <a:off x="1476375" y="692150"/>
            <a:ext cx="287338" cy="69850"/>
          </a:xfrm>
          <a:custGeom>
            <a:avLst/>
            <a:gdLst/>
            <a:ahLst/>
            <a:cxnLst>
              <a:cxn ang="0">
                <a:pos x="0" y="2147483646"/>
              </a:cxn>
              <a:cxn ang="0">
                <a:pos x="2147483646" y="2147483646"/>
              </a:cxn>
              <a:cxn ang="0">
                <a:pos x="2147483646" y="2147483646"/>
              </a:cxn>
            </a:cxnLst>
            <a:rect l="0" t="0" r="0" b="0"/>
            <a:pathLst>
              <a:path w="26057" h="21600" fill="none">
                <a:moveTo>
                  <a:pt x="-1" y="464"/>
                </a:moveTo>
                <a:cubicBezTo>
                  <a:pt x="1465" y="155"/>
                  <a:pt x="2959" y="-1"/>
                  <a:pt x="4457" y="0"/>
                </a:cubicBezTo>
                <a:cubicBezTo>
                  <a:pt x="16386" y="0"/>
                  <a:pt x="26057" y="9670"/>
                  <a:pt x="26057" y="21600"/>
                </a:cubicBezTo>
              </a:path>
              <a:path w="26057" h="21600" stroke="0">
                <a:moveTo>
                  <a:pt x="-1" y="464"/>
                </a:moveTo>
                <a:cubicBezTo>
                  <a:pt x="1465" y="155"/>
                  <a:pt x="2959" y="-1"/>
                  <a:pt x="4457" y="0"/>
                </a:cubicBezTo>
                <a:cubicBezTo>
                  <a:pt x="16386" y="0"/>
                  <a:pt x="26057" y="9670"/>
                  <a:pt x="26057" y="21600"/>
                </a:cubicBezTo>
                <a:lnTo>
                  <a:pt x="4457" y="21600"/>
                </a:lnTo>
                <a:lnTo>
                  <a:pt x="-1" y="464"/>
                </a:lnTo>
                <a:close/>
              </a:path>
            </a:pathLst>
          </a:custGeom>
          <a:noFill/>
          <a:ln w="12700" cap="sq" cmpd="sng">
            <a:solidFill>
              <a:schemeClr val="tx1">
                <a:alpha val="100000"/>
              </a:schemeClr>
            </a:solidFill>
            <a:prstDash val="solid"/>
            <a:miter lim="800000"/>
            <a:headEnd type="none" w="sm" len="sm"/>
            <a:tailEnd type="none" w="sm" len="sm"/>
          </a:ln>
        </p:spPr>
        <p:txBody>
          <a:bodyPr/>
          <a:lstStyle/>
          <a:p>
            <a:endParaRPr lang="en-US"/>
          </a:p>
        </p:txBody>
      </p:sp>
      <p:sp>
        <p:nvSpPr>
          <p:cNvPr id="9230" name="Line 56"/>
          <p:cNvSpPr/>
          <p:nvPr/>
        </p:nvSpPr>
        <p:spPr>
          <a:xfrm>
            <a:off x="0" y="914400"/>
            <a:ext cx="9144000" cy="0"/>
          </a:xfrm>
          <a:prstGeom prst="line">
            <a:avLst/>
          </a:prstGeom>
          <a:ln w="12700" cap="sq" cmpd="sng">
            <a:solidFill>
              <a:schemeClr val="tx1"/>
            </a:solidFill>
            <a:prstDash val="solid"/>
            <a:miter/>
            <a:headEnd type="none" w="sm" len="sm"/>
            <a:tailEnd type="none" w="sm" len="sm"/>
          </a:ln>
        </p:spPr>
      </p:sp>
      <p:sp>
        <p:nvSpPr>
          <p:cNvPr id="30" name="Rectangle 5"/>
          <p:cNvSpPr>
            <a:spLocks noChangeArrowheads="1"/>
          </p:cNvSpPr>
          <p:nvPr/>
        </p:nvSpPr>
        <p:spPr bwMode="blackWhite">
          <a:xfrm rot="10800000">
            <a:off x="0" y="6524625"/>
            <a:ext cx="9144000" cy="333375"/>
          </a:xfrm>
          <a:prstGeom prst="rect">
            <a:avLst/>
          </a:prstGeom>
          <a:gradFill rotWithShape="1">
            <a:gsLst>
              <a:gs pos="0">
                <a:srgbClr val="C00000"/>
              </a:gs>
              <a:gs pos="100000">
                <a:srgbClr val="FFFFFF"/>
              </a:gs>
            </a:gsLst>
            <a:lin ang="5400000" scaled="1"/>
          </a:gradFill>
          <a:ln>
            <a:noFill/>
          </a:ln>
        </p:spPr>
        <p:txBody>
          <a:bodyPr/>
          <a:lstStyle>
            <a:lvl1pPr eaLnBrk="0" hangingPunct="0">
              <a:defRPr kumimoji="1" sz="2400">
                <a:solidFill>
                  <a:schemeClr val="tx1"/>
                </a:solidFill>
                <a:latin typeface="Book Antiqua" panose="02040602050305030304" pitchFamily="18" charset="0"/>
                <a:cs typeface="Times New Roman" panose="02020603050405020304" pitchFamily="18" charset="0"/>
              </a:defRPr>
            </a:lvl1pPr>
            <a:lvl2pPr marL="742950" indent="-285750" eaLnBrk="0" hangingPunct="0">
              <a:defRPr kumimoji="1" sz="2400">
                <a:solidFill>
                  <a:schemeClr val="tx1"/>
                </a:solidFill>
                <a:latin typeface="Book Antiqua" panose="02040602050305030304" pitchFamily="18" charset="0"/>
                <a:cs typeface="Times New Roman" panose="02020603050405020304" pitchFamily="18" charset="0"/>
              </a:defRPr>
            </a:lvl2pPr>
            <a:lvl3pPr marL="1143000" indent="-228600" eaLnBrk="0" hangingPunct="0">
              <a:defRPr kumimoji="1" sz="2400">
                <a:solidFill>
                  <a:schemeClr val="tx1"/>
                </a:solidFill>
                <a:latin typeface="Book Antiqua" panose="02040602050305030304" pitchFamily="18" charset="0"/>
                <a:cs typeface="Times New Roman" panose="02020603050405020304" pitchFamily="18" charset="0"/>
              </a:defRPr>
            </a:lvl3pPr>
            <a:lvl4pPr marL="1600200" indent="-228600" eaLnBrk="0" hangingPunct="0">
              <a:defRPr kumimoji="1" sz="2400">
                <a:solidFill>
                  <a:schemeClr val="tx1"/>
                </a:solidFill>
                <a:latin typeface="Book Antiqua" panose="02040602050305030304" pitchFamily="18" charset="0"/>
                <a:cs typeface="Times New Roman" panose="02020603050405020304" pitchFamily="18" charset="0"/>
              </a:defRPr>
            </a:lvl4pPr>
            <a:lvl5pPr marL="2057400" indent="-228600" eaLnBrk="0" hangingPunct="0">
              <a:defRPr kumimoji="1" sz="2400">
                <a:solidFill>
                  <a:schemeClr val="tx1"/>
                </a:solidFill>
                <a:latin typeface="Book Antiqua" panose="02040602050305030304" pitchFamily="18" charset="0"/>
                <a:cs typeface="Times New Roman" panose="02020603050405020304" pitchFamily="18" charset="0"/>
              </a:defRPr>
            </a:lvl5pPr>
            <a:lvl6pPr marL="2514600" indent="-228600" eaLnBrk="0" fontAlgn="base" hangingPunct="0">
              <a:spcBef>
                <a:spcPct val="0"/>
              </a:spcBef>
              <a:spcAft>
                <a:spcPct val="0"/>
              </a:spcAft>
              <a:defRPr kumimoji="1" sz="2400">
                <a:solidFill>
                  <a:schemeClr val="tx1"/>
                </a:solidFill>
                <a:latin typeface="Book Antiqua" panose="02040602050305030304" pitchFamily="18" charset="0"/>
                <a:cs typeface="Times New Roman" panose="02020603050405020304" pitchFamily="18" charset="0"/>
              </a:defRPr>
            </a:lvl6pPr>
            <a:lvl7pPr marL="2971800" indent="-228600" eaLnBrk="0" fontAlgn="base" hangingPunct="0">
              <a:spcBef>
                <a:spcPct val="0"/>
              </a:spcBef>
              <a:spcAft>
                <a:spcPct val="0"/>
              </a:spcAft>
              <a:defRPr kumimoji="1" sz="2400">
                <a:solidFill>
                  <a:schemeClr val="tx1"/>
                </a:solidFill>
                <a:latin typeface="Book Antiqua" panose="02040602050305030304" pitchFamily="18" charset="0"/>
                <a:cs typeface="Times New Roman" panose="02020603050405020304" pitchFamily="18" charset="0"/>
              </a:defRPr>
            </a:lvl7pPr>
            <a:lvl8pPr marL="3429000" indent="-228600" eaLnBrk="0" fontAlgn="base" hangingPunct="0">
              <a:spcBef>
                <a:spcPct val="0"/>
              </a:spcBef>
              <a:spcAft>
                <a:spcPct val="0"/>
              </a:spcAft>
              <a:defRPr kumimoji="1" sz="2400">
                <a:solidFill>
                  <a:schemeClr val="tx1"/>
                </a:solidFill>
                <a:latin typeface="Book Antiqua" panose="02040602050305030304" pitchFamily="18" charset="0"/>
                <a:cs typeface="Times New Roman" panose="02020603050405020304" pitchFamily="18" charset="0"/>
              </a:defRPr>
            </a:lvl8pPr>
            <a:lvl9pPr marL="3886200" indent="-228600" eaLnBrk="0" fontAlgn="base" hangingPunct="0">
              <a:spcBef>
                <a:spcPct val="0"/>
              </a:spcBef>
              <a:spcAft>
                <a:spcPct val="0"/>
              </a:spcAft>
              <a:defRPr kumimoji="1" sz="2400">
                <a:solidFill>
                  <a:schemeClr val="tx1"/>
                </a:solidFill>
                <a:latin typeface="Book Antiqua" panose="02040602050305030304" pitchFamily="18" charset="0"/>
                <a:cs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1" lang="es-CO" altLang="es-CO" sz="2400" b="0" i="0" u="none" strike="noStrike" kern="1200" cap="none" spc="0" normalizeH="0" baseline="0" noProof="0">
              <a:ln>
                <a:noFill/>
              </a:ln>
              <a:solidFill>
                <a:schemeClr val="tx1"/>
              </a:solidFill>
              <a:effectLst/>
              <a:uLnTx/>
              <a:uFillTx/>
              <a:latin typeface="Times New Roman" panose="02020603050405020304" pitchFamily="18" charset="0"/>
              <a:ea typeface="+mn-ea"/>
              <a:cs typeface="Times New Roman" panose="02020603050405020304" pitchFamily="18" charset="0"/>
            </a:endParaRPr>
          </a:p>
        </p:txBody>
      </p:sp>
      <p:sp>
        <p:nvSpPr>
          <p:cNvPr id="31" name="Rectangle 6"/>
          <p:cNvSpPr>
            <a:spLocks noGrp="1" noChangeArrowheads="1"/>
          </p:cNvSpPr>
          <p:nvPr>
            <p:ph type="ftr" sz="quarter" idx="3"/>
          </p:nvPr>
        </p:nvSpPr>
        <p:spPr>
          <a:xfrm>
            <a:off x="0" y="6500813"/>
            <a:ext cx="9144000" cy="357188"/>
          </a:xfrm>
          <a:prstGeom prst="rect">
            <a:avLst/>
          </a:prstGeom>
        </p:spPr>
        <p:txBody>
          <a:bodyPr/>
          <a:lstStyle>
            <a:lvl1pPr eaLnBrk="1" hangingPunct="1">
              <a:defRPr/>
            </a:lvl1pPr>
          </a:lstStyle>
          <a:p>
            <a:pPr marL="0" marR="0" lvl="0" indent="0" algn="l" defTabSz="914400" rtl="0" eaLnBrk="1" fontAlgn="base" latinLnBrk="0" hangingPunct="1">
              <a:lnSpc>
                <a:spcPct val="100000"/>
              </a:lnSpc>
              <a:spcBef>
                <a:spcPct val="0"/>
              </a:spcBef>
              <a:spcAft>
                <a:spcPct val="0"/>
              </a:spcAft>
              <a:buClrTx/>
              <a:buSzTx/>
              <a:buFontTx/>
              <a:buNone/>
              <a:defRPr/>
            </a:pPr>
            <a:r>
              <a:rPr kumimoji="1" lang="es-CO" sz="2400" b="0" i="0" u="none" strike="noStrike" kern="1200" cap="none" spc="0" normalizeH="0" baseline="0" noProof="0">
                <a:ln>
                  <a:noFill/>
                </a:ln>
                <a:solidFill>
                  <a:schemeClr val="tx1"/>
                </a:solidFill>
                <a:effectLst/>
                <a:uLnTx/>
                <a:uFillTx/>
                <a:latin typeface="Book Antiqua" panose="02040602050305030304" pitchFamily="18" charset="0"/>
                <a:ea typeface="+mn-ea"/>
                <a:cs typeface="Times New Roman" panose="02020603050405020304" pitchFamily="18" charset="0"/>
              </a:rPr>
              <a:t>Sintraisa</a:t>
            </a:r>
            <a:endParaRPr kumimoji="1" lang="es-ES" sz="2400" b="0" i="0" u="none" strike="noStrike" kern="1200" cap="none" spc="0" normalizeH="0" baseline="0" noProof="0">
              <a:ln>
                <a:noFill/>
              </a:ln>
              <a:solidFill>
                <a:schemeClr val="tx1"/>
              </a:solidFill>
              <a:effectLst/>
              <a:uLnTx/>
              <a:uFillTx/>
              <a:latin typeface="Book Antiqua" panose="02040602050305030304" pitchFamily="18" charset="0"/>
              <a:ea typeface="+mn-ea"/>
              <a:cs typeface="Times New Roman" panose="02020603050405020304" pitchFamily="18"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Pr>
        <a:solidFill>
          <a:srgbClr val="FFFFFF"/>
        </a:solidFill>
        <a:effectLst/>
      </p:bgPr>
    </p:bg>
    <p:spTree>
      <p:nvGrpSpPr>
        <p:cNvPr id="1" name=""/>
        <p:cNvGrpSpPr/>
        <p:nvPr/>
      </p:nvGrpSpPr>
      <p:grpSpPr>
        <a:xfrm>
          <a:off x="0" y="0"/>
          <a:ext cx="0" cy="0"/>
          <a:chOff x="0" y="0"/>
          <a:chExt cx="0" cy="0"/>
        </a:xfrm>
      </p:grpSpPr>
      <p:sp>
        <p:nvSpPr>
          <p:cNvPr id="17" name="Rectangle 5"/>
          <p:cNvSpPr>
            <a:spLocks noChangeArrowheads="1"/>
          </p:cNvSpPr>
          <p:nvPr/>
        </p:nvSpPr>
        <p:spPr bwMode="blackWhite">
          <a:xfrm>
            <a:off x="0" y="0"/>
            <a:ext cx="9144000" cy="333375"/>
          </a:xfrm>
          <a:prstGeom prst="rect">
            <a:avLst/>
          </a:prstGeom>
          <a:gradFill rotWithShape="1">
            <a:gsLst>
              <a:gs pos="0">
                <a:srgbClr val="C00000"/>
              </a:gs>
              <a:gs pos="100000">
                <a:srgbClr val="FFFFFF"/>
              </a:gs>
            </a:gsLst>
            <a:lin ang="5400000" scaled="1"/>
          </a:gradFill>
          <a:ln>
            <a:noFill/>
          </a:ln>
        </p:spPr>
        <p:txBody>
          <a:bodyPr/>
          <a:lstStyle>
            <a:lvl1pPr eaLnBrk="0" hangingPunct="0">
              <a:defRPr kumimoji="1" sz="2400">
                <a:solidFill>
                  <a:schemeClr val="tx1"/>
                </a:solidFill>
                <a:latin typeface="Book Antiqua" panose="02040602050305030304" pitchFamily="18" charset="0"/>
                <a:cs typeface="Times New Roman" panose="02020603050405020304" pitchFamily="18" charset="0"/>
              </a:defRPr>
            </a:lvl1pPr>
            <a:lvl2pPr marL="742950" indent="-285750" eaLnBrk="0" hangingPunct="0">
              <a:defRPr kumimoji="1" sz="2400">
                <a:solidFill>
                  <a:schemeClr val="tx1"/>
                </a:solidFill>
                <a:latin typeface="Book Antiqua" panose="02040602050305030304" pitchFamily="18" charset="0"/>
                <a:cs typeface="Times New Roman" panose="02020603050405020304" pitchFamily="18" charset="0"/>
              </a:defRPr>
            </a:lvl2pPr>
            <a:lvl3pPr marL="1143000" indent="-228600" eaLnBrk="0" hangingPunct="0">
              <a:defRPr kumimoji="1" sz="2400">
                <a:solidFill>
                  <a:schemeClr val="tx1"/>
                </a:solidFill>
                <a:latin typeface="Book Antiqua" panose="02040602050305030304" pitchFamily="18" charset="0"/>
                <a:cs typeface="Times New Roman" panose="02020603050405020304" pitchFamily="18" charset="0"/>
              </a:defRPr>
            </a:lvl3pPr>
            <a:lvl4pPr marL="1600200" indent="-228600" eaLnBrk="0" hangingPunct="0">
              <a:defRPr kumimoji="1" sz="2400">
                <a:solidFill>
                  <a:schemeClr val="tx1"/>
                </a:solidFill>
                <a:latin typeface="Book Antiqua" panose="02040602050305030304" pitchFamily="18" charset="0"/>
                <a:cs typeface="Times New Roman" panose="02020603050405020304" pitchFamily="18" charset="0"/>
              </a:defRPr>
            </a:lvl4pPr>
            <a:lvl5pPr marL="2057400" indent="-228600" eaLnBrk="0" hangingPunct="0">
              <a:defRPr kumimoji="1" sz="2400">
                <a:solidFill>
                  <a:schemeClr val="tx1"/>
                </a:solidFill>
                <a:latin typeface="Book Antiqua" panose="02040602050305030304" pitchFamily="18" charset="0"/>
                <a:cs typeface="Times New Roman" panose="02020603050405020304" pitchFamily="18" charset="0"/>
              </a:defRPr>
            </a:lvl5pPr>
            <a:lvl6pPr marL="2514600" indent="-228600" eaLnBrk="0" fontAlgn="base" hangingPunct="0">
              <a:spcBef>
                <a:spcPct val="0"/>
              </a:spcBef>
              <a:spcAft>
                <a:spcPct val="0"/>
              </a:spcAft>
              <a:defRPr kumimoji="1" sz="2400">
                <a:solidFill>
                  <a:schemeClr val="tx1"/>
                </a:solidFill>
                <a:latin typeface="Book Antiqua" panose="02040602050305030304" pitchFamily="18" charset="0"/>
                <a:cs typeface="Times New Roman" panose="02020603050405020304" pitchFamily="18" charset="0"/>
              </a:defRPr>
            </a:lvl6pPr>
            <a:lvl7pPr marL="2971800" indent="-228600" eaLnBrk="0" fontAlgn="base" hangingPunct="0">
              <a:spcBef>
                <a:spcPct val="0"/>
              </a:spcBef>
              <a:spcAft>
                <a:spcPct val="0"/>
              </a:spcAft>
              <a:defRPr kumimoji="1" sz="2400">
                <a:solidFill>
                  <a:schemeClr val="tx1"/>
                </a:solidFill>
                <a:latin typeface="Book Antiqua" panose="02040602050305030304" pitchFamily="18" charset="0"/>
                <a:cs typeface="Times New Roman" panose="02020603050405020304" pitchFamily="18" charset="0"/>
              </a:defRPr>
            </a:lvl7pPr>
            <a:lvl8pPr marL="3429000" indent="-228600" eaLnBrk="0" fontAlgn="base" hangingPunct="0">
              <a:spcBef>
                <a:spcPct val="0"/>
              </a:spcBef>
              <a:spcAft>
                <a:spcPct val="0"/>
              </a:spcAft>
              <a:defRPr kumimoji="1" sz="2400">
                <a:solidFill>
                  <a:schemeClr val="tx1"/>
                </a:solidFill>
                <a:latin typeface="Book Antiqua" panose="02040602050305030304" pitchFamily="18" charset="0"/>
                <a:cs typeface="Times New Roman" panose="02020603050405020304" pitchFamily="18" charset="0"/>
              </a:defRPr>
            </a:lvl8pPr>
            <a:lvl9pPr marL="3886200" indent="-228600" eaLnBrk="0" fontAlgn="base" hangingPunct="0">
              <a:spcBef>
                <a:spcPct val="0"/>
              </a:spcBef>
              <a:spcAft>
                <a:spcPct val="0"/>
              </a:spcAft>
              <a:defRPr kumimoji="1" sz="2400">
                <a:solidFill>
                  <a:schemeClr val="tx1"/>
                </a:solidFill>
                <a:latin typeface="Book Antiqua" panose="02040602050305030304" pitchFamily="18" charset="0"/>
                <a:cs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1" lang="es-CO" altLang="es-CO" sz="2400" b="0" i="0" u="none" strike="noStrike" kern="1200" cap="none" spc="0" normalizeH="0" baseline="0" noProof="0">
              <a:ln>
                <a:noFill/>
              </a:ln>
              <a:solidFill>
                <a:schemeClr val="tx1"/>
              </a:solidFill>
              <a:effectLst/>
              <a:uLnTx/>
              <a:uFillTx/>
              <a:latin typeface="Times New Roman" panose="02020603050405020304" pitchFamily="18" charset="0"/>
              <a:ea typeface="+mn-ea"/>
              <a:cs typeface="Times New Roman" panose="02020603050405020304" pitchFamily="18" charset="0"/>
            </a:endParaRPr>
          </a:p>
        </p:txBody>
      </p:sp>
      <p:pic>
        <p:nvPicPr>
          <p:cNvPr id="10243" name="Picture 18" descr="C:\Documents and Settings\prototipo1\Mis documentos\Mis imágenes\cuentas de servicios\explic1.jpg"/>
          <p:cNvPicPr>
            <a:picLocks noChangeAspect="1"/>
          </p:cNvPicPr>
          <p:nvPr userDrawn="1"/>
        </p:nvPicPr>
        <p:blipFill>
          <a:blip r:embed="rId2"/>
          <a:stretch>
            <a:fillRect/>
          </a:stretch>
        </p:blipFill>
        <p:spPr>
          <a:xfrm>
            <a:off x="0" y="0"/>
            <a:ext cx="785813" cy="928688"/>
          </a:xfrm>
          <a:prstGeom prst="rect">
            <a:avLst/>
          </a:prstGeom>
          <a:noFill/>
          <a:ln w="9525">
            <a:noFill/>
          </a:ln>
        </p:spPr>
      </p:pic>
      <p:graphicFrame>
        <p:nvGraphicFramePr>
          <p:cNvPr id="10244" name="Object 41"/>
          <p:cNvGraphicFramePr>
            <a:graphicFrameLocks noChangeAspect="1"/>
          </p:cNvGraphicFramePr>
          <p:nvPr userDrawn="1"/>
        </p:nvGraphicFramePr>
        <p:xfrm>
          <a:off x="1116013" y="476250"/>
          <a:ext cx="147637" cy="417513"/>
        </p:xfrm>
        <a:graphic>
          <a:graphicData uri="http://schemas.openxmlformats.org/presentationml/2006/ole">
            <mc:AlternateContent xmlns:mc="http://schemas.openxmlformats.org/markup-compatibility/2006">
              <mc:Choice xmlns:v="urn:schemas-microsoft-com:vml" Requires="v">
                <p:oleObj r:id="rId3" imgW="1330325" imgH="3756660" progId="MS_ClipArt_Gallery.2">
                  <p:embed/>
                </p:oleObj>
              </mc:Choice>
              <mc:Fallback>
                <p:oleObj r:id="rId3" imgW="1330325" imgH="3756660" progId="MS_ClipArt_Gallery.2">
                  <p:embed/>
                  <p:pic>
                    <p:nvPicPr>
                      <p:cNvPr id="0" name="Picture 3128"/>
                      <p:cNvPicPr/>
                      <p:nvPr/>
                    </p:nvPicPr>
                    <p:blipFill>
                      <a:blip r:embed="rId4"/>
                      <a:stretch>
                        <a:fillRect/>
                      </a:stretch>
                    </p:blipFill>
                    <p:spPr>
                      <a:xfrm>
                        <a:off x="1116013" y="476250"/>
                        <a:ext cx="147637" cy="417513"/>
                      </a:xfrm>
                      <a:prstGeom prst="rect">
                        <a:avLst/>
                      </a:prstGeom>
                      <a:noFill/>
                      <a:ln w="38100">
                        <a:noFill/>
                        <a:miter/>
                      </a:ln>
                    </p:spPr>
                  </p:pic>
                </p:oleObj>
              </mc:Fallback>
            </mc:AlternateContent>
          </a:graphicData>
        </a:graphic>
      </p:graphicFrame>
      <p:graphicFrame>
        <p:nvGraphicFramePr>
          <p:cNvPr id="10245" name="Object 42"/>
          <p:cNvGraphicFramePr>
            <a:graphicFrameLocks noChangeAspect="1"/>
          </p:cNvGraphicFramePr>
          <p:nvPr userDrawn="1"/>
        </p:nvGraphicFramePr>
        <p:xfrm>
          <a:off x="468313" y="333375"/>
          <a:ext cx="231775" cy="582613"/>
        </p:xfrm>
        <a:graphic>
          <a:graphicData uri="http://schemas.openxmlformats.org/presentationml/2006/ole">
            <mc:AlternateContent xmlns:mc="http://schemas.openxmlformats.org/markup-compatibility/2006">
              <mc:Choice xmlns:v="urn:schemas-microsoft-com:vml" Requires="v">
                <p:oleObj r:id="rId5" imgW="1330325" imgH="3756660" progId="MS_ClipArt_Gallery.2">
                  <p:embed/>
                </p:oleObj>
              </mc:Choice>
              <mc:Fallback>
                <p:oleObj r:id="rId5" imgW="1330325" imgH="3756660" progId="MS_ClipArt_Gallery.2">
                  <p:embed/>
                  <p:pic>
                    <p:nvPicPr>
                      <p:cNvPr id="0" name="Picture 3122"/>
                      <p:cNvPicPr/>
                      <p:nvPr/>
                    </p:nvPicPr>
                    <p:blipFill>
                      <a:blip r:embed="rId4"/>
                      <a:stretch>
                        <a:fillRect/>
                      </a:stretch>
                    </p:blipFill>
                    <p:spPr>
                      <a:xfrm>
                        <a:off x="468313" y="333375"/>
                        <a:ext cx="231775" cy="582613"/>
                      </a:xfrm>
                      <a:prstGeom prst="rect">
                        <a:avLst/>
                      </a:prstGeom>
                      <a:noFill/>
                      <a:ln w="38100">
                        <a:noFill/>
                        <a:miter/>
                      </a:ln>
                    </p:spPr>
                  </p:pic>
                </p:oleObj>
              </mc:Fallback>
            </mc:AlternateContent>
          </a:graphicData>
        </a:graphic>
      </p:graphicFrame>
      <p:graphicFrame>
        <p:nvGraphicFramePr>
          <p:cNvPr id="10246" name="Object 43"/>
          <p:cNvGraphicFramePr>
            <a:graphicFrameLocks noChangeAspect="1"/>
          </p:cNvGraphicFramePr>
          <p:nvPr userDrawn="1"/>
        </p:nvGraphicFramePr>
        <p:xfrm>
          <a:off x="827088" y="404813"/>
          <a:ext cx="169862" cy="498475"/>
        </p:xfrm>
        <a:graphic>
          <a:graphicData uri="http://schemas.openxmlformats.org/presentationml/2006/ole">
            <mc:AlternateContent xmlns:mc="http://schemas.openxmlformats.org/markup-compatibility/2006">
              <mc:Choice xmlns:v="urn:schemas-microsoft-com:vml" Requires="v">
                <p:oleObj r:id="rId6" imgW="1330325" imgH="3756660" progId="MS_ClipArt_Gallery.2">
                  <p:embed/>
                </p:oleObj>
              </mc:Choice>
              <mc:Fallback>
                <p:oleObj r:id="rId6" imgW="1330325" imgH="3756660" progId="MS_ClipArt_Gallery.2">
                  <p:embed/>
                  <p:pic>
                    <p:nvPicPr>
                      <p:cNvPr id="0" name="Picture 3123"/>
                      <p:cNvPicPr/>
                      <p:nvPr/>
                    </p:nvPicPr>
                    <p:blipFill>
                      <a:blip r:embed="rId4"/>
                      <a:stretch>
                        <a:fillRect/>
                      </a:stretch>
                    </p:blipFill>
                    <p:spPr>
                      <a:xfrm>
                        <a:off x="827088" y="404813"/>
                        <a:ext cx="169862" cy="498475"/>
                      </a:xfrm>
                      <a:prstGeom prst="rect">
                        <a:avLst/>
                      </a:prstGeom>
                      <a:noFill/>
                      <a:ln w="38100">
                        <a:noFill/>
                        <a:miter/>
                      </a:ln>
                    </p:spPr>
                  </p:pic>
                </p:oleObj>
              </mc:Fallback>
            </mc:AlternateContent>
          </a:graphicData>
        </a:graphic>
      </p:graphicFrame>
      <p:graphicFrame>
        <p:nvGraphicFramePr>
          <p:cNvPr id="10247" name="Object 44"/>
          <p:cNvGraphicFramePr>
            <a:graphicFrameLocks noChangeAspect="1"/>
          </p:cNvGraphicFramePr>
          <p:nvPr userDrawn="1"/>
        </p:nvGraphicFramePr>
        <p:xfrm>
          <a:off x="107950" y="188913"/>
          <a:ext cx="201613" cy="669925"/>
        </p:xfrm>
        <a:graphic>
          <a:graphicData uri="http://schemas.openxmlformats.org/presentationml/2006/ole">
            <mc:AlternateContent xmlns:mc="http://schemas.openxmlformats.org/markup-compatibility/2006">
              <mc:Choice xmlns:v="urn:schemas-microsoft-com:vml" Requires="v">
                <p:oleObj r:id="rId7" imgW="1330325" imgH="3756660" progId="MS_ClipArt_Gallery.2">
                  <p:embed/>
                </p:oleObj>
              </mc:Choice>
              <mc:Fallback>
                <p:oleObj r:id="rId7" imgW="1330325" imgH="3756660" progId="MS_ClipArt_Gallery.2">
                  <p:embed/>
                  <p:pic>
                    <p:nvPicPr>
                      <p:cNvPr id="0" name="Picture 3124"/>
                      <p:cNvPicPr/>
                      <p:nvPr/>
                    </p:nvPicPr>
                    <p:blipFill>
                      <a:blip r:embed="rId4"/>
                      <a:stretch>
                        <a:fillRect/>
                      </a:stretch>
                    </p:blipFill>
                    <p:spPr>
                      <a:xfrm>
                        <a:off x="107950" y="188913"/>
                        <a:ext cx="201613" cy="669925"/>
                      </a:xfrm>
                      <a:prstGeom prst="rect">
                        <a:avLst/>
                      </a:prstGeom>
                      <a:noFill/>
                      <a:ln w="38100">
                        <a:noFill/>
                        <a:miter/>
                      </a:ln>
                    </p:spPr>
                  </p:pic>
                </p:oleObj>
              </mc:Fallback>
            </mc:AlternateContent>
          </a:graphicData>
        </a:graphic>
      </p:graphicFrame>
      <p:sp>
        <p:nvSpPr>
          <p:cNvPr id="10248" name="Arc 50"/>
          <p:cNvSpPr/>
          <p:nvPr userDrawn="1"/>
        </p:nvSpPr>
        <p:spPr>
          <a:xfrm rot="-10501254">
            <a:off x="179388" y="476250"/>
            <a:ext cx="360362" cy="73025"/>
          </a:xfrm>
          <a:custGeom>
            <a:avLst/>
            <a:gdLst/>
            <a:ahLst/>
            <a:cxnLst>
              <a:cxn ang="0">
                <a:pos x="0" y="0"/>
              </a:cxn>
              <a:cxn ang="0">
                <a:pos x="2147483646" y="2147483646"/>
              </a:cxn>
              <a:cxn ang="0">
                <a:pos x="0" y="2147483646"/>
              </a:cxn>
            </a:cxnLst>
            <a:rect l="0" t="0" r="0" b="0"/>
            <a:pathLst>
              <a:path w="21600" h="21600" fill="none">
                <a:moveTo>
                  <a:pt x="-1" y="0"/>
                </a:moveTo>
                <a:cubicBezTo>
                  <a:pt x="11929" y="0"/>
                  <a:pt x="21600" y="9670"/>
                  <a:pt x="21600" y="21600"/>
                </a:cubicBezTo>
              </a:path>
              <a:path w="21600" h="21600" stroke="0">
                <a:moveTo>
                  <a:pt x="-1" y="0"/>
                </a:moveTo>
                <a:cubicBezTo>
                  <a:pt x="11929" y="0"/>
                  <a:pt x="21600" y="9670"/>
                  <a:pt x="21600" y="21600"/>
                </a:cubicBezTo>
                <a:lnTo>
                  <a:pt x="0" y="21600"/>
                </a:lnTo>
                <a:lnTo>
                  <a:pt x="-1" y="0"/>
                </a:lnTo>
                <a:close/>
              </a:path>
            </a:pathLst>
          </a:custGeom>
          <a:noFill/>
          <a:ln w="12700" cap="sq" cmpd="sng">
            <a:solidFill>
              <a:schemeClr val="tx1">
                <a:alpha val="100000"/>
              </a:schemeClr>
            </a:solidFill>
            <a:prstDash val="solid"/>
            <a:miter lim="800000"/>
            <a:headEnd type="none" w="sm" len="sm"/>
            <a:tailEnd type="none" w="sm" len="sm"/>
          </a:ln>
        </p:spPr>
        <p:txBody>
          <a:bodyPr/>
          <a:lstStyle/>
          <a:p>
            <a:endParaRPr lang="en-US"/>
          </a:p>
        </p:txBody>
      </p:sp>
      <p:sp>
        <p:nvSpPr>
          <p:cNvPr id="10249" name="Arc 51"/>
          <p:cNvSpPr/>
          <p:nvPr userDrawn="1"/>
        </p:nvSpPr>
        <p:spPr>
          <a:xfrm rot="-10501254">
            <a:off x="611188" y="549275"/>
            <a:ext cx="360362" cy="73025"/>
          </a:xfrm>
          <a:custGeom>
            <a:avLst/>
            <a:gdLst/>
            <a:ahLst/>
            <a:cxnLst>
              <a:cxn ang="0">
                <a:pos x="0" y="0"/>
              </a:cxn>
              <a:cxn ang="0">
                <a:pos x="2147483646" y="2147483646"/>
              </a:cxn>
              <a:cxn ang="0">
                <a:pos x="0" y="2147483646"/>
              </a:cxn>
            </a:cxnLst>
            <a:rect l="0" t="0" r="0" b="0"/>
            <a:pathLst>
              <a:path w="21600" h="21600" fill="none">
                <a:moveTo>
                  <a:pt x="-1" y="0"/>
                </a:moveTo>
                <a:cubicBezTo>
                  <a:pt x="11929" y="0"/>
                  <a:pt x="21600" y="9670"/>
                  <a:pt x="21600" y="21600"/>
                </a:cubicBezTo>
              </a:path>
              <a:path w="21600" h="21600" stroke="0">
                <a:moveTo>
                  <a:pt x="-1" y="0"/>
                </a:moveTo>
                <a:cubicBezTo>
                  <a:pt x="11929" y="0"/>
                  <a:pt x="21600" y="9670"/>
                  <a:pt x="21600" y="21600"/>
                </a:cubicBezTo>
                <a:lnTo>
                  <a:pt x="0" y="21600"/>
                </a:lnTo>
                <a:lnTo>
                  <a:pt x="-1" y="0"/>
                </a:lnTo>
                <a:close/>
              </a:path>
            </a:pathLst>
          </a:custGeom>
          <a:noFill/>
          <a:ln w="12700" cap="sq" cmpd="sng">
            <a:solidFill>
              <a:schemeClr val="tx1">
                <a:alpha val="100000"/>
              </a:schemeClr>
            </a:solidFill>
            <a:prstDash val="solid"/>
            <a:miter lim="800000"/>
            <a:headEnd type="none" w="sm" len="sm"/>
            <a:tailEnd type="none" w="sm" len="sm"/>
          </a:ln>
        </p:spPr>
        <p:txBody>
          <a:bodyPr/>
          <a:lstStyle/>
          <a:p>
            <a:endParaRPr lang="en-US"/>
          </a:p>
        </p:txBody>
      </p:sp>
      <p:sp>
        <p:nvSpPr>
          <p:cNvPr id="10250" name="Arc 52"/>
          <p:cNvSpPr/>
          <p:nvPr userDrawn="1"/>
        </p:nvSpPr>
        <p:spPr>
          <a:xfrm rot="10800000">
            <a:off x="971550" y="620713"/>
            <a:ext cx="433388" cy="69850"/>
          </a:xfrm>
          <a:custGeom>
            <a:avLst/>
            <a:gdLst/>
            <a:ahLst/>
            <a:cxnLst>
              <a:cxn ang="0">
                <a:pos x="0" y="2147483646"/>
              </a:cxn>
              <a:cxn ang="0">
                <a:pos x="2147483646" y="2147483646"/>
              </a:cxn>
              <a:cxn ang="0">
                <a:pos x="2147483646" y="2147483646"/>
              </a:cxn>
            </a:cxnLst>
            <a:rect l="0" t="0" r="0" b="0"/>
            <a:pathLst>
              <a:path w="26057" h="21600" fill="none">
                <a:moveTo>
                  <a:pt x="-1" y="464"/>
                </a:moveTo>
                <a:cubicBezTo>
                  <a:pt x="1465" y="155"/>
                  <a:pt x="2959" y="-1"/>
                  <a:pt x="4457" y="0"/>
                </a:cubicBezTo>
                <a:cubicBezTo>
                  <a:pt x="16386" y="0"/>
                  <a:pt x="26057" y="9670"/>
                  <a:pt x="26057" y="21600"/>
                </a:cubicBezTo>
              </a:path>
              <a:path w="26057" h="21600" stroke="0">
                <a:moveTo>
                  <a:pt x="-1" y="464"/>
                </a:moveTo>
                <a:cubicBezTo>
                  <a:pt x="1465" y="155"/>
                  <a:pt x="2959" y="-1"/>
                  <a:pt x="4457" y="0"/>
                </a:cubicBezTo>
                <a:cubicBezTo>
                  <a:pt x="16386" y="0"/>
                  <a:pt x="26057" y="9670"/>
                  <a:pt x="26057" y="21600"/>
                </a:cubicBezTo>
                <a:lnTo>
                  <a:pt x="4457" y="21600"/>
                </a:lnTo>
                <a:lnTo>
                  <a:pt x="-1" y="464"/>
                </a:lnTo>
                <a:close/>
              </a:path>
            </a:pathLst>
          </a:custGeom>
          <a:noFill/>
          <a:ln w="12700" cap="sq" cmpd="sng">
            <a:solidFill>
              <a:schemeClr val="tx1">
                <a:alpha val="100000"/>
              </a:schemeClr>
            </a:solidFill>
            <a:prstDash val="solid"/>
            <a:miter lim="800000"/>
            <a:headEnd type="none" w="sm" len="sm"/>
            <a:tailEnd type="none" w="sm" len="sm"/>
          </a:ln>
        </p:spPr>
        <p:txBody>
          <a:bodyPr/>
          <a:lstStyle/>
          <a:p>
            <a:endParaRPr lang="en-US"/>
          </a:p>
        </p:txBody>
      </p:sp>
      <p:graphicFrame>
        <p:nvGraphicFramePr>
          <p:cNvPr id="10251" name="Object 53"/>
          <p:cNvGraphicFramePr>
            <a:graphicFrameLocks noChangeAspect="1"/>
          </p:cNvGraphicFramePr>
          <p:nvPr userDrawn="1"/>
        </p:nvGraphicFramePr>
        <p:xfrm>
          <a:off x="1403350" y="549275"/>
          <a:ext cx="147638" cy="344488"/>
        </p:xfrm>
        <a:graphic>
          <a:graphicData uri="http://schemas.openxmlformats.org/presentationml/2006/ole">
            <mc:AlternateContent xmlns:mc="http://schemas.openxmlformats.org/markup-compatibility/2006">
              <mc:Choice xmlns:v="urn:schemas-microsoft-com:vml" Requires="v">
                <p:oleObj r:id="rId8" imgW="1330325" imgH="3756660" progId="MS_ClipArt_Gallery.2">
                  <p:embed/>
                </p:oleObj>
              </mc:Choice>
              <mc:Fallback>
                <p:oleObj r:id="rId8" imgW="1330325" imgH="3756660" progId="MS_ClipArt_Gallery.2">
                  <p:embed/>
                  <p:pic>
                    <p:nvPicPr>
                      <p:cNvPr id="0" name="Picture 3125"/>
                      <p:cNvPicPr/>
                      <p:nvPr/>
                    </p:nvPicPr>
                    <p:blipFill>
                      <a:blip r:embed="rId4"/>
                      <a:stretch>
                        <a:fillRect/>
                      </a:stretch>
                    </p:blipFill>
                    <p:spPr>
                      <a:xfrm>
                        <a:off x="1403350" y="549275"/>
                        <a:ext cx="147638" cy="344488"/>
                      </a:xfrm>
                      <a:prstGeom prst="rect">
                        <a:avLst/>
                      </a:prstGeom>
                      <a:noFill/>
                      <a:ln w="38100">
                        <a:noFill/>
                        <a:miter/>
                      </a:ln>
                    </p:spPr>
                  </p:pic>
                </p:oleObj>
              </mc:Fallback>
            </mc:AlternateContent>
          </a:graphicData>
        </a:graphic>
      </p:graphicFrame>
      <p:graphicFrame>
        <p:nvGraphicFramePr>
          <p:cNvPr id="10252" name="Object 54"/>
          <p:cNvGraphicFramePr>
            <a:graphicFrameLocks noChangeAspect="1"/>
          </p:cNvGraphicFramePr>
          <p:nvPr userDrawn="1"/>
        </p:nvGraphicFramePr>
        <p:xfrm>
          <a:off x="1692275" y="620713"/>
          <a:ext cx="147638" cy="274637"/>
        </p:xfrm>
        <a:graphic>
          <a:graphicData uri="http://schemas.openxmlformats.org/presentationml/2006/ole">
            <mc:AlternateContent xmlns:mc="http://schemas.openxmlformats.org/markup-compatibility/2006">
              <mc:Choice xmlns:v="urn:schemas-microsoft-com:vml" Requires="v">
                <p:oleObj r:id="rId9" imgW="1330325" imgH="3756660" progId="MS_ClipArt_Gallery.2">
                  <p:embed/>
                </p:oleObj>
              </mc:Choice>
              <mc:Fallback>
                <p:oleObj r:id="rId9" imgW="1330325" imgH="3756660" progId="MS_ClipArt_Gallery.2">
                  <p:embed/>
                  <p:pic>
                    <p:nvPicPr>
                      <p:cNvPr id="0" name="Picture 3126"/>
                      <p:cNvPicPr/>
                      <p:nvPr/>
                    </p:nvPicPr>
                    <p:blipFill>
                      <a:blip r:embed="rId4"/>
                      <a:stretch>
                        <a:fillRect/>
                      </a:stretch>
                    </p:blipFill>
                    <p:spPr>
                      <a:xfrm>
                        <a:off x="1692275" y="620713"/>
                        <a:ext cx="147638" cy="274637"/>
                      </a:xfrm>
                      <a:prstGeom prst="rect">
                        <a:avLst/>
                      </a:prstGeom>
                      <a:noFill/>
                      <a:ln w="38100">
                        <a:noFill/>
                        <a:miter/>
                      </a:ln>
                    </p:spPr>
                  </p:pic>
                </p:oleObj>
              </mc:Fallback>
            </mc:AlternateContent>
          </a:graphicData>
        </a:graphic>
      </p:graphicFrame>
      <p:sp>
        <p:nvSpPr>
          <p:cNvPr id="10253" name="Arc 55"/>
          <p:cNvSpPr/>
          <p:nvPr userDrawn="1"/>
        </p:nvSpPr>
        <p:spPr>
          <a:xfrm rot="10800000">
            <a:off x="1476375" y="692150"/>
            <a:ext cx="287338" cy="69850"/>
          </a:xfrm>
          <a:custGeom>
            <a:avLst/>
            <a:gdLst/>
            <a:ahLst/>
            <a:cxnLst>
              <a:cxn ang="0">
                <a:pos x="0" y="2147483646"/>
              </a:cxn>
              <a:cxn ang="0">
                <a:pos x="2147483646" y="2147483646"/>
              </a:cxn>
              <a:cxn ang="0">
                <a:pos x="2147483646" y="2147483646"/>
              </a:cxn>
            </a:cxnLst>
            <a:rect l="0" t="0" r="0" b="0"/>
            <a:pathLst>
              <a:path w="26057" h="21600" fill="none">
                <a:moveTo>
                  <a:pt x="-1" y="464"/>
                </a:moveTo>
                <a:cubicBezTo>
                  <a:pt x="1465" y="155"/>
                  <a:pt x="2959" y="-1"/>
                  <a:pt x="4457" y="0"/>
                </a:cubicBezTo>
                <a:cubicBezTo>
                  <a:pt x="16386" y="0"/>
                  <a:pt x="26057" y="9670"/>
                  <a:pt x="26057" y="21600"/>
                </a:cubicBezTo>
              </a:path>
              <a:path w="26057" h="21600" stroke="0">
                <a:moveTo>
                  <a:pt x="-1" y="464"/>
                </a:moveTo>
                <a:cubicBezTo>
                  <a:pt x="1465" y="155"/>
                  <a:pt x="2959" y="-1"/>
                  <a:pt x="4457" y="0"/>
                </a:cubicBezTo>
                <a:cubicBezTo>
                  <a:pt x="16386" y="0"/>
                  <a:pt x="26057" y="9670"/>
                  <a:pt x="26057" y="21600"/>
                </a:cubicBezTo>
                <a:lnTo>
                  <a:pt x="4457" y="21600"/>
                </a:lnTo>
                <a:lnTo>
                  <a:pt x="-1" y="464"/>
                </a:lnTo>
                <a:close/>
              </a:path>
            </a:pathLst>
          </a:custGeom>
          <a:noFill/>
          <a:ln w="12700" cap="sq" cmpd="sng">
            <a:solidFill>
              <a:schemeClr val="tx1">
                <a:alpha val="100000"/>
              </a:schemeClr>
            </a:solidFill>
            <a:prstDash val="solid"/>
            <a:miter lim="800000"/>
            <a:headEnd type="none" w="sm" len="sm"/>
            <a:tailEnd type="none" w="sm" len="sm"/>
          </a:ln>
        </p:spPr>
        <p:txBody>
          <a:bodyPr/>
          <a:lstStyle/>
          <a:p>
            <a:endParaRPr lang="en-US"/>
          </a:p>
        </p:txBody>
      </p:sp>
      <p:sp>
        <p:nvSpPr>
          <p:cNvPr id="10254" name="Line 56"/>
          <p:cNvSpPr/>
          <p:nvPr/>
        </p:nvSpPr>
        <p:spPr>
          <a:xfrm>
            <a:off x="0" y="914400"/>
            <a:ext cx="9144000" cy="0"/>
          </a:xfrm>
          <a:prstGeom prst="line">
            <a:avLst/>
          </a:prstGeom>
          <a:ln w="12700" cap="sq" cmpd="sng">
            <a:solidFill>
              <a:schemeClr val="tx1"/>
            </a:solidFill>
            <a:prstDash val="solid"/>
            <a:miter/>
            <a:headEnd type="none" w="sm" len="sm"/>
            <a:tailEnd type="none" w="sm" len="sm"/>
          </a:ln>
        </p:spPr>
      </p:sp>
      <p:sp>
        <p:nvSpPr>
          <p:cNvPr id="2" name="1 Título"/>
          <p:cNvSpPr>
            <a:spLocks noGrp="1"/>
          </p:cNvSpPr>
          <p:nvPr>
            <p:ph type="title"/>
          </p:nvPr>
        </p:nvSpPr>
        <p:spPr>
          <a:xfrm>
            <a:off x="457200" y="273050"/>
            <a:ext cx="3008313" cy="1162050"/>
          </a:xfrm>
        </p:spPr>
        <p:txBody>
          <a:bodyPr/>
          <a:lstStyle>
            <a:lvl1pPr algn="l">
              <a:defRPr sz="2000" b="1"/>
            </a:lvl1pPr>
          </a:lstStyle>
          <a:p>
            <a:r>
              <a:rPr lang="es-ES"/>
              <a:t>Haga clic para modificar el estilo de título del patrón</a:t>
            </a:r>
          </a:p>
        </p:txBody>
      </p:sp>
      <p:sp>
        <p:nvSpPr>
          <p:cNvPr id="3" name="2 Marcador de contenido"/>
          <p:cNvSpPr>
            <a:spLocks noGrp="1"/>
          </p:cNvSpPr>
          <p:nvPr>
            <p:ph idx="1" hasCustomPrompt="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texto"/>
          <p:cNvSpPr>
            <a:spLocks noGrp="1"/>
          </p:cNvSpPr>
          <p:nvPr>
            <p:ph type="body" sz="half" idx="2" hasCustomPrompt="1"/>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30" name="Rectangle 6"/>
          <p:cNvSpPr>
            <a:spLocks noGrp="1" noChangeArrowheads="1"/>
          </p:cNvSpPr>
          <p:nvPr>
            <p:ph type="ftr" sz="quarter" idx="3"/>
          </p:nvPr>
        </p:nvSpPr>
        <p:spPr>
          <a:xfrm>
            <a:off x="0" y="6500813"/>
            <a:ext cx="9144000" cy="357188"/>
          </a:xfrm>
          <a:prstGeom prst="rect">
            <a:avLst/>
          </a:prstGeom>
        </p:spPr>
        <p:txBody>
          <a:bodyPr/>
          <a:lstStyle>
            <a:lvl1pPr eaLnBrk="1" hangingPunct="1">
              <a:defRPr/>
            </a:lvl1pPr>
          </a:lstStyle>
          <a:p>
            <a:pPr marL="0" marR="0" lvl="0" indent="0" algn="l" defTabSz="914400" rtl="0" eaLnBrk="1" fontAlgn="base" latinLnBrk="0" hangingPunct="1">
              <a:lnSpc>
                <a:spcPct val="100000"/>
              </a:lnSpc>
              <a:spcBef>
                <a:spcPct val="0"/>
              </a:spcBef>
              <a:spcAft>
                <a:spcPct val="0"/>
              </a:spcAft>
              <a:buClrTx/>
              <a:buSzTx/>
              <a:buFontTx/>
              <a:buNone/>
              <a:defRPr/>
            </a:pPr>
            <a:r>
              <a:rPr kumimoji="1" lang="es-CO" sz="2400" b="0" i="0" u="none" strike="noStrike" kern="1200" cap="none" spc="0" normalizeH="0" baseline="0" noProof="0">
                <a:ln>
                  <a:noFill/>
                </a:ln>
                <a:solidFill>
                  <a:schemeClr val="tx1"/>
                </a:solidFill>
                <a:effectLst/>
                <a:uLnTx/>
                <a:uFillTx/>
                <a:latin typeface="Book Antiqua" panose="02040602050305030304" pitchFamily="18" charset="0"/>
                <a:ea typeface="+mn-ea"/>
                <a:cs typeface="Times New Roman" panose="02020603050405020304" pitchFamily="18" charset="0"/>
              </a:rPr>
              <a:t>Sintraisa</a:t>
            </a:r>
            <a:endParaRPr kumimoji="1" lang="es-ES" sz="2400" b="0" i="0" u="none" strike="noStrike" kern="1200" cap="none" spc="0" normalizeH="0" baseline="0" noProof="0">
              <a:ln>
                <a:noFill/>
              </a:ln>
              <a:solidFill>
                <a:schemeClr val="tx1"/>
              </a:solidFill>
              <a:effectLst/>
              <a:uLnTx/>
              <a:uFillTx/>
              <a:latin typeface="Book Antiqua" panose="02040602050305030304" pitchFamily="18" charset="0"/>
              <a:ea typeface="+mn-ea"/>
              <a:cs typeface="Times New Roman" panose="02020603050405020304" pitchFamily="18"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Pr>
        <a:solidFill>
          <a:srgbClr val="FFFFFF"/>
        </a:solidFill>
        <a:effectLst/>
      </p:bgPr>
    </p:bg>
    <p:spTree>
      <p:nvGrpSpPr>
        <p:cNvPr id="1" name=""/>
        <p:cNvGrpSpPr/>
        <p:nvPr/>
      </p:nvGrpSpPr>
      <p:grpSpPr>
        <a:xfrm>
          <a:off x="0" y="0"/>
          <a:ext cx="0" cy="0"/>
          <a:chOff x="0" y="0"/>
          <a:chExt cx="0" cy="0"/>
        </a:xfrm>
      </p:grpSpPr>
      <p:sp>
        <p:nvSpPr>
          <p:cNvPr id="17" name="Rectangle 5"/>
          <p:cNvSpPr>
            <a:spLocks noChangeArrowheads="1"/>
          </p:cNvSpPr>
          <p:nvPr/>
        </p:nvSpPr>
        <p:spPr bwMode="blackWhite">
          <a:xfrm>
            <a:off x="0" y="0"/>
            <a:ext cx="9144000" cy="333375"/>
          </a:xfrm>
          <a:prstGeom prst="rect">
            <a:avLst/>
          </a:prstGeom>
          <a:gradFill rotWithShape="1">
            <a:gsLst>
              <a:gs pos="0">
                <a:srgbClr val="C00000"/>
              </a:gs>
              <a:gs pos="100000">
                <a:srgbClr val="FFFFFF"/>
              </a:gs>
            </a:gsLst>
            <a:lin ang="5400000" scaled="1"/>
          </a:gradFill>
          <a:ln>
            <a:noFill/>
          </a:ln>
        </p:spPr>
        <p:txBody>
          <a:bodyPr/>
          <a:lstStyle>
            <a:lvl1pPr eaLnBrk="0" hangingPunct="0">
              <a:defRPr kumimoji="1" sz="2400">
                <a:solidFill>
                  <a:schemeClr val="tx1"/>
                </a:solidFill>
                <a:latin typeface="Book Antiqua" panose="02040602050305030304" pitchFamily="18" charset="0"/>
                <a:cs typeface="Times New Roman" panose="02020603050405020304" pitchFamily="18" charset="0"/>
              </a:defRPr>
            </a:lvl1pPr>
            <a:lvl2pPr marL="742950" indent="-285750" eaLnBrk="0" hangingPunct="0">
              <a:defRPr kumimoji="1" sz="2400">
                <a:solidFill>
                  <a:schemeClr val="tx1"/>
                </a:solidFill>
                <a:latin typeface="Book Antiqua" panose="02040602050305030304" pitchFamily="18" charset="0"/>
                <a:cs typeface="Times New Roman" panose="02020603050405020304" pitchFamily="18" charset="0"/>
              </a:defRPr>
            </a:lvl2pPr>
            <a:lvl3pPr marL="1143000" indent="-228600" eaLnBrk="0" hangingPunct="0">
              <a:defRPr kumimoji="1" sz="2400">
                <a:solidFill>
                  <a:schemeClr val="tx1"/>
                </a:solidFill>
                <a:latin typeface="Book Antiqua" panose="02040602050305030304" pitchFamily="18" charset="0"/>
                <a:cs typeface="Times New Roman" panose="02020603050405020304" pitchFamily="18" charset="0"/>
              </a:defRPr>
            </a:lvl3pPr>
            <a:lvl4pPr marL="1600200" indent="-228600" eaLnBrk="0" hangingPunct="0">
              <a:defRPr kumimoji="1" sz="2400">
                <a:solidFill>
                  <a:schemeClr val="tx1"/>
                </a:solidFill>
                <a:latin typeface="Book Antiqua" panose="02040602050305030304" pitchFamily="18" charset="0"/>
                <a:cs typeface="Times New Roman" panose="02020603050405020304" pitchFamily="18" charset="0"/>
              </a:defRPr>
            </a:lvl4pPr>
            <a:lvl5pPr marL="2057400" indent="-228600" eaLnBrk="0" hangingPunct="0">
              <a:defRPr kumimoji="1" sz="2400">
                <a:solidFill>
                  <a:schemeClr val="tx1"/>
                </a:solidFill>
                <a:latin typeface="Book Antiqua" panose="02040602050305030304" pitchFamily="18" charset="0"/>
                <a:cs typeface="Times New Roman" panose="02020603050405020304" pitchFamily="18" charset="0"/>
              </a:defRPr>
            </a:lvl5pPr>
            <a:lvl6pPr marL="2514600" indent="-228600" eaLnBrk="0" fontAlgn="base" hangingPunct="0">
              <a:spcBef>
                <a:spcPct val="0"/>
              </a:spcBef>
              <a:spcAft>
                <a:spcPct val="0"/>
              </a:spcAft>
              <a:defRPr kumimoji="1" sz="2400">
                <a:solidFill>
                  <a:schemeClr val="tx1"/>
                </a:solidFill>
                <a:latin typeface="Book Antiqua" panose="02040602050305030304" pitchFamily="18" charset="0"/>
                <a:cs typeface="Times New Roman" panose="02020603050405020304" pitchFamily="18" charset="0"/>
              </a:defRPr>
            </a:lvl6pPr>
            <a:lvl7pPr marL="2971800" indent="-228600" eaLnBrk="0" fontAlgn="base" hangingPunct="0">
              <a:spcBef>
                <a:spcPct val="0"/>
              </a:spcBef>
              <a:spcAft>
                <a:spcPct val="0"/>
              </a:spcAft>
              <a:defRPr kumimoji="1" sz="2400">
                <a:solidFill>
                  <a:schemeClr val="tx1"/>
                </a:solidFill>
                <a:latin typeface="Book Antiqua" panose="02040602050305030304" pitchFamily="18" charset="0"/>
                <a:cs typeface="Times New Roman" panose="02020603050405020304" pitchFamily="18" charset="0"/>
              </a:defRPr>
            </a:lvl7pPr>
            <a:lvl8pPr marL="3429000" indent="-228600" eaLnBrk="0" fontAlgn="base" hangingPunct="0">
              <a:spcBef>
                <a:spcPct val="0"/>
              </a:spcBef>
              <a:spcAft>
                <a:spcPct val="0"/>
              </a:spcAft>
              <a:defRPr kumimoji="1" sz="2400">
                <a:solidFill>
                  <a:schemeClr val="tx1"/>
                </a:solidFill>
                <a:latin typeface="Book Antiqua" panose="02040602050305030304" pitchFamily="18" charset="0"/>
                <a:cs typeface="Times New Roman" panose="02020603050405020304" pitchFamily="18" charset="0"/>
              </a:defRPr>
            </a:lvl8pPr>
            <a:lvl9pPr marL="3886200" indent="-228600" eaLnBrk="0" fontAlgn="base" hangingPunct="0">
              <a:spcBef>
                <a:spcPct val="0"/>
              </a:spcBef>
              <a:spcAft>
                <a:spcPct val="0"/>
              </a:spcAft>
              <a:defRPr kumimoji="1" sz="2400">
                <a:solidFill>
                  <a:schemeClr val="tx1"/>
                </a:solidFill>
                <a:latin typeface="Book Antiqua" panose="02040602050305030304" pitchFamily="18" charset="0"/>
                <a:cs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1" lang="es-CO" altLang="es-CO" sz="2400" b="0" i="0" u="none" strike="noStrike" kern="1200" cap="none" spc="0" normalizeH="0" baseline="0" noProof="0">
              <a:ln>
                <a:noFill/>
              </a:ln>
              <a:solidFill>
                <a:schemeClr val="tx1"/>
              </a:solidFill>
              <a:effectLst/>
              <a:uLnTx/>
              <a:uFillTx/>
              <a:latin typeface="Times New Roman" panose="02020603050405020304" pitchFamily="18" charset="0"/>
              <a:ea typeface="+mn-ea"/>
              <a:cs typeface="Times New Roman" panose="02020603050405020304" pitchFamily="18" charset="0"/>
            </a:endParaRPr>
          </a:p>
        </p:txBody>
      </p:sp>
      <p:pic>
        <p:nvPicPr>
          <p:cNvPr id="11267" name="Picture 18" descr="C:\Documents and Settings\prototipo1\Mis documentos\Mis imágenes\cuentas de servicios\explic1.jpg"/>
          <p:cNvPicPr>
            <a:picLocks noChangeAspect="1"/>
          </p:cNvPicPr>
          <p:nvPr userDrawn="1"/>
        </p:nvPicPr>
        <p:blipFill>
          <a:blip r:embed="rId2"/>
          <a:stretch>
            <a:fillRect/>
          </a:stretch>
        </p:blipFill>
        <p:spPr>
          <a:xfrm>
            <a:off x="0" y="0"/>
            <a:ext cx="785813" cy="928688"/>
          </a:xfrm>
          <a:prstGeom prst="rect">
            <a:avLst/>
          </a:prstGeom>
          <a:noFill/>
          <a:ln w="9525">
            <a:noFill/>
          </a:ln>
        </p:spPr>
      </p:pic>
      <p:graphicFrame>
        <p:nvGraphicFramePr>
          <p:cNvPr id="11268" name="Object 41"/>
          <p:cNvGraphicFramePr>
            <a:graphicFrameLocks noChangeAspect="1"/>
          </p:cNvGraphicFramePr>
          <p:nvPr userDrawn="1"/>
        </p:nvGraphicFramePr>
        <p:xfrm>
          <a:off x="1116013" y="476250"/>
          <a:ext cx="147637" cy="417513"/>
        </p:xfrm>
        <a:graphic>
          <a:graphicData uri="http://schemas.openxmlformats.org/presentationml/2006/ole">
            <mc:AlternateContent xmlns:mc="http://schemas.openxmlformats.org/markup-compatibility/2006">
              <mc:Choice xmlns:v="urn:schemas-microsoft-com:vml" Requires="v">
                <p:oleObj r:id="rId3" imgW="1330325" imgH="3756660" progId="MS_ClipArt_Gallery.2">
                  <p:embed/>
                </p:oleObj>
              </mc:Choice>
              <mc:Fallback>
                <p:oleObj r:id="rId3" imgW="1330325" imgH="3756660" progId="MS_ClipArt_Gallery.2">
                  <p:embed/>
                  <p:pic>
                    <p:nvPicPr>
                      <p:cNvPr id="0" name="Picture 3133"/>
                      <p:cNvPicPr/>
                      <p:nvPr/>
                    </p:nvPicPr>
                    <p:blipFill>
                      <a:blip r:embed="rId4"/>
                      <a:stretch>
                        <a:fillRect/>
                      </a:stretch>
                    </p:blipFill>
                    <p:spPr>
                      <a:xfrm>
                        <a:off x="1116013" y="476250"/>
                        <a:ext cx="147637" cy="417513"/>
                      </a:xfrm>
                      <a:prstGeom prst="rect">
                        <a:avLst/>
                      </a:prstGeom>
                      <a:noFill/>
                      <a:ln w="38100">
                        <a:noFill/>
                        <a:miter/>
                      </a:ln>
                    </p:spPr>
                  </p:pic>
                </p:oleObj>
              </mc:Fallback>
            </mc:AlternateContent>
          </a:graphicData>
        </a:graphic>
      </p:graphicFrame>
      <p:graphicFrame>
        <p:nvGraphicFramePr>
          <p:cNvPr id="11269" name="Object 42"/>
          <p:cNvGraphicFramePr>
            <a:graphicFrameLocks noChangeAspect="1"/>
          </p:cNvGraphicFramePr>
          <p:nvPr userDrawn="1"/>
        </p:nvGraphicFramePr>
        <p:xfrm>
          <a:off x="468313" y="333375"/>
          <a:ext cx="231775" cy="582613"/>
        </p:xfrm>
        <a:graphic>
          <a:graphicData uri="http://schemas.openxmlformats.org/presentationml/2006/ole">
            <mc:AlternateContent xmlns:mc="http://schemas.openxmlformats.org/markup-compatibility/2006">
              <mc:Choice xmlns:v="urn:schemas-microsoft-com:vml" Requires="v">
                <p:oleObj r:id="rId5" imgW="1330325" imgH="3756660" progId="MS_ClipArt_Gallery.2">
                  <p:embed/>
                </p:oleObj>
              </mc:Choice>
              <mc:Fallback>
                <p:oleObj r:id="rId5" imgW="1330325" imgH="3756660" progId="MS_ClipArt_Gallery.2">
                  <p:embed/>
                  <p:pic>
                    <p:nvPicPr>
                      <p:cNvPr id="0" name="Picture 3131"/>
                      <p:cNvPicPr/>
                      <p:nvPr/>
                    </p:nvPicPr>
                    <p:blipFill>
                      <a:blip r:embed="rId4"/>
                      <a:stretch>
                        <a:fillRect/>
                      </a:stretch>
                    </p:blipFill>
                    <p:spPr>
                      <a:xfrm>
                        <a:off x="468313" y="333375"/>
                        <a:ext cx="231775" cy="582613"/>
                      </a:xfrm>
                      <a:prstGeom prst="rect">
                        <a:avLst/>
                      </a:prstGeom>
                      <a:noFill/>
                      <a:ln w="38100">
                        <a:noFill/>
                        <a:miter/>
                      </a:ln>
                    </p:spPr>
                  </p:pic>
                </p:oleObj>
              </mc:Fallback>
            </mc:AlternateContent>
          </a:graphicData>
        </a:graphic>
      </p:graphicFrame>
      <p:graphicFrame>
        <p:nvGraphicFramePr>
          <p:cNvPr id="11270" name="Object 43"/>
          <p:cNvGraphicFramePr>
            <a:graphicFrameLocks noChangeAspect="1"/>
          </p:cNvGraphicFramePr>
          <p:nvPr userDrawn="1"/>
        </p:nvGraphicFramePr>
        <p:xfrm>
          <a:off x="827088" y="404813"/>
          <a:ext cx="169862" cy="498475"/>
        </p:xfrm>
        <a:graphic>
          <a:graphicData uri="http://schemas.openxmlformats.org/presentationml/2006/ole">
            <mc:AlternateContent xmlns:mc="http://schemas.openxmlformats.org/markup-compatibility/2006">
              <mc:Choice xmlns:v="urn:schemas-microsoft-com:vml" Requires="v">
                <p:oleObj r:id="rId6" imgW="1330325" imgH="3756660" progId="MS_ClipArt_Gallery.2">
                  <p:embed/>
                </p:oleObj>
              </mc:Choice>
              <mc:Fallback>
                <p:oleObj r:id="rId6" imgW="1330325" imgH="3756660" progId="MS_ClipArt_Gallery.2">
                  <p:embed/>
                  <p:pic>
                    <p:nvPicPr>
                      <p:cNvPr id="0" name="Picture 3129"/>
                      <p:cNvPicPr/>
                      <p:nvPr/>
                    </p:nvPicPr>
                    <p:blipFill>
                      <a:blip r:embed="rId4"/>
                      <a:stretch>
                        <a:fillRect/>
                      </a:stretch>
                    </p:blipFill>
                    <p:spPr>
                      <a:xfrm>
                        <a:off x="827088" y="404813"/>
                        <a:ext cx="169862" cy="498475"/>
                      </a:xfrm>
                      <a:prstGeom prst="rect">
                        <a:avLst/>
                      </a:prstGeom>
                      <a:noFill/>
                      <a:ln w="38100">
                        <a:noFill/>
                        <a:miter/>
                      </a:ln>
                    </p:spPr>
                  </p:pic>
                </p:oleObj>
              </mc:Fallback>
            </mc:AlternateContent>
          </a:graphicData>
        </a:graphic>
      </p:graphicFrame>
      <p:graphicFrame>
        <p:nvGraphicFramePr>
          <p:cNvPr id="11271" name="Object 44"/>
          <p:cNvGraphicFramePr>
            <a:graphicFrameLocks noChangeAspect="1"/>
          </p:cNvGraphicFramePr>
          <p:nvPr userDrawn="1"/>
        </p:nvGraphicFramePr>
        <p:xfrm>
          <a:off x="107950" y="188913"/>
          <a:ext cx="201613" cy="669925"/>
        </p:xfrm>
        <a:graphic>
          <a:graphicData uri="http://schemas.openxmlformats.org/presentationml/2006/ole">
            <mc:AlternateContent xmlns:mc="http://schemas.openxmlformats.org/markup-compatibility/2006">
              <mc:Choice xmlns:v="urn:schemas-microsoft-com:vml" Requires="v">
                <p:oleObj r:id="rId7" imgW="1330325" imgH="3756660" progId="MS_ClipArt_Gallery.2">
                  <p:embed/>
                </p:oleObj>
              </mc:Choice>
              <mc:Fallback>
                <p:oleObj r:id="rId7" imgW="1330325" imgH="3756660" progId="MS_ClipArt_Gallery.2">
                  <p:embed/>
                  <p:pic>
                    <p:nvPicPr>
                      <p:cNvPr id="0" name="Picture 3130"/>
                      <p:cNvPicPr/>
                      <p:nvPr/>
                    </p:nvPicPr>
                    <p:blipFill>
                      <a:blip r:embed="rId4"/>
                      <a:stretch>
                        <a:fillRect/>
                      </a:stretch>
                    </p:blipFill>
                    <p:spPr>
                      <a:xfrm>
                        <a:off x="107950" y="188913"/>
                        <a:ext cx="201613" cy="669925"/>
                      </a:xfrm>
                      <a:prstGeom prst="rect">
                        <a:avLst/>
                      </a:prstGeom>
                      <a:noFill/>
                      <a:ln w="38100">
                        <a:noFill/>
                        <a:miter/>
                      </a:ln>
                    </p:spPr>
                  </p:pic>
                </p:oleObj>
              </mc:Fallback>
            </mc:AlternateContent>
          </a:graphicData>
        </a:graphic>
      </p:graphicFrame>
      <p:sp>
        <p:nvSpPr>
          <p:cNvPr id="11272" name="Arc 50"/>
          <p:cNvSpPr/>
          <p:nvPr userDrawn="1"/>
        </p:nvSpPr>
        <p:spPr>
          <a:xfrm rot="-10501254">
            <a:off x="179388" y="476250"/>
            <a:ext cx="360362" cy="73025"/>
          </a:xfrm>
          <a:custGeom>
            <a:avLst/>
            <a:gdLst/>
            <a:ahLst/>
            <a:cxnLst>
              <a:cxn ang="0">
                <a:pos x="0" y="0"/>
              </a:cxn>
              <a:cxn ang="0">
                <a:pos x="2147483646" y="2147483646"/>
              </a:cxn>
              <a:cxn ang="0">
                <a:pos x="0" y="2147483646"/>
              </a:cxn>
            </a:cxnLst>
            <a:rect l="0" t="0" r="0" b="0"/>
            <a:pathLst>
              <a:path w="21600" h="21600" fill="none">
                <a:moveTo>
                  <a:pt x="-1" y="0"/>
                </a:moveTo>
                <a:cubicBezTo>
                  <a:pt x="11929" y="0"/>
                  <a:pt x="21600" y="9670"/>
                  <a:pt x="21600" y="21600"/>
                </a:cubicBezTo>
              </a:path>
              <a:path w="21600" h="21600" stroke="0">
                <a:moveTo>
                  <a:pt x="-1" y="0"/>
                </a:moveTo>
                <a:cubicBezTo>
                  <a:pt x="11929" y="0"/>
                  <a:pt x="21600" y="9670"/>
                  <a:pt x="21600" y="21600"/>
                </a:cubicBezTo>
                <a:lnTo>
                  <a:pt x="0" y="21600"/>
                </a:lnTo>
                <a:lnTo>
                  <a:pt x="-1" y="0"/>
                </a:lnTo>
                <a:close/>
              </a:path>
            </a:pathLst>
          </a:custGeom>
          <a:noFill/>
          <a:ln w="12700" cap="sq" cmpd="sng">
            <a:solidFill>
              <a:schemeClr val="tx1">
                <a:alpha val="100000"/>
              </a:schemeClr>
            </a:solidFill>
            <a:prstDash val="solid"/>
            <a:miter lim="800000"/>
            <a:headEnd type="none" w="sm" len="sm"/>
            <a:tailEnd type="none" w="sm" len="sm"/>
          </a:ln>
        </p:spPr>
        <p:txBody>
          <a:bodyPr/>
          <a:lstStyle/>
          <a:p>
            <a:endParaRPr lang="en-US"/>
          </a:p>
        </p:txBody>
      </p:sp>
      <p:sp>
        <p:nvSpPr>
          <p:cNvPr id="11273" name="Arc 51"/>
          <p:cNvSpPr/>
          <p:nvPr userDrawn="1"/>
        </p:nvSpPr>
        <p:spPr>
          <a:xfrm rot="-10501254">
            <a:off x="611188" y="549275"/>
            <a:ext cx="360362" cy="73025"/>
          </a:xfrm>
          <a:custGeom>
            <a:avLst/>
            <a:gdLst/>
            <a:ahLst/>
            <a:cxnLst>
              <a:cxn ang="0">
                <a:pos x="0" y="0"/>
              </a:cxn>
              <a:cxn ang="0">
                <a:pos x="2147483646" y="2147483646"/>
              </a:cxn>
              <a:cxn ang="0">
                <a:pos x="0" y="2147483646"/>
              </a:cxn>
            </a:cxnLst>
            <a:rect l="0" t="0" r="0" b="0"/>
            <a:pathLst>
              <a:path w="21600" h="21600" fill="none">
                <a:moveTo>
                  <a:pt x="-1" y="0"/>
                </a:moveTo>
                <a:cubicBezTo>
                  <a:pt x="11929" y="0"/>
                  <a:pt x="21600" y="9670"/>
                  <a:pt x="21600" y="21600"/>
                </a:cubicBezTo>
              </a:path>
              <a:path w="21600" h="21600" stroke="0">
                <a:moveTo>
                  <a:pt x="-1" y="0"/>
                </a:moveTo>
                <a:cubicBezTo>
                  <a:pt x="11929" y="0"/>
                  <a:pt x="21600" y="9670"/>
                  <a:pt x="21600" y="21600"/>
                </a:cubicBezTo>
                <a:lnTo>
                  <a:pt x="0" y="21600"/>
                </a:lnTo>
                <a:lnTo>
                  <a:pt x="-1" y="0"/>
                </a:lnTo>
                <a:close/>
              </a:path>
            </a:pathLst>
          </a:custGeom>
          <a:noFill/>
          <a:ln w="12700" cap="sq" cmpd="sng">
            <a:solidFill>
              <a:schemeClr val="tx1">
                <a:alpha val="100000"/>
              </a:schemeClr>
            </a:solidFill>
            <a:prstDash val="solid"/>
            <a:miter lim="800000"/>
            <a:headEnd type="none" w="sm" len="sm"/>
            <a:tailEnd type="none" w="sm" len="sm"/>
          </a:ln>
        </p:spPr>
        <p:txBody>
          <a:bodyPr/>
          <a:lstStyle/>
          <a:p>
            <a:endParaRPr lang="en-US"/>
          </a:p>
        </p:txBody>
      </p:sp>
      <p:sp>
        <p:nvSpPr>
          <p:cNvPr id="11274" name="Arc 52"/>
          <p:cNvSpPr/>
          <p:nvPr userDrawn="1"/>
        </p:nvSpPr>
        <p:spPr>
          <a:xfrm rot="10800000">
            <a:off x="971550" y="620713"/>
            <a:ext cx="433388" cy="69850"/>
          </a:xfrm>
          <a:custGeom>
            <a:avLst/>
            <a:gdLst/>
            <a:ahLst/>
            <a:cxnLst>
              <a:cxn ang="0">
                <a:pos x="0" y="2147483646"/>
              </a:cxn>
              <a:cxn ang="0">
                <a:pos x="2147483646" y="2147483646"/>
              </a:cxn>
              <a:cxn ang="0">
                <a:pos x="2147483646" y="2147483646"/>
              </a:cxn>
            </a:cxnLst>
            <a:rect l="0" t="0" r="0" b="0"/>
            <a:pathLst>
              <a:path w="26057" h="21600" fill="none">
                <a:moveTo>
                  <a:pt x="-1" y="464"/>
                </a:moveTo>
                <a:cubicBezTo>
                  <a:pt x="1465" y="155"/>
                  <a:pt x="2959" y="-1"/>
                  <a:pt x="4457" y="0"/>
                </a:cubicBezTo>
                <a:cubicBezTo>
                  <a:pt x="16386" y="0"/>
                  <a:pt x="26057" y="9670"/>
                  <a:pt x="26057" y="21600"/>
                </a:cubicBezTo>
              </a:path>
              <a:path w="26057" h="21600" stroke="0">
                <a:moveTo>
                  <a:pt x="-1" y="464"/>
                </a:moveTo>
                <a:cubicBezTo>
                  <a:pt x="1465" y="155"/>
                  <a:pt x="2959" y="-1"/>
                  <a:pt x="4457" y="0"/>
                </a:cubicBezTo>
                <a:cubicBezTo>
                  <a:pt x="16386" y="0"/>
                  <a:pt x="26057" y="9670"/>
                  <a:pt x="26057" y="21600"/>
                </a:cubicBezTo>
                <a:lnTo>
                  <a:pt x="4457" y="21600"/>
                </a:lnTo>
                <a:lnTo>
                  <a:pt x="-1" y="464"/>
                </a:lnTo>
                <a:close/>
              </a:path>
            </a:pathLst>
          </a:custGeom>
          <a:noFill/>
          <a:ln w="12700" cap="sq" cmpd="sng">
            <a:solidFill>
              <a:schemeClr val="tx1">
                <a:alpha val="100000"/>
              </a:schemeClr>
            </a:solidFill>
            <a:prstDash val="solid"/>
            <a:miter lim="800000"/>
            <a:headEnd type="none" w="sm" len="sm"/>
            <a:tailEnd type="none" w="sm" len="sm"/>
          </a:ln>
        </p:spPr>
        <p:txBody>
          <a:bodyPr/>
          <a:lstStyle/>
          <a:p>
            <a:endParaRPr lang="en-US"/>
          </a:p>
        </p:txBody>
      </p:sp>
      <p:graphicFrame>
        <p:nvGraphicFramePr>
          <p:cNvPr id="11275" name="Object 53"/>
          <p:cNvGraphicFramePr>
            <a:graphicFrameLocks noChangeAspect="1"/>
          </p:cNvGraphicFramePr>
          <p:nvPr userDrawn="1"/>
        </p:nvGraphicFramePr>
        <p:xfrm>
          <a:off x="1403350" y="549275"/>
          <a:ext cx="147638" cy="344488"/>
        </p:xfrm>
        <a:graphic>
          <a:graphicData uri="http://schemas.openxmlformats.org/presentationml/2006/ole">
            <mc:AlternateContent xmlns:mc="http://schemas.openxmlformats.org/markup-compatibility/2006">
              <mc:Choice xmlns:v="urn:schemas-microsoft-com:vml" Requires="v">
                <p:oleObj r:id="rId8" imgW="1330325" imgH="3756660" progId="MS_ClipArt_Gallery.2">
                  <p:embed/>
                </p:oleObj>
              </mc:Choice>
              <mc:Fallback>
                <p:oleObj r:id="rId8" imgW="1330325" imgH="3756660" progId="MS_ClipArt_Gallery.2">
                  <p:embed/>
                  <p:pic>
                    <p:nvPicPr>
                      <p:cNvPr id="0" name="Picture 3132"/>
                      <p:cNvPicPr/>
                      <p:nvPr/>
                    </p:nvPicPr>
                    <p:blipFill>
                      <a:blip r:embed="rId4"/>
                      <a:stretch>
                        <a:fillRect/>
                      </a:stretch>
                    </p:blipFill>
                    <p:spPr>
                      <a:xfrm>
                        <a:off x="1403350" y="549275"/>
                        <a:ext cx="147638" cy="344488"/>
                      </a:xfrm>
                      <a:prstGeom prst="rect">
                        <a:avLst/>
                      </a:prstGeom>
                      <a:noFill/>
                      <a:ln w="38100">
                        <a:noFill/>
                        <a:miter/>
                      </a:ln>
                    </p:spPr>
                  </p:pic>
                </p:oleObj>
              </mc:Fallback>
            </mc:AlternateContent>
          </a:graphicData>
        </a:graphic>
      </p:graphicFrame>
      <p:graphicFrame>
        <p:nvGraphicFramePr>
          <p:cNvPr id="11276" name="Object 54"/>
          <p:cNvGraphicFramePr>
            <a:graphicFrameLocks noChangeAspect="1"/>
          </p:cNvGraphicFramePr>
          <p:nvPr userDrawn="1"/>
        </p:nvGraphicFramePr>
        <p:xfrm>
          <a:off x="1692275" y="620713"/>
          <a:ext cx="147638" cy="274637"/>
        </p:xfrm>
        <a:graphic>
          <a:graphicData uri="http://schemas.openxmlformats.org/presentationml/2006/ole">
            <mc:AlternateContent xmlns:mc="http://schemas.openxmlformats.org/markup-compatibility/2006">
              <mc:Choice xmlns:v="urn:schemas-microsoft-com:vml" Requires="v">
                <p:oleObj r:id="rId9" imgW="1330325" imgH="3756660" progId="MS_ClipArt_Gallery.2">
                  <p:embed/>
                </p:oleObj>
              </mc:Choice>
              <mc:Fallback>
                <p:oleObj r:id="rId9" imgW="1330325" imgH="3756660" progId="MS_ClipArt_Gallery.2">
                  <p:embed/>
                  <p:pic>
                    <p:nvPicPr>
                      <p:cNvPr id="0" name="Picture 3134"/>
                      <p:cNvPicPr/>
                      <p:nvPr/>
                    </p:nvPicPr>
                    <p:blipFill>
                      <a:blip r:embed="rId4"/>
                      <a:stretch>
                        <a:fillRect/>
                      </a:stretch>
                    </p:blipFill>
                    <p:spPr>
                      <a:xfrm>
                        <a:off x="1692275" y="620713"/>
                        <a:ext cx="147638" cy="274637"/>
                      </a:xfrm>
                      <a:prstGeom prst="rect">
                        <a:avLst/>
                      </a:prstGeom>
                      <a:noFill/>
                      <a:ln w="38100">
                        <a:noFill/>
                        <a:miter/>
                      </a:ln>
                    </p:spPr>
                  </p:pic>
                </p:oleObj>
              </mc:Fallback>
            </mc:AlternateContent>
          </a:graphicData>
        </a:graphic>
      </p:graphicFrame>
      <p:sp>
        <p:nvSpPr>
          <p:cNvPr id="11277" name="Arc 55"/>
          <p:cNvSpPr/>
          <p:nvPr userDrawn="1"/>
        </p:nvSpPr>
        <p:spPr>
          <a:xfrm rot="10800000">
            <a:off x="1476375" y="692150"/>
            <a:ext cx="287338" cy="69850"/>
          </a:xfrm>
          <a:custGeom>
            <a:avLst/>
            <a:gdLst/>
            <a:ahLst/>
            <a:cxnLst>
              <a:cxn ang="0">
                <a:pos x="0" y="2147483646"/>
              </a:cxn>
              <a:cxn ang="0">
                <a:pos x="2147483646" y="2147483646"/>
              </a:cxn>
              <a:cxn ang="0">
                <a:pos x="2147483646" y="2147483646"/>
              </a:cxn>
            </a:cxnLst>
            <a:rect l="0" t="0" r="0" b="0"/>
            <a:pathLst>
              <a:path w="26057" h="21600" fill="none">
                <a:moveTo>
                  <a:pt x="-1" y="464"/>
                </a:moveTo>
                <a:cubicBezTo>
                  <a:pt x="1465" y="155"/>
                  <a:pt x="2959" y="-1"/>
                  <a:pt x="4457" y="0"/>
                </a:cubicBezTo>
                <a:cubicBezTo>
                  <a:pt x="16386" y="0"/>
                  <a:pt x="26057" y="9670"/>
                  <a:pt x="26057" y="21600"/>
                </a:cubicBezTo>
              </a:path>
              <a:path w="26057" h="21600" stroke="0">
                <a:moveTo>
                  <a:pt x="-1" y="464"/>
                </a:moveTo>
                <a:cubicBezTo>
                  <a:pt x="1465" y="155"/>
                  <a:pt x="2959" y="-1"/>
                  <a:pt x="4457" y="0"/>
                </a:cubicBezTo>
                <a:cubicBezTo>
                  <a:pt x="16386" y="0"/>
                  <a:pt x="26057" y="9670"/>
                  <a:pt x="26057" y="21600"/>
                </a:cubicBezTo>
                <a:lnTo>
                  <a:pt x="4457" y="21600"/>
                </a:lnTo>
                <a:lnTo>
                  <a:pt x="-1" y="464"/>
                </a:lnTo>
                <a:close/>
              </a:path>
            </a:pathLst>
          </a:custGeom>
          <a:noFill/>
          <a:ln w="12700" cap="sq" cmpd="sng">
            <a:solidFill>
              <a:schemeClr val="tx1">
                <a:alpha val="100000"/>
              </a:schemeClr>
            </a:solidFill>
            <a:prstDash val="solid"/>
            <a:miter lim="800000"/>
            <a:headEnd type="none" w="sm" len="sm"/>
            <a:tailEnd type="none" w="sm" len="sm"/>
          </a:ln>
        </p:spPr>
        <p:txBody>
          <a:bodyPr/>
          <a:lstStyle/>
          <a:p>
            <a:endParaRPr lang="en-US"/>
          </a:p>
        </p:txBody>
      </p:sp>
      <p:sp>
        <p:nvSpPr>
          <p:cNvPr id="11278" name="Line 56"/>
          <p:cNvSpPr/>
          <p:nvPr/>
        </p:nvSpPr>
        <p:spPr>
          <a:xfrm>
            <a:off x="0" y="914400"/>
            <a:ext cx="9144000" cy="0"/>
          </a:xfrm>
          <a:prstGeom prst="line">
            <a:avLst/>
          </a:prstGeom>
          <a:ln w="12700" cap="sq" cmpd="sng">
            <a:solidFill>
              <a:schemeClr val="tx1"/>
            </a:solidFill>
            <a:prstDash val="solid"/>
            <a:miter/>
            <a:headEnd type="none" w="sm" len="sm"/>
            <a:tailEnd type="none" w="sm" len="sm"/>
          </a:ln>
        </p:spPr>
      </p:sp>
      <p:sp>
        <p:nvSpPr>
          <p:cNvPr id="2" name="1 Título"/>
          <p:cNvSpPr>
            <a:spLocks noGrp="1"/>
          </p:cNvSpPr>
          <p:nvPr>
            <p:ph type="title"/>
          </p:nvPr>
        </p:nvSpPr>
        <p:spPr>
          <a:xfrm>
            <a:off x="1792288" y="4800600"/>
            <a:ext cx="5486400" cy="566738"/>
          </a:xfrm>
        </p:spPr>
        <p:txBody>
          <a:bodyPr/>
          <a:lstStyle>
            <a:lvl1pPr algn="l">
              <a:defRPr sz="2000" b="1"/>
            </a:lvl1pPr>
          </a:lstStyle>
          <a:p>
            <a:r>
              <a:rPr lang="es-ES"/>
              <a:t>Haga clic para modificar el estilo de título del patrón</a:t>
            </a:r>
          </a:p>
        </p:txBody>
      </p:sp>
      <p:sp>
        <p:nvSpPr>
          <p:cNvPr id="3" name="2 Marcador de posición de imagen"/>
          <p:cNvSpPr>
            <a:spLocks noGrp="1"/>
          </p:cNvSpPr>
          <p:nvPr>
            <p:ph type="pic" idx="1"/>
          </p:nvPr>
        </p:nvSpPr>
        <p:spPr>
          <a:xfrm>
            <a:off x="1792288" y="612775"/>
            <a:ext cx="54864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1" lang="es-ES" sz="3200" b="0" i="0" u="none" strike="noStrike" kern="0" cap="none" spc="0" normalizeH="0" baseline="0" noProof="0">
              <a:ln>
                <a:noFill/>
              </a:ln>
              <a:solidFill>
                <a:schemeClr val="tx1"/>
              </a:solidFill>
              <a:effectLst/>
              <a:uLnTx/>
              <a:uFillTx/>
              <a:latin typeface="+mn-lt"/>
              <a:ea typeface="+mn-ea"/>
              <a:cs typeface="+mn-cs"/>
            </a:endParaRPr>
          </a:p>
        </p:txBody>
      </p:sp>
      <p:sp>
        <p:nvSpPr>
          <p:cNvPr id="4" name="3 Marcador de texto"/>
          <p:cNvSpPr>
            <a:spLocks noGrp="1"/>
          </p:cNvSpPr>
          <p:nvPr>
            <p:ph type="body" sz="half" idx="2" hasCustomPrompt="1"/>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30" name="Rectangle 6"/>
          <p:cNvSpPr>
            <a:spLocks noGrp="1" noChangeArrowheads="1"/>
          </p:cNvSpPr>
          <p:nvPr>
            <p:ph type="ftr" sz="quarter" idx="3"/>
          </p:nvPr>
        </p:nvSpPr>
        <p:spPr>
          <a:xfrm>
            <a:off x="0" y="6500813"/>
            <a:ext cx="9144000" cy="357188"/>
          </a:xfrm>
          <a:prstGeom prst="rect">
            <a:avLst/>
          </a:prstGeom>
        </p:spPr>
        <p:txBody>
          <a:bodyPr/>
          <a:lstStyle>
            <a:lvl1pPr eaLnBrk="1" hangingPunct="1">
              <a:defRPr/>
            </a:lvl1pPr>
          </a:lstStyle>
          <a:p>
            <a:pPr marL="0" marR="0" lvl="0" indent="0" algn="l" defTabSz="914400" rtl="0" eaLnBrk="1" fontAlgn="base" latinLnBrk="0" hangingPunct="1">
              <a:lnSpc>
                <a:spcPct val="100000"/>
              </a:lnSpc>
              <a:spcBef>
                <a:spcPct val="0"/>
              </a:spcBef>
              <a:spcAft>
                <a:spcPct val="0"/>
              </a:spcAft>
              <a:buClrTx/>
              <a:buSzTx/>
              <a:buFontTx/>
              <a:buNone/>
              <a:defRPr/>
            </a:pPr>
            <a:r>
              <a:rPr kumimoji="1" lang="es-CO" sz="2400" b="0" i="0" u="none" strike="noStrike" kern="1200" cap="none" spc="0" normalizeH="0" baseline="0" noProof="0">
                <a:ln>
                  <a:noFill/>
                </a:ln>
                <a:solidFill>
                  <a:schemeClr val="tx1"/>
                </a:solidFill>
                <a:effectLst/>
                <a:uLnTx/>
                <a:uFillTx/>
                <a:latin typeface="Book Antiqua" panose="02040602050305030304" pitchFamily="18" charset="0"/>
                <a:ea typeface="+mn-ea"/>
                <a:cs typeface="Times New Roman" panose="02020603050405020304" pitchFamily="18" charset="0"/>
              </a:rPr>
              <a:t>Sintraisa</a:t>
            </a:r>
            <a:endParaRPr kumimoji="1" lang="es-ES" sz="2400" b="0" i="0" u="none" strike="noStrike" kern="1200" cap="none" spc="0" normalizeH="0" baseline="0" noProof="0">
              <a:ln>
                <a:noFill/>
              </a:ln>
              <a:solidFill>
                <a:schemeClr val="tx1"/>
              </a:solidFill>
              <a:effectLst/>
              <a:uLnTx/>
              <a:uFillTx/>
              <a:latin typeface="Book Antiqua" panose="02040602050305030304" pitchFamily="18" charset="0"/>
              <a:ea typeface="+mn-ea"/>
              <a:cs typeface="Times New Roman" panose="02020603050405020304" pitchFamily="18"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eg"/><Relationship Id="rId3" Type="http://schemas.openxmlformats.org/officeDocument/2006/relationships/slideLayout" Target="../slideLayouts/slideLayout3.xml"/><Relationship Id="rId21" Type="http://schemas.openxmlformats.org/officeDocument/2006/relationships/oleObject" Target="../embeddings/oleObject2.bin"/><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5" Type="http://schemas.openxmlformats.org/officeDocument/2006/relationships/oleObject" Target="../embeddings/oleObject6.bin"/><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w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oleObject" Target="../embeddings/oleObject5.bin"/><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oleObject" Target="../embeddings/oleObject4.bin"/><Relationship Id="rId10" Type="http://schemas.openxmlformats.org/officeDocument/2006/relationships/slideLayout" Target="../slideLayouts/slideLayout10.xml"/><Relationship Id="rId19" Type="http://schemas.openxmlformats.org/officeDocument/2006/relationships/oleObject" Target="../embeddings/oleObject1.bin"/><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oleObject" Target="../embeddings/oleObject3.bin"/></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theme" Target="../theme/theme2.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6" name="Rectangle 5"/>
          <p:cNvSpPr>
            <a:spLocks noChangeArrowheads="1"/>
          </p:cNvSpPr>
          <p:nvPr/>
        </p:nvSpPr>
        <p:spPr bwMode="blackWhite">
          <a:xfrm>
            <a:off x="0" y="0"/>
            <a:ext cx="9144000" cy="333375"/>
          </a:xfrm>
          <a:prstGeom prst="rect">
            <a:avLst/>
          </a:prstGeom>
          <a:gradFill rotWithShape="1">
            <a:gsLst>
              <a:gs pos="0">
                <a:srgbClr val="C00000"/>
              </a:gs>
              <a:gs pos="100000">
                <a:srgbClr val="FFFFFF"/>
              </a:gs>
            </a:gsLst>
            <a:lin ang="5400000" scaled="1"/>
          </a:gradFill>
          <a:ln>
            <a:noFill/>
          </a:ln>
        </p:spPr>
        <p:txBody>
          <a:bodyPr/>
          <a:lstStyle>
            <a:lvl1pPr eaLnBrk="0" hangingPunct="0">
              <a:defRPr kumimoji="1" sz="2400">
                <a:solidFill>
                  <a:schemeClr val="tx1"/>
                </a:solidFill>
                <a:latin typeface="Book Antiqua" panose="02040602050305030304" pitchFamily="18" charset="0"/>
                <a:cs typeface="Times New Roman" panose="02020603050405020304" pitchFamily="18" charset="0"/>
              </a:defRPr>
            </a:lvl1pPr>
            <a:lvl2pPr marL="742950" indent="-285750" eaLnBrk="0" hangingPunct="0">
              <a:defRPr kumimoji="1" sz="2400">
                <a:solidFill>
                  <a:schemeClr val="tx1"/>
                </a:solidFill>
                <a:latin typeface="Book Antiqua" panose="02040602050305030304" pitchFamily="18" charset="0"/>
                <a:cs typeface="Times New Roman" panose="02020603050405020304" pitchFamily="18" charset="0"/>
              </a:defRPr>
            </a:lvl2pPr>
            <a:lvl3pPr marL="1143000" indent="-228600" eaLnBrk="0" hangingPunct="0">
              <a:defRPr kumimoji="1" sz="2400">
                <a:solidFill>
                  <a:schemeClr val="tx1"/>
                </a:solidFill>
                <a:latin typeface="Book Antiqua" panose="02040602050305030304" pitchFamily="18" charset="0"/>
                <a:cs typeface="Times New Roman" panose="02020603050405020304" pitchFamily="18" charset="0"/>
              </a:defRPr>
            </a:lvl3pPr>
            <a:lvl4pPr marL="1600200" indent="-228600" eaLnBrk="0" hangingPunct="0">
              <a:defRPr kumimoji="1" sz="2400">
                <a:solidFill>
                  <a:schemeClr val="tx1"/>
                </a:solidFill>
                <a:latin typeface="Book Antiqua" panose="02040602050305030304" pitchFamily="18" charset="0"/>
                <a:cs typeface="Times New Roman" panose="02020603050405020304" pitchFamily="18" charset="0"/>
              </a:defRPr>
            </a:lvl4pPr>
            <a:lvl5pPr marL="2057400" indent="-228600" eaLnBrk="0" hangingPunct="0">
              <a:defRPr kumimoji="1" sz="2400">
                <a:solidFill>
                  <a:schemeClr val="tx1"/>
                </a:solidFill>
                <a:latin typeface="Book Antiqua" panose="02040602050305030304" pitchFamily="18" charset="0"/>
                <a:cs typeface="Times New Roman" panose="02020603050405020304" pitchFamily="18" charset="0"/>
              </a:defRPr>
            </a:lvl5pPr>
            <a:lvl6pPr marL="2514600" indent="-228600" eaLnBrk="0" fontAlgn="base" hangingPunct="0">
              <a:spcBef>
                <a:spcPct val="0"/>
              </a:spcBef>
              <a:spcAft>
                <a:spcPct val="0"/>
              </a:spcAft>
              <a:defRPr kumimoji="1" sz="2400">
                <a:solidFill>
                  <a:schemeClr val="tx1"/>
                </a:solidFill>
                <a:latin typeface="Book Antiqua" panose="02040602050305030304" pitchFamily="18" charset="0"/>
                <a:cs typeface="Times New Roman" panose="02020603050405020304" pitchFamily="18" charset="0"/>
              </a:defRPr>
            </a:lvl6pPr>
            <a:lvl7pPr marL="2971800" indent="-228600" eaLnBrk="0" fontAlgn="base" hangingPunct="0">
              <a:spcBef>
                <a:spcPct val="0"/>
              </a:spcBef>
              <a:spcAft>
                <a:spcPct val="0"/>
              </a:spcAft>
              <a:defRPr kumimoji="1" sz="2400">
                <a:solidFill>
                  <a:schemeClr val="tx1"/>
                </a:solidFill>
                <a:latin typeface="Book Antiqua" panose="02040602050305030304" pitchFamily="18" charset="0"/>
                <a:cs typeface="Times New Roman" panose="02020603050405020304" pitchFamily="18" charset="0"/>
              </a:defRPr>
            </a:lvl7pPr>
            <a:lvl8pPr marL="3429000" indent="-228600" eaLnBrk="0" fontAlgn="base" hangingPunct="0">
              <a:spcBef>
                <a:spcPct val="0"/>
              </a:spcBef>
              <a:spcAft>
                <a:spcPct val="0"/>
              </a:spcAft>
              <a:defRPr kumimoji="1" sz="2400">
                <a:solidFill>
                  <a:schemeClr val="tx1"/>
                </a:solidFill>
                <a:latin typeface="Book Antiqua" panose="02040602050305030304" pitchFamily="18" charset="0"/>
                <a:cs typeface="Times New Roman" panose="02020603050405020304" pitchFamily="18" charset="0"/>
              </a:defRPr>
            </a:lvl8pPr>
            <a:lvl9pPr marL="3886200" indent="-228600" eaLnBrk="0" fontAlgn="base" hangingPunct="0">
              <a:spcBef>
                <a:spcPct val="0"/>
              </a:spcBef>
              <a:spcAft>
                <a:spcPct val="0"/>
              </a:spcAft>
              <a:defRPr kumimoji="1" sz="2400">
                <a:solidFill>
                  <a:schemeClr val="tx1"/>
                </a:solidFill>
                <a:latin typeface="Book Antiqua" panose="02040602050305030304" pitchFamily="18" charset="0"/>
                <a:cs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1" lang="es-CO" altLang="es-CO" sz="2400" b="0" i="0" u="none" strike="noStrike" kern="1200" cap="none" spc="0" normalizeH="0" baseline="0" noProof="0">
              <a:ln>
                <a:noFill/>
              </a:ln>
              <a:solidFill>
                <a:schemeClr val="tx1"/>
              </a:solidFill>
              <a:effectLst/>
              <a:uLnTx/>
              <a:uFillTx/>
              <a:latin typeface="Times New Roman" panose="02020603050405020304" pitchFamily="18" charset="0"/>
              <a:ea typeface="+mn-ea"/>
              <a:cs typeface="Times New Roman" panose="02020603050405020304" pitchFamily="18" charset="0"/>
            </a:endParaRPr>
          </a:p>
        </p:txBody>
      </p:sp>
      <p:pic>
        <p:nvPicPr>
          <p:cNvPr id="1027" name="Picture 18" descr="C:\Documents and Settings\prototipo1\Mis documentos\Mis imágenes\cuentas de servicios\explic1.jpg"/>
          <p:cNvPicPr>
            <a:picLocks noChangeAspect="1"/>
          </p:cNvPicPr>
          <p:nvPr userDrawn="1"/>
        </p:nvPicPr>
        <p:blipFill>
          <a:blip r:embed="rId18"/>
          <a:stretch>
            <a:fillRect/>
          </a:stretch>
        </p:blipFill>
        <p:spPr>
          <a:xfrm>
            <a:off x="0" y="0"/>
            <a:ext cx="785813" cy="928688"/>
          </a:xfrm>
          <a:prstGeom prst="rect">
            <a:avLst/>
          </a:prstGeom>
          <a:noFill/>
          <a:ln w="9525">
            <a:noFill/>
          </a:ln>
        </p:spPr>
      </p:pic>
      <p:sp>
        <p:nvSpPr>
          <p:cNvPr id="1028" name="Rectangle 16"/>
          <p:cNvSpPr>
            <a:spLocks noGrp="1"/>
          </p:cNvSpPr>
          <p:nvPr>
            <p:ph type="title"/>
          </p:nvPr>
        </p:nvSpPr>
        <p:spPr>
          <a:xfrm>
            <a:off x="2051050" y="404813"/>
            <a:ext cx="7092950" cy="531812"/>
          </a:xfrm>
          <a:prstGeom prst="rect">
            <a:avLst/>
          </a:prstGeom>
          <a:noFill/>
          <a:ln w="9525">
            <a:noFill/>
          </a:ln>
        </p:spPr>
        <p:txBody>
          <a:bodyPr lIns="92075" tIns="46038" rIns="92075" bIns="46038" anchor="b" anchorCtr="0">
            <a:spAutoFit/>
          </a:bodyPr>
          <a:lstStyle/>
          <a:p>
            <a:pPr lvl="0"/>
            <a:r>
              <a:rPr lang="es-ES" altLang="es-CO" dirty="0"/>
              <a:t>FILOSOFIA</a:t>
            </a:r>
          </a:p>
        </p:txBody>
      </p:sp>
      <p:sp>
        <p:nvSpPr>
          <p:cNvPr id="1029" name="Rectangle 40"/>
          <p:cNvSpPr>
            <a:spLocks noGrp="1"/>
          </p:cNvSpPr>
          <p:nvPr>
            <p:ph type="body" idx="1"/>
          </p:nvPr>
        </p:nvSpPr>
        <p:spPr>
          <a:xfrm>
            <a:off x="500063" y="1143000"/>
            <a:ext cx="8135937" cy="5184775"/>
          </a:xfrm>
          <a:prstGeom prst="rect">
            <a:avLst/>
          </a:prstGeom>
          <a:noFill/>
          <a:ln w="9525">
            <a:noFill/>
          </a:ln>
        </p:spPr>
        <p:txBody>
          <a:bodyPr/>
          <a:lstStyle/>
          <a:p>
            <a:pPr lvl="0"/>
            <a:r>
              <a:rPr lang="es-MX" altLang="es-CO" dirty="0"/>
              <a:t>Haga clic para modificar el estilo de texto del patrón</a:t>
            </a:r>
          </a:p>
          <a:p>
            <a:pPr lvl="1"/>
            <a:r>
              <a:rPr lang="es-MX" altLang="es-CO" dirty="0"/>
              <a:t>Segundo nivel</a:t>
            </a:r>
          </a:p>
          <a:p>
            <a:pPr lvl="2"/>
            <a:r>
              <a:rPr lang="es-MX" altLang="es-CO" dirty="0"/>
              <a:t>Tercer nivel</a:t>
            </a:r>
          </a:p>
          <a:p>
            <a:pPr lvl="3"/>
            <a:r>
              <a:rPr lang="es-MX" altLang="es-CO" dirty="0"/>
              <a:t>Cuarto nivel</a:t>
            </a:r>
          </a:p>
          <a:p>
            <a:pPr lvl="4"/>
            <a:r>
              <a:rPr lang="es-MX" altLang="es-CO" dirty="0"/>
              <a:t>Quinto nivel</a:t>
            </a:r>
          </a:p>
        </p:txBody>
      </p:sp>
      <p:graphicFrame>
        <p:nvGraphicFramePr>
          <p:cNvPr id="1030" name="Object 41"/>
          <p:cNvGraphicFramePr>
            <a:graphicFrameLocks noChangeAspect="1"/>
          </p:cNvGraphicFramePr>
          <p:nvPr userDrawn="1"/>
        </p:nvGraphicFramePr>
        <p:xfrm>
          <a:off x="1116013" y="476250"/>
          <a:ext cx="147637" cy="417513"/>
        </p:xfrm>
        <a:graphic>
          <a:graphicData uri="http://schemas.openxmlformats.org/presentationml/2006/ole">
            <mc:AlternateContent xmlns:mc="http://schemas.openxmlformats.org/markup-compatibility/2006">
              <mc:Choice xmlns:v="urn:schemas-microsoft-com:vml" Requires="v">
                <p:oleObj r:id="rId19" imgW="1330325" imgH="3756660" progId="MS_ClipArt_Gallery.2">
                  <p:embed/>
                </p:oleObj>
              </mc:Choice>
              <mc:Fallback>
                <p:oleObj r:id="rId19" imgW="1330325" imgH="3756660" progId="MS_ClipArt_Gallery.2">
                  <p:embed/>
                  <p:pic>
                    <p:nvPicPr>
                      <p:cNvPr id="0" name="Picture 3077"/>
                      <p:cNvPicPr/>
                      <p:nvPr/>
                    </p:nvPicPr>
                    <p:blipFill>
                      <a:blip r:embed="rId20"/>
                      <a:stretch>
                        <a:fillRect/>
                      </a:stretch>
                    </p:blipFill>
                    <p:spPr>
                      <a:xfrm>
                        <a:off x="1116013" y="476250"/>
                        <a:ext cx="147637" cy="417513"/>
                      </a:xfrm>
                      <a:prstGeom prst="rect">
                        <a:avLst/>
                      </a:prstGeom>
                      <a:noFill/>
                      <a:ln w="38100">
                        <a:noFill/>
                        <a:miter/>
                      </a:ln>
                    </p:spPr>
                  </p:pic>
                </p:oleObj>
              </mc:Fallback>
            </mc:AlternateContent>
          </a:graphicData>
        </a:graphic>
      </p:graphicFrame>
      <p:graphicFrame>
        <p:nvGraphicFramePr>
          <p:cNvPr id="1031" name="Object 42"/>
          <p:cNvGraphicFramePr>
            <a:graphicFrameLocks noChangeAspect="1"/>
          </p:cNvGraphicFramePr>
          <p:nvPr userDrawn="1"/>
        </p:nvGraphicFramePr>
        <p:xfrm>
          <a:off x="468313" y="333375"/>
          <a:ext cx="231775" cy="582613"/>
        </p:xfrm>
        <a:graphic>
          <a:graphicData uri="http://schemas.openxmlformats.org/presentationml/2006/ole">
            <mc:AlternateContent xmlns:mc="http://schemas.openxmlformats.org/markup-compatibility/2006">
              <mc:Choice xmlns:v="urn:schemas-microsoft-com:vml" Requires="v">
                <p:oleObj r:id="rId21" imgW="1330325" imgH="3756660" progId="MS_ClipArt_Gallery.2">
                  <p:embed/>
                </p:oleObj>
              </mc:Choice>
              <mc:Fallback>
                <p:oleObj r:id="rId21" imgW="1330325" imgH="3756660" progId="MS_ClipArt_Gallery.2">
                  <p:embed/>
                  <p:pic>
                    <p:nvPicPr>
                      <p:cNvPr id="0" name="Picture 3079"/>
                      <p:cNvPicPr/>
                      <p:nvPr/>
                    </p:nvPicPr>
                    <p:blipFill>
                      <a:blip r:embed="rId20"/>
                      <a:stretch>
                        <a:fillRect/>
                      </a:stretch>
                    </p:blipFill>
                    <p:spPr>
                      <a:xfrm>
                        <a:off x="468313" y="333375"/>
                        <a:ext cx="231775" cy="582613"/>
                      </a:xfrm>
                      <a:prstGeom prst="rect">
                        <a:avLst/>
                      </a:prstGeom>
                      <a:noFill/>
                      <a:ln w="38100">
                        <a:noFill/>
                        <a:miter/>
                      </a:ln>
                    </p:spPr>
                  </p:pic>
                </p:oleObj>
              </mc:Fallback>
            </mc:AlternateContent>
          </a:graphicData>
        </a:graphic>
      </p:graphicFrame>
      <p:graphicFrame>
        <p:nvGraphicFramePr>
          <p:cNvPr id="1032" name="Object 43"/>
          <p:cNvGraphicFramePr>
            <a:graphicFrameLocks noChangeAspect="1"/>
          </p:cNvGraphicFramePr>
          <p:nvPr userDrawn="1"/>
        </p:nvGraphicFramePr>
        <p:xfrm>
          <a:off x="827088" y="404813"/>
          <a:ext cx="169862" cy="498475"/>
        </p:xfrm>
        <a:graphic>
          <a:graphicData uri="http://schemas.openxmlformats.org/presentationml/2006/ole">
            <mc:AlternateContent xmlns:mc="http://schemas.openxmlformats.org/markup-compatibility/2006">
              <mc:Choice xmlns:v="urn:schemas-microsoft-com:vml" Requires="v">
                <p:oleObj r:id="rId22" imgW="1330325" imgH="3756660" progId="MS_ClipArt_Gallery.2">
                  <p:embed/>
                </p:oleObj>
              </mc:Choice>
              <mc:Fallback>
                <p:oleObj r:id="rId22" imgW="1330325" imgH="3756660" progId="MS_ClipArt_Gallery.2">
                  <p:embed/>
                  <p:pic>
                    <p:nvPicPr>
                      <p:cNvPr id="0" name="Picture 3080"/>
                      <p:cNvPicPr/>
                      <p:nvPr/>
                    </p:nvPicPr>
                    <p:blipFill>
                      <a:blip r:embed="rId20"/>
                      <a:stretch>
                        <a:fillRect/>
                      </a:stretch>
                    </p:blipFill>
                    <p:spPr>
                      <a:xfrm>
                        <a:off x="827088" y="404813"/>
                        <a:ext cx="169862" cy="498475"/>
                      </a:xfrm>
                      <a:prstGeom prst="rect">
                        <a:avLst/>
                      </a:prstGeom>
                      <a:noFill/>
                      <a:ln w="38100">
                        <a:noFill/>
                        <a:miter/>
                      </a:ln>
                    </p:spPr>
                  </p:pic>
                </p:oleObj>
              </mc:Fallback>
            </mc:AlternateContent>
          </a:graphicData>
        </a:graphic>
      </p:graphicFrame>
      <p:graphicFrame>
        <p:nvGraphicFramePr>
          <p:cNvPr id="1033" name="Object 44"/>
          <p:cNvGraphicFramePr>
            <a:graphicFrameLocks noChangeAspect="1"/>
          </p:cNvGraphicFramePr>
          <p:nvPr userDrawn="1"/>
        </p:nvGraphicFramePr>
        <p:xfrm>
          <a:off x="107950" y="188913"/>
          <a:ext cx="201613" cy="669925"/>
        </p:xfrm>
        <a:graphic>
          <a:graphicData uri="http://schemas.openxmlformats.org/presentationml/2006/ole">
            <mc:AlternateContent xmlns:mc="http://schemas.openxmlformats.org/markup-compatibility/2006">
              <mc:Choice xmlns:v="urn:schemas-microsoft-com:vml" Requires="v">
                <p:oleObj r:id="rId23" imgW="1330325" imgH="3756660" progId="MS_ClipArt_Gallery.2">
                  <p:embed/>
                </p:oleObj>
              </mc:Choice>
              <mc:Fallback>
                <p:oleObj r:id="rId23" imgW="1330325" imgH="3756660" progId="MS_ClipArt_Gallery.2">
                  <p:embed/>
                  <p:pic>
                    <p:nvPicPr>
                      <p:cNvPr id="0" name="Picture 3075"/>
                      <p:cNvPicPr/>
                      <p:nvPr/>
                    </p:nvPicPr>
                    <p:blipFill>
                      <a:blip r:embed="rId20"/>
                      <a:stretch>
                        <a:fillRect/>
                      </a:stretch>
                    </p:blipFill>
                    <p:spPr>
                      <a:xfrm>
                        <a:off x="107950" y="188913"/>
                        <a:ext cx="201613" cy="669925"/>
                      </a:xfrm>
                      <a:prstGeom prst="rect">
                        <a:avLst/>
                      </a:prstGeom>
                      <a:noFill/>
                      <a:ln w="38100">
                        <a:noFill/>
                        <a:miter/>
                      </a:ln>
                    </p:spPr>
                  </p:pic>
                </p:oleObj>
              </mc:Fallback>
            </mc:AlternateContent>
          </a:graphicData>
        </a:graphic>
      </p:graphicFrame>
      <p:sp>
        <p:nvSpPr>
          <p:cNvPr id="1034" name="Arc 50"/>
          <p:cNvSpPr/>
          <p:nvPr userDrawn="1"/>
        </p:nvSpPr>
        <p:spPr>
          <a:xfrm rot="-10501254">
            <a:off x="179388" y="476250"/>
            <a:ext cx="360362" cy="73025"/>
          </a:xfrm>
          <a:custGeom>
            <a:avLst/>
            <a:gdLst/>
            <a:ahLst/>
            <a:cxnLst>
              <a:cxn ang="0">
                <a:pos x="0" y="0"/>
              </a:cxn>
              <a:cxn ang="0">
                <a:pos x="2147483646" y="2147483646"/>
              </a:cxn>
              <a:cxn ang="0">
                <a:pos x="0" y="2147483646"/>
              </a:cxn>
            </a:cxnLst>
            <a:rect l="0" t="0" r="0" b="0"/>
            <a:pathLst>
              <a:path w="21600" h="21600" fill="none">
                <a:moveTo>
                  <a:pt x="-1" y="0"/>
                </a:moveTo>
                <a:cubicBezTo>
                  <a:pt x="11929" y="0"/>
                  <a:pt x="21600" y="9670"/>
                  <a:pt x="21600" y="21600"/>
                </a:cubicBezTo>
              </a:path>
              <a:path w="21600" h="21600" stroke="0">
                <a:moveTo>
                  <a:pt x="-1" y="0"/>
                </a:moveTo>
                <a:cubicBezTo>
                  <a:pt x="11929" y="0"/>
                  <a:pt x="21600" y="9670"/>
                  <a:pt x="21600" y="21600"/>
                </a:cubicBezTo>
                <a:lnTo>
                  <a:pt x="0" y="21600"/>
                </a:lnTo>
                <a:lnTo>
                  <a:pt x="-1" y="0"/>
                </a:lnTo>
                <a:close/>
              </a:path>
            </a:pathLst>
          </a:custGeom>
          <a:noFill/>
          <a:ln w="12700" cap="sq" cmpd="sng">
            <a:solidFill>
              <a:schemeClr val="tx1">
                <a:alpha val="100000"/>
              </a:schemeClr>
            </a:solidFill>
            <a:prstDash val="solid"/>
            <a:miter lim="800000"/>
            <a:headEnd type="none" w="sm" len="sm"/>
            <a:tailEnd type="none" w="sm" len="sm"/>
          </a:ln>
        </p:spPr>
        <p:txBody>
          <a:bodyPr/>
          <a:lstStyle/>
          <a:p>
            <a:endParaRPr lang="en-US"/>
          </a:p>
        </p:txBody>
      </p:sp>
      <p:sp>
        <p:nvSpPr>
          <p:cNvPr id="1035" name="Arc 51"/>
          <p:cNvSpPr/>
          <p:nvPr userDrawn="1"/>
        </p:nvSpPr>
        <p:spPr>
          <a:xfrm rot="-10501254">
            <a:off x="611188" y="549275"/>
            <a:ext cx="360362" cy="73025"/>
          </a:xfrm>
          <a:custGeom>
            <a:avLst/>
            <a:gdLst/>
            <a:ahLst/>
            <a:cxnLst>
              <a:cxn ang="0">
                <a:pos x="0" y="0"/>
              </a:cxn>
              <a:cxn ang="0">
                <a:pos x="2147483646" y="2147483646"/>
              </a:cxn>
              <a:cxn ang="0">
                <a:pos x="0" y="2147483646"/>
              </a:cxn>
            </a:cxnLst>
            <a:rect l="0" t="0" r="0" b="0"/>
            <a:pathLst>
              <a:path w="21600" h="21600" fill="none">
                <a:moveTo>
                  <a:pt x="-1" y="0"/>
                </a:moveTo>
                <a:cubicBezTo>
                  <a:pt x="11929" y="0"/>
                  <a:pt x="21600" y="9670"/>
                  <a:pt x="21600" y="21600"/>
                </a:cubicBezTo>
              </a:path>
              <a:path w="21600" h="21600" stroke="0">
                <a:moveTo>
                  <a:pt x="-1" y="0"/>
                </a:moveTo>
                <a:cubicBezTo>
                  <a:pt x="11929" y="0"/>
                  <a:pt x="21600" y="9670"/>
                  <a:pt x="21600" y="21600"/>
                </a:cubicBezTo>
                <a:lnTo>
                  <a:pt x="0" y="21600"/>
                </a:lnTo>
                <a:lnTo>
                  <a:pt x="-1" y="0"/>
                </a:lnTo>
                <a:close/>
              </a:path>
            </a:pathLst>
          </a:custGeom>
          <a:noFill/>
          <a:ln w="12700" cap="sq" cmpd="sng">
            <a:solidFill>
              <a:schemeClr val="tx1">
                <a:alpha val="100000"/>
              </a:schemeClr>
            </a:solidFill>
            <a:prstDash val="solid"/>
            <a:miter lim="800000"/>
            <a:headEnd type="none" w="sm" len="sm"/>
            <a:tailEnd type="none" w="sm" len="sm"/>
          </a:ln>
        </p:spPr>
        <p:txBody>
          <a:bodyPr/>
          <a:lstStyle/>
          <a:p>
            <a:endParaRPr lang="en-US"/>
          </a:p>
        </p:txBody>
      </p:sp>
      <p:sp>
        <p:nvSpPr>
          <p:cNvPr id="1036" name="Arc 52"/>
          <p:cNvSpPr/>
          <p:nvPr userDrawn="1"/>
        </p:nvSpPr>
        <p:spPr>
          <a:xfrm rot="10800000">
            <a:off x="971550" y="620713"/>
            <a:ext cx="433388" cy="69850"/>
          </a:xfrm>
          <a:custGeom>
            <a:avLst/>
            <a:gdLst/>
            <a:ahLst/>
            <a:cxnLst>
              <a:cxn ang="0">
                <a:pos x="0" y="2147483646"/>
              </a:cxn>
              <a:cxn ang="0">
                <a:pos x="2147483646" y="2147483646"/>
              </a:cxn>
              <a:cxn ang="0">
                <a:pos x="2147483646" y="2147483646"/>
              </a:cxn>
            </a:cxnLst>
            <a:rect l="0" t="0" r="0" b="0"/>
            <a:pathLst>
              <a:path w="26057" h="21600" fill="none">
                <a:moveTo>
                  <a:pt x="-1" y="464"/>
                </a:moveTo>
                <a:cubicBezTo>
                  <a:pt x="1465" y="155"/>
                  <a:pt x="2959" y="-1"/>
                  <a:pt x="4457" y="0"/>
                </a:cubicBezTo>
                <a:cubicBezTo>
                  <a:pt x="16386" y="0"/>
                  <a:pt x="26057" y="9670"/>
                  <a:pt x="26057" y="21600"/>
                </a:cubicBezTo>
              </a:path>
              <a:path w="26057" h="21600" stroke="0">
                <a:moveTo>
                  <a:pt x="-1" y="464"/>
                </a:moveTo>
                <a:cubicBezTo>
                  <a:pt x="1465" y="155"/>
                  <a:pt x="2959" y="-1"/>
                  <a:pt x="4457" y="0"/>
                </a:cubicBezTo>
                <a:cubicBezTo>
                  <a:pt x="16386" y="0"/>
                  <a:pt x="26057" y="9670"/>
                  <a:pt x="26057" y="21600"/>
                </a:cubicBezTo>
                <a:lnTo>
                  <a:pt x="4457" y="21600"/>
                </a:lnTo>
                <a:lnTo>
                  <a:pt x="-1" y="464"/>
                </a:lnTo>
                <a:close/>
              </a:path>
            </a:pathLst>
          </a:custGeom>
          <a:noFill/>
          <a:ln w="12700" cap="sq" cmpd="sng">
            <a:solidFill>
              <a:schemeClr val="tx1">
                <a:alpha val="100000"/>
              </a:schemeClr>
            </a:solidFill>
            <a:prstDash val="solid"/>
            <a:miter lim="800000"/>
            <a:headEnd type="none" w="sm" len="sm"/>
            <a:tailEnd type="none" w="sm" len="sm"/>
          </a:ln>
        </p:spPr>
        <p:txBody>
          <a:bodyPr/>
          <a:lstStyle/>
          <a:p>
            <a:endParaRPr lang="en-US"/>
          </a:p>
        </p:txBody>
      </p:sp>
      <p:graphicFrame>
        <p:nvGraphicFramePr>
          <p:cNvPr id="1037" name="Object 53"/>
          <p:cNvGraphicFramePr>
            <a:graphicFrameLocks noChangeAspect="1"/>
          </p:cNvGraphicFramePr>
          <p:nvPr userDrawn="1"/>
        </p:nvGraphicFramePr>
        <p:xfrm>
          <a:off x="1403350" y="549275"/>
          <a:ext cx="147638" cy="344488"/>
        </p:xfrm>
        <a:graphic>
          <a:graphicData uri="http://schemas.openxmlformats.org/presentationml/2006/ole">
            <mc:AlternateContent xmlns:mc="http://schemas.openxmlformats.org/markup-compatibility/2006">
              <mc:Choice xmlns:v="urn:schemas-microsoft-com:vml" Requires="v">
                <p:oleObj r:id="rId24" imgW="1330325" imgH="3756660" progId="MS_ClipArt_Gallery.2">
                  <p:embed/>
                </p:oleObj>
              </mc:Choice>
              <mc:Fallback>
                <p:oleObj r:id="rId24" imgW="1330325" imgH="3756660" progId="MS_ClipArt_Gallery.2">
                  <p:embed/>
                  <p:pic>
                    <p:nvPicPr>
                      <p:cNvPr id="0" name="Picture 3076"/>
                      <p:cNvPicPr/>
                      <p:nvPr/>
                    </p:nvPicPr>
                    <p:blipFill>
                      <a:blip r:embed="rId20"/>
                      <a:stretch>
                        <a:fillRect/>
                      </a:stretch>
                    </p:blipFill>
                    <p:spPr>
                      <a:xfrm>
                        <a:off x="1403350" y="549275"/>
                        <a:ext cx="147638" cy="344488"/>
                      </a:xfrm>
                      <a:prstGeom prst="rect">
                        <a:avLst/>
                      </a:prstGeom>
                      <a:noFill/>
                      <a:ln w="38100">
                        <a:noFill/>
                        <a:miter/>
                      </a:ln>
                    </p:spPr>
                  </p:pic>
                </p:oleObj>
              </mc:Fallback>
            </mc:AlternateContent>
          </a:graphicData>
        </a:graphic>
      </p:graphicFrame>
      <p:graphicFrame>
        <p:nvGraphicFramePr>
          <p:cNvPr id="1038" name="Object 54"/>
          <p:cNvGraphicFramePr>
            <a:graphicFrameLocks noChangeAspect="1"/>
          </p:cNvGraphicFramePr>
          <p:nvPr userDrawn="1"/>
        </p:nvGraphicFramePr>
        <p:xfrm>
          <a:off x="1692275" y="620713"/>
          <a:ext cx="147638" cy="274637"/>
        </p:xfrm>
        <a:graphic>
          <a:graphicData uri="http://schemas.openxmlformats.org/presentationml/2006/ole">
            <mc:AlternateContent xmlns:mc="http://schemas.openxmlformats.org/markup-compatibility/2006">
              <mc:Choice xmlns:v="urn:schemas-microsoft-com:vml" Requires="v">
                <p:oleObj r:id="rId25" imgW="1330325" imgH="3756660" progId="MS_ClipArt_Gallery.2">
                  <p:embed/>
                </p:oleObj>
              </mc:Choice>
              <mc:Fallback>
                <p:oleObj r:id="rId25" imgW="1330325" imgH="3756660" progId="MS_ClipArt_Gallery.2">
                  <p:embed/>
                  <p:pic>
                    <p:nvPicPr>
                      <p:cNvPr id="0" name="Picture 3078"/>
                      <p:cNvPicPr/>
                      <p:nvPr/>
                    </p:nvPicPr>
                    <p:blipFill>
                      <a:blip r:embed="rId20"/>
                      <a:stretch>
                        <a:fillRect/>
                      </a:stretch>
                    </p:blipFill>
                    <p:spPr>
                      <a:xfrm>
                        <a:off x="1692275" y="620713"/>
                        <a:ext cx="147638" cy="274637"/>
                      </a:xfrm>
                      <a:prstGeom prst="rect">
                        <a:avLst/>
                      </a:prstGeom>
                      <a:noFill/>
                      <a:ln w="38100">
                        <a:noFill/>
                        <a:miter/>
                      </a:ln>
                    </p:spPr>
                  </p:pic>
                </p:oleObj>
              </mc:Fallback>
            </mc:AlternateContent>
          </a:graphicData>
        </a:graphic>
      </p:graphicFrame>
      <p:sp>
        <p:nvSpPr>
          <p:cNvPr id="1039" name="Arc 55"/>
          <p:cNvSpPr/>
          <p:nvPr userDrawn="1"/>
        </p:nvSpPr>
        <p:spPr>
          <a:xfrm rot="10800000">
            <a:off x="1476375" y="692150"/>
            <a:ext cx="287338" cy="69850"/>
          </a:xfrm>
          <a:custGeom>
            <a:avLst/>
            <a:gdLst/>
            <a:ahLst/>
            <a:cxnLst>
              <a:cxn ang="0">
                <a:pos x="0" y="2147483646"/>
              </a:cxn>
              <a:cxn ang="0">
                <a:pos x="2147483646" y="2147483646"/>
              </a:cxn>
              <a:cxn ang="0">
                <a:pos x="2147483646" y="2147483646"/>
              </a:cxn>
            </a:cxnLst>
            <a:rect l="0" t="0" r="0" b="0"/>
            <a:pathLst>
              <a:path w="26057" h="21600" fill="none">
                <a:moveTo>
                  <a:pt x="-1" y="464"/>
                </a:moveTo>
                <a:cubicBezTo>
                  <a:pt x="1465" y="155"/>
                  <a:pt x="2959" y="-1"/>
                  <a:pt x="4457" y="0"/>
                </a:cubicBezTo>
                <a:cubicBezTo>
                  <a:pt x="16386" y="0"/>
                  <a:pt x="26057" y="9670"/>
                  <a:pt x="26057" y="21600"/>
                </a:cubicBezTo>
              </a:path>
              <a:path w="26057" h="21600" stroke="0">
                <a:moveTo>
                  <a:pt x="-1" y="464"/>
                </a:moveTo>
                <a:cubicBezTo>
                  <a:pt x="1465" y="155"/>
                  <a:pt x="2959" y="-1"/>
                  <a:pt x="4457" y="0"/>
                </a:cubicBezTo>
                <a:cubicBezTo>
                  <a:pt x="16386" y="0"/>
                  <a:pt x="26057" y="9670"/>
                  <a:pt x="26057" y="21600"/>
                </a:cubicBezTo>
                <a:lnTo>
                  <a:pt x="4457" y="21600"/>
                </a:lnTo>
                <a:lnTo>
                  <a:pt x="-1" y="464"/>
                </a:lnTo>
                <a:close/>
              </a:path>
            </a:pathLst>
          </a:custGeom>
          <a:noFill/>
          <a:ln w="12700" cap="sq" cmpd="sng">
            <a:solidFill>
              <a:schemeClr val="tx1">
                <a:alpha val="100000"/>
              </a:schemeClr>
            </a:solidFill>
            <a:prstDash val="solid"/>
            <a:miter lim="800000"/>
            <a:headEnd type="none" w="sm" len="sm"/>
            <a:tailEnd type="none" w="sm" len="sm"/>
          </a:ln>
        </p:spPr>
        <p:txBody>
          <a:bodyPr/>
          <a:lstStyle/>
          <a:p>
            <a:endParaRPr lang="en-US"/>
          </a:p>
        </p:txBody>
      </p:sp>
      <p:sp>
        <p:nvSpPr>
          <p:cNvPr id="1040" name="Line 56"/>
          <p:cNvSpPr/>
          <p:nvPr/>
        </p:nvSpPr>
        <p:spPr>
          <a:xfrm>
            <a:off x="0" y="914400"/>
            <a:ext cx="9144000" cy="0"/>
          </a:xfrm>
          <a:prstGeom prst="line">
            <a:avLst/>
          </a:prstGeom>
          <a:ln w="12700" cap="sq" cmpd="sng">
            <a:solidFill>
              <a:schemeClr val="tx1"/>
            </a:solidFill>
            <a:prstDash val="solid"/>
            <a:miter/>
            <a:headEnd type="none" w="sm" len="sm"/>
            <a:tailEnd type="none" w="sm" len="sm"/>
          </a:ln>
        </p:spPr>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hf sldNum="0" hdr="0" ftr="0" dt="0"/>
  <p:txStyles>
    <p:titleStyle>
      <a:lvl1pPr algn="l" rtl="0" eaLnBrk="0" fontAlgn="base" hangingPunct="0">
        <a:lnSpc>
          <a:spcPct val="80000"/>
        </a:lnSpc>
        <a:spcBef>
          <a:spcPct val="50000"/>
        </a:spcBef>
        <a:spcAft>
          <a:spcPct val="0"/>
        </a:spcAft>
        <a:defRPr sz="3600" b="1">
          <a:solidFill>
            <a:schemeClr val="tx1"/>
          </a:solidFill>
          <a:latin typeface="+mj-lt"/>
          <a:ea typeface="+mj-ea"/>
          <a:cs typeface="+mj-cs"/>
        </a:defRPr>
      </a:lvl1pPr>
      <a:lvl2pPr algn="l" rtl="0" eaLnBrk="0" fontAlgn="base" hangingPunct="0">
        <a:lnSpc>
          <a:spcPct val="80000"/>
        </a:lnSpc>
        <a:spcBef>
          <a:spcPct val="50000"/>
        </a:spcBef>
        <a:spcAft>
          <a:spcPct val="0"/>
        </a:spcAft>
        <a:defRPr sz="3600" b="1">
          <a:solidFill>
            <a:schemeClr val="tx1"/>
          </a:solidFill>
          <a:latin typeface="Book Antiqua" panose="02040602050305030304" pitchFamily="18" charset="0"/>
          <a:cs typeface="Times New Roman" panose="02020603050405020304" pitchFamily="18" charset="0"/>
        </a:defRPr>
      </a:lvl2pPr>
      <a:lvl3pPr algn="l" rtl="0" eaLnBrk="0" fontAlgn="base" hangingPunct="0">
        <a:lnSpc>
          <a:spcPct val="80000"/>
        </a:lnSpc>
        <a:spcBef>
          <a:spcPct val="50000"/>
        </a:spcBef>
        <a:spcAft>
          <a:spcPct val="0"/>
        </a:spcAft>
        <a:defRPr sz="3600" b="1">
          <a:solidFill>
            <a:schemeClr val="tx1"/>
          </a:solidFill>
          <a:latin typeface="Book Antiqua" panose="02040602050305030304" pitchFamily="18" charset="0"/>
          <a:cs typeface="Times New Roman" panose="02020603050405020304" pitchFamily="18" charset="0"/>
        </a:defRPr>
      </a:lvl3pPr>
      <a:lvl4pPr algn="l" rtl="0" eaLnBrk="0" fontAlgn="base" hangingPunct="0">
        <a:lnSpc>
          <a:spcPct val="80000"/>
        </a:lnSpc>
        <a:spcBef>
          <a:spcPct val="50000"/>
        </a:spcBef>
        <a:spcAft>
          <a:spcPct val="0"/>
        </a:spcAft>
        <a:defRPr sz="3600" b="1">
          <a:solidFill>
            <a:schemeClr val="tx1"/>
          </a:solidFill>
          <a:latin typeface="Book Antiqua" panose="02040602050305030304" pitchFamily="18" charset="0"/>
          <a:cs typeface="Times New Roman" panose="02020603050405020304" pitchFamily="18" charset="0"/>
        </a:defRPr>
      </a:lvl4pPr>
      <a:lvl5pPr algn="l" rtl="0" eaLnBrk="0" fontAlgn="base" hangingPunct="0">
        <a:lnSpc>
          <a:spcPct val="80000"/>
        </a:lnSpc>
        <a:spcBef>
          <a:spcPct val="50000"/>
        </a:spcBef>
        <a:spcAft>
          <a:spcPct val="0"/>
        </a:spcAft>
        <a:defRPr sz="3600" b="1">
          <a:solidFill>
            <a:schemeClr val="tx1"/>
          </a:solidFill>
          <a:latin typeface="Book Antiqua" panose="02040602050305030304" pitchFamily="18" charset="0"/>
          <a:cs typeface="Times New Roman" panose="02020603050405020304" pitchFamily="18" charset="0"/>
        </a:defRPr>
      </a:lvl5pPr>
      <a:lvl6pPr marL="457200" algn="l" rtl="0" fontAlgn="base">
        <a:lnSpc>
          <a:spcPct val="80000"/>
        </a:lnSpc>
        <a:spcBef>
          <a:spcPct val="50000"/>
        </a:spcBef>
        <a:spcAft>
          <a:spcPct val="0"/>
        </a:spcAft>
        <a:defRPr sz="3600" b="1">
          <a:solidFill>
            <a:schemeClr val="tx1"/>
          </a:solidFill>
          <a:latin typeface="Book Antiqua" panose="02040602050305030304" pitchFamily="18" charset="0"/>
          <a:cs typeface="Times New Roman" panose="02020603050405020304" pitchFamily="18" charset="0"/>
        </a:defRPr>
      </a:lvl6pPr>
      <a:lvl7pPr marL="914400" algn="l" rtl="0" fontAlgn="base">
        <a:lnSpc>
          <a:spcPct val="80000"/>
        </a:lnSpc>
        <a:spcBef>
          <a:spcPct val="50000"/>
        </a:spcBef>
        <a:spcAft>
          <a:spcPct val="0"/>
        </a:spcAft>
        <a:defRPr sz="3600" b="1">
          <a:solidFill>
            <a:schemeClr val="tx1"/>
          </a:solidFill>
          <a:latin typeface="Book Antiqua" panose="02040602050305030304" pitchFamily="18" charset="0"/>
          <a:cs typeface="Times New Roman" panose="02020603050405020304" pitchFamily="18" charset="0"/>
        </a:defRPr>
      </a:lvl7pPr>
      <a:lvl8pPr marL="1371600" algn="l" rtl="0" fontAlgn="base">
        <a:lnSpc>
          <a:spcPct val="80000"/>
        </a:lnSpc>
        <a:spcBef>
          <a:spcPct val="50000"/>
        </a:spcBef>
        <a:spcAft>
          <a:spcPct val="0"/>
        </a:spcAft>
        <a:defRPr sz="3600" b="1">
          <a:solidFill>
            <a:schemeClr val="tx1"/>
          </a:solidFill>
          <a:latin typeface="Book Antiqua" panose="02040602050305030304" pitchFamily="18" charset="0"/>
          <a:cs typeface="Times New Roman" panose="02020603050405020304" pitchFamily="18" charset="0"/>
        </a:defRPr>
      </a:lvl8pPr>
      <a:lvl9pPr marL="1828800" algn="l" rtl="0" fontAlgn="base">
        <a:lnSpc>
          <a:spcPct val="80000"/>
        </a:lnSpc>
        <a:spcBef>
          <a:spcPct val="50000"/>
        </a:spcBef>
        <a:spcAft>
          <a:spcPct val="0"/>
        </a:spcAft>
        <a:defRPr sz="3600" b="1">
          <a:solidFill>
            <a:schemeClr val="tx1"/>
          </a:solidFill>
          <a:latin typeface="Book Antiqua" panose="02040602050305030304" pitchFamily="18" charset="0"/>
          <a:cs typeface="Times New Roman" panose="02020603050405020304" pitchFamily="18" charset="0"/>
        </a:defRPr>
      </a:lvl9pPr>
    </p:titleStyle>
    <p:bodyStyle>
      <a:lvl1pPr marL="342900" indent="-342900" algn="l" rtl="0" eaLnBrk="0" fontAlgn="base" hangingPunct="0">
        <a:spcBef>
          <a:spcPct val="0"/>
        </a:spcBef>
        <a:spcAft>
          <a:spcPct val="0"/>
        </a:spcAft>
        <a:defRPr kumimoji="1" sz="2800">
          <a:solidFill>
            <a:schemeClr val="tx1"/>
          </a:solidFill>
          <a:latin typeface="+mn-lt"/>
          <a:ea typeface="+mn-ea"/>
          <a:cs typeface="+mn-cs"/>
        </a:defRPr>
      </a:lvl1pPr>
      <a:lvl2pPr marL="457200" algn="l" rtl="0" eaLnBrk="0" fontAlgn="base" hangingPunct="0">
        <a:spcBef>
          <a:spcPct val="0"/>
        </a:spcBef>
        <a:spcAft>
          <a:spcPct val="0"/>
        </a:spcAft>
        <a:defRPr kumimoji="1" sz="2800">
          <a:solidFill>
            <a:schemeClr val="tx1"/>
          </a:solidFill>
          <a:latin typeface="+mn-lt"/>
          <a:cs typeface="+mn-cs"/>
        </a:defRPr>
      </a:lvl2pPr>
      <a:lvl3pPr marL="914400" algn="l" rtl="0" eaLnBrk="0" fontAlgn="base" hangingPunct="0">
        <a:spcBef>
          <a:spcPct val="0"/>
        </a:spcBef>
        <a:spcAft>
          <a:spcPct val="0"/>
        </a:spcAft>
        <a:defRPr kumimoji="1" sz="2800">
          <a:solidFill>
            <a:schemeClr val="tx1"/>
          </a:solidFill>
          <a:latin typeface="+mn-lt"/>
          <a:cs typeface="+mn-cs"/>
        </a:defRPr>
      </a:lvl3pPr>
      <a:lvl4pPr marL="1371600" algn="l" rtl="0" eaLnBrk="0" fontAlgn="base" hangingPunct="0">
        <a:spcBef>
          <a:spcPct val="0"/>
        </a:spcBef>
        <a:spcAft>
          <a:spcPct val="0"/>
        </a:spcAft>
        <a:defRPr kumimoji="1" sz="2800">
          <a:solidFill>
            <a:schemeClr val="tx1"/>
          </a:solidFill>
          <a:latin typeface="+mn-lt"/>
          <a:cs typeface="+mn-cs"/>
        </a:defRPr>
      </a:lvl4pPr>
      <a:lvl5pPr marL="1828800" algn="l" rtl="0" eaLnBrk="0" fontAlgn="base" hangingPunct="0">
        <a:spcBef>
          <a:spcPct val="0"/>
        </a:spcBef>
        <a:spcAft>
          <a:spcPct val="0"/>
        </a:spcAft>
        <a:defRPr kumimoji="1" sz="2800">
          <a:solidFill>
            <a:schemeClr val="tx1"/>
          </a:solidFill>
          <a:latin typeface="+mn-lt"/>
          <a:cs typeface="+mn-cs"/>
        </a:defRPr>
      </a:lvl5pPr>
      <a:lvl6pPr marL="2286000" algn="l" rtl="0" fontAlgn="base">
        <a:spcBef>
          <a:spcPct val="0"/>
        </a:spcBef>
        <a:spcAft>
          <a:spcPct val="0"/>
        </a:spcAft>
        <a:defRPr kumimoji="1" sz="2800">
          <a:solidFill>
            <a:schemeClr val="tx1"/>
          </a:solidFill>
          <a:latin typeface="+mn-lt"/>
          <a:cs typeface="+mn-cs"/>
        </a:defRPr>
      </a:lvl6pPr>
      <a:lvl7pPr marL="2743200" algn="l" rtl="0" fontAlgn="base">
        <a:spcBef>
          <a:spcPct val="0"/>
        </a:spcBef>
        <a:spcAft>
          <a:spcPct val="0"/>
        </a:spcAft>
        <a:defRPr kumimoji="1" sz="2800">
          <a:solidFill>
            <a:schemeClr val="tx1"/>
          </a:solidFill>
          <a:latin typeface="+mn-lt"/>
          <a:cs typeface="+mn-cs"/>
        </a:defRPr>
      </a:lvl7pPr>
      <a:lvl8pPr marL="3200400" algn="l" rtl="0" fontAlgn="base">
        <a:spcBef>
          <a:spcPct val="0"/>
        </a:spcBef>
        <a:spcAft>
          <a:spcPct val="0"/>
        </a:spcAft>
        <a:defRPr kumimoji="1" sz="2800">
          <a:solidFill>
            <a:schemeClr val="tx1"/>
          </a:solidFill>
          <a:latin typeface="+mn-lt"/>
          <a:cs typeface="+mn-cs"/>
        </a:defRPr>
      </a:lvl8pPr>
      <a:lvl9pPr marL="3657600" algn="l" rtl="0" fontAlgn="base">
        <a:spcBef>
          <a:spcPct val="0"/>
        </a:spcBef>
        <a:spcAft>
          <a:spcPct val="0"/>
        </a:spcAft>
        <a:defRPr kumimoji="1" sz="2800">
          <a:solidFill>
            <a:schemeClr val="tx1"/>
          </a:solidFill>
          <a:latin typeface="+mn-lt"/>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1 Marcador de título"/>
          <p:cNvSpPr>
            <a:spLocks noGrp="1"/>
          </p:cNvSpPr>
          <p:nvPr>
            <p:ph type="title"/>
          </p:nvPr>
        </p:nvSpPr>
        <p:spPr>
          <a:xfrm>
            <a:off x="457200" y="274638"/>
            <a:ext cx="8229600" cy="1143000"/>
          </a:xfrm>
          <a:prstGeom prst="rect">
            <a:avLst/>
          </a:prstGeom>
          <a:noFill/>
          <a:ln w="9525">
            <a:noFill/>
          </a:ln>
        </p:spPr>
        <p:txBody>
          <a:bodyPr anchor="ctr" anchorCtr="0"/>
          <a:lstStyle/>
          <a:p>
            <a:pPr lvl="0"/>
            <a:r>
              <a:rPr lang="es-ES" altLang="es-CO" dirty="0"/>
              <a:t>Haga clic para modificar el estilo de título del patrón</a:t>
            </a:r>
          </a:p>
        </p:txBody>
      </p:sp>
      <p:sp>
        <p:nvSpPr>
          <p:cNvPr id="2051" name="2 Marcador de texto"/>
          <p:cNvSpPr>
            <a:spLocks noGrp="1"/>
          </p:cNvSpPr>
          <p:nvPr>
            <p:ph type="body" idx="1"/>
          </p:nvPr>
        </p:nvSpPr>
        <p:spPr>
          <a:xfrm>
            <a:off x="457200" y="1600200"/>
            <a:ext cx="8229600" cy="4525963"/>
          </a:xfrm>
          <a:prstGeom prst="rect">
            <a:avLst/>
          </a:prstGeom>
          <a:noFill/>
          <a:ln w="9525">
            <a:noFill/>
          </a:ln>
        </p:spPr>
        <p:txBody>
          <a:bodyPr/>
          <a:lstStyle/>
          <a:p>
            <a:pPr lvl="0"/>
            <a:r>
              <a:rPr lang="es-ES" altLang="es-CO" dirty="0"/>
              <a:t>Haga clic para modificar el estilo de texto del patrón</a:t>
            </a:r>
          </a:p>
          <a:p>
            <a:pPr lvl="1"/>
            <a:r>
              <a:rPr lang="es-ES" altLang="es-CO" dirty="0"/>
              <a:t>Segundo nivel</a:t>
            </a:r>
          </a:p>
          <a:p>
            <a:pPr lvl="2"/>
            <a:r>
              <a:rPr lang="es-ES" altLang="es-CO" dirty="0"/>
              <a:t>Tercer nivel</a:t>
            </a:r>
          </a:p>
          <a:p>
            <a:pPr lvl="3"/>
            <a:r>
              <a:rPr lang="es-ES" altLang="es-CO" dirty="0"/>
              <a:t>Cuarto nivel</a:t>
            </a:r>
          </a:p>
          <a:p>
            <a:pPr lvl="4"/>
            <a:r>
              <a:rPr lang="es-ES" altLang="es-CO" dirty="0"/>
              <a:t>Quinto nivel</a:t>
            </a:r>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1" hangingPunct="1">
              <a:defRPr sz="1200">
                <a:solidFill>
                  <a:schemeClr val="tx1">
                    <a:tint val="75000"/>
                  </a:schemeClr>
                </a:solidFill>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39DAE452-FBF1-47CD-9306-E36E2054F2C3}" type="datetimeFigureOut">
              <a:rPr kumimoji="1" lang="es-ES" sz="1200" b="0" i="0" u="none" strike="noStrike" kern="1200" cap="none" spc="0" normalizeH="0" baseline="0" noProof="0">
                <a:ln>
                  <a:noFill/>
                </a:ln>
                <a:solidFill>
                  <a:schemeClr val="tx1">
                    <a:tint val="75000"/>
                  </a:schemeClr>
                </a:solidFill>
                <a:effectLst/>
                <a:uLnTx/>
                <a:uFillTx/>
                <a:latin typeface="Book Antiqua" panose="02040602050305030304" pitchFamily="18" charset="0"/>
                <a:ea typeface="+mn-ea"/>
                <a:cs typeface="Times New Roman" panose="02020603050405020304" pitchFamily="18" charset="0"/>
              </a:rPr>
              <a:t>25/07/2024</a:t>
            </a:fld>
            <a:endParaRPr kumimoji="1" lang="es-ES" sz="1200" b="0" i="0" u="none" strike="noStrike" kern="1200" cap="none" spc="0" normalizeH="0" baseline="0" noProof="0">
              <a:ln>
                <a:noFill/>
              </a:ln>
              <a:solidFill>
                <a:schemeClr val="tx1">
                  <a:tint val="75000"/>
                </a:schemeClr>
              </a:solidFill>
              <a:effectLst/>
              <a:uLnTx/>
              <a:uFillTx/>
              <a:latin typeface="Book Antiqua" panose="02040602050305030304" pitchFamily="18" charset="0"/>
              <a:ea typeface="+mn-ea"/>
              <a:cs typeface="Times New Roman" panose="02020603050405020304" pitchFamily="18" charset="0"/>
            </a:endParaRPr>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hangingPunct="1">
              <a:defRPr sz="1200">
                <a:solidFill>
                  <a:schemeClr val="tx1">
                    <a:tint val="75000"/>
                  </a:schemeClr>
                </a:solidFill>
              </a:defRPr>
            </a:lvl1pPr>
          </a:lstStyle>
          <a:p>
            <a:pPr marL="0" marR="0" lvl="0" indent="0" algn="ctr" defTabSz="914400" rtl="0" eaLnBrk="1" fontAlgn="base" latinLnBrk="0" hangingPunct="1">
              <a:lnSpc>
                <a:spcPct val="100000"/>
              </a:lnSpc>
              <a:spcBef>
                <a:spcPct val="0"/>
              </a:spcBef>
              <a:spcAft>
                <a:spcPct val="0"/>
              </a:spcAft>
              <a:buClrTx/>
              <a:buSzTx/>
              <a:buFontTx/>
              <a:buNone/>
              <a:defRPr/>
            </a:pPr>
            <a:r>
              <a:rPr kumimoji="1" lang="es-CO" sz="1200" b="0" i="0" u="none" strike="noStrike" kern="1200" cap="none" spc="0" normalizeH="0" baseline="0" noProof="0">
                <a:ln>
                  <a:noFill/>
                </a:ln>
                <a:solidFill>
                  <a:schemeClr val="tx1">
                    <a:tint val="75000"/>
                  </a:schemeClr>
                </a:solidFill>
                <a:effectLst/>
                <a:uLnTx/>
                <a:uFillTx/>
                <a:latin typeface="Book Antiqua" panose="02040602050305030304" pitchFamily="18" charset="0"/>
                <a:ea typeface="+mn-ea"/>
                <a:cs typeface="Times New Roman" panose="02020603050405020304" pitchFamily="18" charset="0"/>
              </a:rPr>
              <a:t>SINTRAISA</a:t>
            </a:r>
            <a:endParaRPr kumimoji="1" lang="es-ES" sz="1200" b="0" i="0" u="none" strike="noStrike" kern="1200" cap="none" spc="0" normalizeH="0" baseline="0" noProof="0">
              <a:ln>
                <a:noFill/>
              </a:ln>
              <a:solidFill>
                <a:schemeClr val="tx1">
                  <a:tint val="75000"/>
                </a:schemeClr>
              </a:solidFill>
              <a:effectLst/>
              <a:uLnTx/>
              <a:uFillTx/>
              <a:latin typeface="Book Antiqua" panose="02040602050305030304" pitchFamily="18" charset="0"/>
              <a:ea typeface="+mn-ea"/>
              <a:cs typeface="Times New Roman" panose="02020603050405020304" pitchFamily="18" charset="0"/>
            </a:endParaRPr>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buNone/>
            </a:pPr>
            <a:fld id="{9A0DB2DC-4C9A-4742-B13C-FB6460FD3503}" type="slidenum">
              <a:rPr lang="es-ES" altLang="es-CO" dirty="0">
                <a:latin typeface="Book Antiqua" panose="02040602050305030304" pitchFamily="18" charset="0"/>
              </a:rPr>
              <a:t>‹Nº›</a:t>
            </a:fld>
            <a:endParaRPr lang="es-ES" altLang="es-CO" dirty="0">
              <a:latin typeface="Book Antiqua" panose="02040602050305030304" pitchFamily="18" charset="0"/>
            </a:endParaRPr>
          </a:p>
        </p:txBody>
      </p:sp>
    </p:spTree>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6.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19.xml"/><Relationship Id="rId1" Type="http://schemas.openxmlformats.org/officeDocument/2006/relationships/slideLayout" Target="../slideLayouts/slideLayout15.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07.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20.xml"/><Relationship Id="rId1" Type="http://schemas.openxmlformats.org/officeDocument/2006/relationships/slideLayout" Target="../slideLayouts/slideLayout15.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1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1.xml"/><Relationship Id="rId1" Type="http://schemas.openxmlformats.org/officeDocument/2006/relationships/slideLayout" Target="../slideLayouts/slideLayout15.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2.xml"/><Relationship Id="rId1" Type="http://schemas.openxmlformats.org/officeDocument/2006/relationships/slideLayout" Target="../slideLayouts/slideLayout15.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5.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3.xml"/><Relationship Id="rId1" Type="http://schemas.openxmlformats.org/officeDocument/2006/relationships/slideLayout" Target="../slideLayouts/slideLayout15.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6.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4.xml"/><Relationship Id="rId1" Type="http://schemas.openxmlformats.org/officeDocument/2006/relationships/slideLayout" Target="../slideLayouts/slideLayout15.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tags" Target="../tags/tag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7.xml"/><Relationship Id="rId1" Type="http://schemas.openxmlformats.org/officeDocument/2006/relationships/slideLayout" Target="../slideLayouts/slideLayout15.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14.xml"/><Relationship Id="rId4" Type="http://schemas.openxmlformats.org/officeDocument/2006/relationships/image" Target="../media/image4.png"/></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3 Marcador de pie de página"/>
          <p:cNvSpPr txBox="1">
            <a:spLocks noGrp="1"/>
          </p:cNvSpPr>
          <p:nvPr>
            <p:ph type="ftr" sz="quarter" idx="3"/>
          </p:nvPr>
        </p:nvSpPr>
        <p:spPr>
          <a:xfrm>
            <a:off x="0" y="6500813"/>
            <a:ext cx="9144000" cy="357187"/>
          </a:xfrm>
          <a:noFill/>
          <a:ln>
            <a:noFill/>
          </a:ln>
        </p:spPr>
        <p:txBody>
          <a:bodyPr/>
          <a:lstStyle>
            <a:lvl1pPr marL="0" lvl="0" indent="0" algn="l" defTabSz="914400" rtl="0" eaLnBrk="0" fontAlgn="base" latinLnBrk="0" hangingPunct="0">
              <a:lnSpc>
                <a:spcPct val="100000"/>
              </a:lnSpc>
              <a:spcBef>
                <a:spcPct val="0"/>
              </a:spcBef>
              <a:spcAft>
                <a:spcPct val="0"/>
              </a:spcAft>
              <a:buNone/>
              <a:defRPr sz="2400" b="0" i="0" u="none" kern="1200" baseline="0">
                <a:solidFill>
                  <a:schemeClr val="tx1"/>
                </a:solidFill>
                <a:latin typeface="Book Antiqua" panose="02040602050305030304" pitchFamily="18" charset="0"/>
                <a:ea typeface="+mn-ea"/>
              </a:defRPr>
            </a:lvl1pPr>
            <a:lvl2pPr marL="457200" lvl="1" indent="0" algn="l" defTabSz="914400" rtl="0" eaLnBrk="0" fontAlgn="base" latinLnBrk="0" hangingPunct="0">
              <a:lnSpc>
                <a:spcPct val="100000"/>
              </a:lnSpc>
              <a:spcBef>
                <a:spcPct val="0"/>
              </a:spcBef>
              <a:spcAft>
                <a:spcPct val="0"/>
              </a:spcAft>
              <a:buNone/>
              <a:defRPr sz="2400" b="0" i="0" u="none" kern="1200" baseline="0">
                <a:solidFill>
                  <a:schemeClr val="tx1"/>
                </a:solidFill>
                <a:latin typeface="Book Antiqua" panose="02040602050305030304" pitchFamily="18" charset="0"/>
                <a:ea typeface="+mn-ea"/>
                <a:cs typeface="+mn-cs"/>
              </a:defRPr>
            </a:lvl2pPr>
            <a:lvl3pPr marL="914400" lvl="2" indent="0" algn="l" defTabSz="914400" rtl="0" eaLnBrk="0" fontAlgn="base" latinLnBrk="0" hangingPunct="0">
              <a:lnSpc>
                <a:spcPct val="100000"/>
              </a:lnSpc>
              <a:spcBef>
                <a:spcPct val="0"/>
              </a:spcBef>
              <a:spcAft>
                <a:spcPct val="0"/>
              </a:spcAft>
              <a:buNone/>
              <a:defRPr sz="2400" b="0" i="0" u="none" kern="1200" baseline="0">
                <a:solidFill>
                  <a:schemeClr val="tx1"/>
                </a:solidFill>
                <a:latin typeface="Book Antiqua" panose="02040602050305030304" pitchFamily="18" charset="0"/>
                <a:ea typeface="+mn-ea"/>
                <a:cs typeface="+mn-cs"/>
              </a:defRPr>
            </a:lvl3pPr>
            <a:lvl4pPr marL="1371600" lvl="3" indent="0" algn="l" defTabSz="914400" rtl="0" eaLnBrk="0" fontAlgn="base" latinLnBrk="0" hangingPunct="0">
              <a:lnSpc>
                <a:spcPct val="100000"/>
              </a:lnSpc>
              <a:spcBef>
                <a:spcPct val="0"/>
              </a:spcBef>
              <a:spcAft>
                <a:spcPct val="0"/>
              </a:spcAft>
              <a:buNone/>
              <a:defRPr sz="2400" b="0" i="0" u="none" kern="1200" baseline="0">
                <a:solidFill>
                  <a:schemeClr val="tx1"/>
                </a:solidFill>
                <a:latin typeface="Book Antiqua" panose="02040602050305030304" pitchFamily="18" charset="0"/>
                <a:ea typeface="+mn-ea"/>
                <a:cs typeface="+mn-cs"/>
              </a:defRPr>
            </a:lvl4pPr>
            <a:lvl5pPr marL="1828800" lvl="4" indent="0" algn="l" defTabSz="914400" rtl="0" eaLnBrk="0" fontAlgn="base" latinLnBrk="0" hangingPunct="0">
              <a:lnSpc>
                <a:spcPct val="100000"/>
              </a:lnSpc>
              <a:spcBef>
                <a:spcPct val="0"/>
              </a:spcBef>
              <a:spcAft>
                <a:spcPct val="0"/>
              </a:spcAft>
              <a:buNone/>
              <a:defRPr sz="2400" b="0" i="0" u="none" kern="1200" baseline="0">
                <a:solidFill>
                  <a:schemeClr val="tx1"/>
                </a:solidFill>
                <a:latin typeface="Book Antiqua" panose="02040602050305030304" pitchFamily="18" charset="0"/>
                <a:ea typeface="+mn-ea"/>
                <a:cs typeface="+mn-cs"/>
              </a:defRPr>
            </a:lvl5pPr>
          </a:lstStyle>
          <a:p>
            <a:pPr lvl="0" eaLnBrk="1" hangingPunct="1"/>
            <a:r>
              <a:rPr lang="es-CO" altLang="es-ES" dirty="0"/>
              <a:t>William Trejos</a:t>
            </a:r>
          </a:p>
        </p:txBody>
      </p:sp>
      <p:sp>
        <p:nvSpPr>
          <p:cNvPr id="13314" name="Rectangle 2"/>
          <p:cNvSpPr>
            <a:spLocks noGrp="1" noChangeArrowheads="1"/>
          </p:cNvSpPr>
          <p:nvPr>
            <p:ph type="ctrTitle"/>
          </p:nvPr>
        </p:nvSpPr>
        <p:spPr>
          <a:xfrm>
            <a:off x="827088" y="3313113"/>
            <a:ext cx="7772400" cy="579438"/>
          </a:xfrm>
        </p:spPr>
        <p:txBody>
          <a:bodyPr vert="horz" wrap="square" lIns="92075" tIns="46038" rIns="92075" bIns="46038" numCol="1" anchor="b" anchorCtr="0" compatLnSpc="1">
            <a:spAutoFit/>
          </a:bodyPr>
          <a:lstStyle/>
          <a:p>
            <a:pPr marL="0" marR="0" lvl="0" indent="0" algn="ctr" defTabSz="914400" rtl="0" eaLnBrk="1" fontAlgn="base" latinLnBrk="0" hangingPunct="1">
              <a:lnSpc>
                <a:spcPct val="80000"/>
              </a:lnSpc>
              <a:spcBef>
                <a:spcPct val="50000"/>
              </a:spcBef>
              <a:spcAft>
                <a:spcPct val="0"/>
              </a:spcAft>
              <a:buClrTx/>
              <a:buSzTx/>
              <a:buFontTx/>
              <a:buNone/>
              <a:defRPr/>
            </a:pPr>
            <a:r>
              <a:rPr kumimoji="0" lang="es-ES_tradnl" sz="4000" b="0" i="0" u="none" strike="noStrike" kern="0" cap="none" spc="0" normalizeH="0" baseline="0" noProof="0">
                <a:ln>
                  <a:noFill/>
                </a:ln>
                <a:solidFill>
                  <a:schemeClr val="tx1"/>
                </a:solidFill>
                <a:effectLst>
                  <a:outerShdw blurRad="38100" dist="38100" dir="2700000" algn="tl">
                    <a:srgbClr val="C0C0C0"/>
                  </a:outerShdw>
                </a:effectLst>
                <a:uLnTx/>
                <a:uFillTx/>
                <a:latin typeface="+mj-lt"/>
                <a:ea typeface="+mj-ea"/>
                <a:cs typeface="+mj-cs"/>
              </a:rPr>
              <a:t>BIENVENIDOS</a:t>
            </a:r>
          </a:p>
        </p:txBody>
      </p:sp>
      <p:sp>
        <p:nvSpPr>
          <p:cNvPr id="29700" name="Rectangle 33"/>
          <p:cNvSpPr/>
          <p:nvPr/>
        </p:nvSpPr>
        <p:spPr>
          <a:xfrm>
            <a:off x="4811713" y="5734050"/>
            <a:ext cx="242887" cy="479425"/>
          </a:xfrm>
          <a:prstGeom prst="rect">
            <a:avLst/>
          </a:prstGeom>
          <a:noFill/>
          <a:ln w="9525">
            <a:noFill/>
          </a:ln>
        </p:spPr>
        <p:txBody>
          <a:bodyPr wrap="none" lIns="0" tIns="0" rIns="0" bIns="0">
            <a:spAutoFit/>
          </a:bodyPr>
          <a:lstStyle/>
          <a:p>
            <a:pPr algn="ctr">
              <a:spcBef>
                <a:spcPct val="50000"/>
              </a:spcBef>
            </a:pPr>
            <a:r>
              <a:rPr lang="es-ES_tradnl" altLang="es-CO" sz="2800" b="1" dirty="0">
                <a:solidFill>
                  <a:srgbClr val="000000"/>
                </a:solidFill>
                <a:latin typeface="Times New Roman" panose="02020603050405020304" pitchFamily="18" charset="0"/>
              </a:rPr>
              <a:t> </a:t>
            </a:r>
            <a:endParaRPr lang="es-ES_tradnl" altLang="es-CO" sz="3600" dirty="0">
              <a:solidFill>
                <a:schemeClr val="bg2"/>
              </a:solidFill>
              <a:latin typeface="Times New Roman" panose="02020603050405020304" pitchFamily="18" charset="0"/>
            </a:endParaRPr>
          </a:p>
        </p:txBody>
      </p:sp>
    </p:spTree>
  </p:cSld>
  <p:clrMapOvr>
    <a:masterClrMapping/>
  </p:clrMapOvr>
  <p:transition advTm="11078">
    <p:random/>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16" name="Google Shape;85;p13"/>
          <p:cNvSpPr/>
          <p:nvPr/>
        </p:nvSpPr>
        <p:spPr>
          <a:xfrm>
            <a:off x="5650" y="5710098"/>
            <a:ext cx="9144000" cy="290451"/>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6" name="Google Shape;86;p13"/>
          <p:cNvSpPr txBox="1">
            <a:spLocks noGrp="1"/>
          </p:cNvSpPr>
          <p:nvPr>
            <p:ph type="title"/>
          </p:nvPr>
        </p:nvSpPr>
        <p:spPr>
          <a:xfrm>
            <a:off x="1226209" y="1766213"/>
            <a:ext cx="6464625" cy="435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s-CO" sz="1800" dirty="0"/>
              <a:t>Balance de los regímenes: afiliados y pensionados</a:t>
            </a:r>
          </a:p>
        </p:txBody>
      </p:sp>
      <p:sp>
        <p:nvSpPr>
          <p:cNvPr id="95" name="Google Shape;95;p13"/>
          <p:cNvSpPr txBox="1">
            <a:spLocks noGrp="1"/>
          </p:cNvSpPr>
          <p:nvPr>
            <p:ph type="sldNum" idx="12"/>
          </p:nvPr>
        </p:nvSpPr>
        <p:spPr>
          <a:xfrm>
            <a:off x="8543227" y="5664249"/>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GB"/>
              <a:t>10</a:t>
            </a:fld>
            <a:endParaRPr dirty="0"/>
          </a:p>
        </p:txBody>
      </p:sp>
      <p:grpSp>
        <p:nvGrpSpPr>
          <p:cNvPr id="87" name="Google Shape;87;p13"/>
          <p:cNvGrpSpPr/>
          <p:nvPr/>
        </p:nvGrpSpPr>
        <p:grpSpPr>
          <a:xfrm>
            <a:off x="916458" y="1877000"/>
            <a:ext cx="214625" cy="214625"/>
            <a:chOff x="2594050" y="1631825"/>
            <a:chExt cx="439625" cy="439625"/>
          </a:xfrm>
        </p:grpSpPr>
        <p:sp>
          <p:nvSpPr>
            <p:cNvPr id="88" name="Google Shape;88;p13"/>
            <p:cNvSpPr/>
            <p:nvPr/>
          </p:nvSpPr>
          <p:spPr>
            <a:xfrm>
              <a:off x="2594050" y="1883300"/>
              <a:ext cx="188175" cy="188150"/>
            </a:xfrm>
            <a:custGeom>
              <a:avLst/>
              <a:gdLst/>
              <a:ahLst/>
              <a:cxnLst/>
              <a:rect l="l" t="t" r="r" b="b"/>
              <a:pathLst>
                <a:path w="7527" h="7526" fill="none" extrusionOk="0">
                  <a:moveTo>
                    <a:pt x="5992" y="0"/>
                  </a:moveTo>
                  <a:lnTo>
                    <a:pt x="537" y="6430"/>
                  </a:lnTo>
                  <a:lnTo>
                    <a:pt x="1" y="7526"/>
                  </a:lnTo>
                  <a:lnTo>
                    <a:pt x="1097" y="6990"/>
                  </a:lnTo>
                  <a:lnTo>
                    <a:pt x="7526" y="1534"/>
                  </a:lnTo>
                  <a:lnTo>
                    <a:pt x="5992" y="0"/>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9" name="Google Shape;89;p13"/>
            <p:cNvSpPr/>
            <p:nvPr/>
          </p:nvSpPr>
          <p:spPr>
            <a:xfrm>
              <a:off x="2857700" y="1631825"/>
              <a:ext cx="175975" cy="176000"/>
            </a:xfrm>
            <a:custGeom>
              <a:avLst/>
              <a:gdLst/>
              <a:ahLst/>
              <a:cxnLst/>
              <a:rect l="l" t="t" r="r" b="b"/>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0" name="Google Shape;90;p13"/>
            <p:cNvSpPr/>
            <p:nvPr/>
          </p:nvSpPr>
          <p:spPr>
            <a:xfrm>
              <a:off x="2662850" y="1699400"/>
              <a:ext cx="303250" cy="303250"/>
            </a:xfrm>
            <a:custGeom>
              <a:avLst/>
              <a:gdLst/>
              <a:ahLst/>
              <a:cxnLst/>
              <a:rect l="l" t="t" r="r" b="b"/>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1" name="Google Shape;91;p13"/>
            <p:cNvSpPr/>
            <p:nvPr/>
          </p:nvSpPr>
          <p:spPr>
            <a:xfrm>
              <a:off x="2814912" y="1754062"/>
              <a:ext cx="49950" cy="49950"/>
            </a:xfrm>
            <a:custGeom>
              <a:avLst/>
              <a:gdLst/>
              <a:ahLst/>
              <a:cxnLst/>
              <a:rect l="l" t="t" r="r" b="b"/>
              <a:pathLst>
                <a:path w="1998" h="1998" fill="none" extrusionOk="0">
                  <a:moveTo>
                    <a:pt x="1" y="1997"/>
                  </a:moveTo>
                  <a:lnTo>
                    <a:pt x="1998" y="0"/>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
        <p:nvSpPr>
          <p:cNvPr id="27" name="Google Shape;71;p12"/>
          <p:cNvSpPr txBox="1"/>
          <p:nvPr/>
        </p:nvSpPr>
        <p:spPr>
          <a:xfrm>
            <a:off x="3678008" y="6166347"/>
            <a:ext cx="7379927" cy="5715"/>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600"/>
              <a:buFont typeface="Lora"/>
              <a:buNone/>
              <a:defRPr sz="3600" b="1" i="0" u="none" strike="noStrike" cap="none">
                <a:solidFill>
                  <a:schemeClr val="dk1"/>
                </a:solidFill>
                <a:latin typeface="Lora"/>
                <a:ea typeface="Lora"/>
                <a:cs typeface="Lora"/>
                <a:sym typeface="Lora"/>
              </a:defRPr>
            </a:lvl1pPr>
            <a:lvl2pPr marR="0" lvl="1" algn="l" rtl="0">
              <a:lnSpc>
                <a:spcPct val="100000"/>
              </a:lnSpc>
              <a:spcBef>
                <a:spcPts val="0"/>
              </a:spcBef>
              <a:spcAft>
                <a:spcPts val="0"/>
              </a:spcAft>
              <a:buClr>
                <a:schemeClr val="dk1"/>
              </a:buClr>
              <a:buSzPts val="3600"/>
              <a:buFont typeface="Lora"/>
              <a:buNone/>
              <a:defRPr sz="3600" b="1" i="0" u="none" strike="noStrike" cap="none">
                <a:solidFill>
                  <a:schemeClr val="dk1"/>
                </a:solidFill>
                <a:latin typeface="Lora"/>
                <a:ea typeface="Lora"/>
                <a:cs typeface="Lora"/>
                <a:sym typeface="Lora"/>
              </a:defRPr>
            </a:lvl2pPr>
            <a:lvl3pPr marR="0" lvl="2" algn="l" rtl="0">
              <a:lnSpc>
                <a:spcPct val="100000"/>
              </a:lnSpc>
              <a:spcBef>
                <a:spcPts val="0"/>
              </a:spcBef>
              <a:spcAft>
                <a:spcPts val="0"/>
              </a:spcAft>
              <a:buClr>
                <a:schemeClr val="dk1"/>
              </a:buClr>
              <a:buSzPts val="3600"/>
              <a:buFont typeface="Lora"/>
              <a:buNone/>
              <a:defRPr sz="3600" b="1" i="0" u="none" strike="noStrike" cap="none">
                <a:solidFill>
                  <a:schemeClr val="dk1"/>
                </a:solidFill>
                <a:latin typeface="Lora"/>
                <a:ea typeface="Lora"/>
                <a:cs typeface="Lora"/>
                <a:sym typeface="Lora"/>
              </a:defRPr>
            </a:lvl3pPr>
            <a:lvl4pPr marR="0" lvl="3" algn="l" rtl="0">
              <a:lnSpc>
                <a:spcPct val="100000"/>
              </a:lnSpc>
              <a:spcBef>
                <a:spcPts val="0"/>
              </a:spcBef>
              <a:spcAft>
                <a:spcPts val="0"/>
              </a:spcAft>
              <a:buClr>
                <a:schemeClr val="dk1"/>
              </a:buClr>
              <a:buSzPts val="3600"/>
              <a:buFont typeface="Lora"/>
              <a:buNone/>
              <a:defRPr sz="3600" b="1" i="0" u="none" strike="noStrike" cap="none">
                <a:solidFill>
                  <a:schemeClr val="dk1"/>
                </a:solidFill>
                <a:latin typeface="Lora"/>
                <a:ea typeface="Lora"/>
                <a:cs typeface="Lora"/>
                <a:sym typeface="Lora"/>
              </a:defRPr>
            </a:lvl4pPr>
            <a:lvl5pPr marR="0" lvl="4" algn="l" rtl="0">
              <a:lnSpc>
                <a:spcPct val="100000"/>
              </a:lnSpc>
              <a:spcBef>
                <a:spcPts val="0"/>
              </a:spcBef>
              <a:spcAft>
                <a:spcPts val="0"/>
              </a:spcAft>
              <a:buClr>
                <a:schemeClr val="dk1"/>
              </a:buClr>
              <a:buSzPts val="3600"/>
              <a:buFont typeface="Lora"/>
              <a:buNone/>
              <a:defRPr sz="3600" b="1" i="0" u="none" strike="noStrike" cap="none">
                <a:solidFill>
                  <a:schemeClr val="dk1"/>
                </a:solidFill>
                <a:latin typeface="Lora"/>
                <a:ea typeface="Lora"/>
                <a:cs typeface="Lora"/>
                <a:sym typeface="Lora"/>
              </a:defRPr>
            </a:lvl5pPr>
            <a:lvl6pPr marR="0" lvl="5" algn="l" rtl="0">
              <a:lnSpc>
                <a:spcPct val="100000"/>
              </a:lnSpc>
              <a:spcBef>
                <a:spcPts val="0"/>
              </a:spcBef>
              <a:spcAft>
                <a:spcPts val="0"/>
              </a:spcAft>
              <a:buClr>
                <a:schemeClr val="dk1"/>
              </a:buClr>
              <a:buSzPts val="3600"/>
              <a:buFont typeface="Lora"/>
              <a:buNone/>
              <a:defRPr sz="3600" b="1" i="0" u="none" strike="noStrike" cap="none">
                <a:solidFill>
                  <a:schemeClr val="dk1"/>
                </a:solidFill>
                <a:latin typeface="Lora"/>
                <a:ea typeface="Lora"/>
                <a:cs typeface="Lora"/>
                <a:sym typeface="Lora"/>
              </a:defRPr>
            </a:lvl6pPr>
            <a:lvl7pPr marR="0" lvl="6" algn="l" rtl="0">
              <a:lnSpc>
                <a:spcPct val="100000"/>
              </a:lnSpc>
              <a:spcBef>
                <a:spcPts val="0"/>
              </a:spcBef>
              <a:spcAft>
                <a:spcPts val="0"/>
              </a:spcAft>
              <a:buClr>
                <a:schemeClr val="dk1"/>
              </a:buClr>
              <a:buSzPts val="3600"/>
              <a:buFont typeface="Lora"/>
              <a:buNone/>
              <a:defRPr sz="3600" b="1" i="0" u="none" strike="noStrike" cap="none">
                <a:solidFill>
                  <a:schemeClr val="dk1"/>
                </a:solidFill>
                <a:latin typeface="Lora"/>
                <a:ea typeface="Lora"/>
                <a:cs typeface="Lora"/>
                <a:sym typeface="Lora"/>
              </a:defRPr>
            </a:lvl7pPr>
            <a:lvl8pPr marR="0" lvl="7" algn="l" rtl="0">
              <a:lnSpc>
                <a:spcPct val="100000"/>
              </a:lnSpc>
              <a:spcBef>
                <a:spcPts val="0"/>
              </a:spcBef>
              <a:spcAft>
                <a:spcPts val="0"/>
              </a:spcAft>
              <a:buClr>
                <a:schemeClr val="dk1"/>
              </a:buClr>
              <a:buSzPts val="3600"/>
              <a:buFont typeface="Lora"/>
              <a:buNone/>
              <a:defRPr sz="3600" b="1" i="0" u="none" strike="noStrike" cap="none">
                <a:solidFill>
                  <a:schemeClr val="dk1"/>
                </a:solidFill>
                <a:latin typeface="Lora"/>
                <a:ea typeface="Lora"/>
                <a:cs typeface="Lora"/>
                <a:sym typeface="Lora"/>
              </a:defRPr>
            </a:lvl8pPr>
            <a:lvl9pPr marR="0" lvl="8" algn="l" rtl="0">
              <a:lnSpc>
                <a:spcPct val="100000"/>
              </a:lnSpc>
              <a:spcBef>
                <a:spcPts val="0"/>
              </a:spcBef>
              <a:spcAft>
                <a:spcPts val="0"/>
              </a:spcAft>
              <a:buClr>
                <a:schemeClr val="dk1"/>
              </a:buClr>
              <a:buSzPts val="3600"/>
              <a:buFont typeface="Lora"/>
              <a:buNone/>
              <a:defRPr sz="3600" b="1" i="0" u="none" strike="noStrike" cap="none">
                <a:solidFill>
                  <a:schemeClr val="dk1"/>
                </a:solidFill>
                <a:latin typeface="Lora"/>
                <a:ea typeface="Lora"/>
                <a:cs typeface="Lora"/>
                <a:sym typeface="Lora"/>
              </a:defRPr>
            </a:lvl9pPr>
          </a:lstStyle>
          <a:p>
            <a:r>
              <a:rPr lang="es-MX" sz="1200" b="0" dirty="0"/>
              <a:t>Dr. Hernando Torres Corredor, Decano Facultad de Derecho - UNAL</a:t>
            </a:r>
            <a:endParaRPr lang="en-US" sz="1200" b="0" dirty="0"/>
          </a:p>
          <a:p>
            <a:endParaRPr lang="es-CO" sz="1600" dirty="0"/>
          </a:p>
        </p:txBody>
      </p:sp>
      <p:sp>
        <p:nvSpPr>
          <p:cNvPr id="15" name="Marcador de contenido 2"/>
          <p:cNvSpPr txBox="1"/>
          <p:nvPr/>
        </p:nvSpPr>
        <p:spPr>
          <a:xfrm>
            <a:off x="3510601" y="2166202"/>
            <a:ext cx="8142681" cy="561795"/>
          </a:xfrm>
          <a:prstGeom prst="rect">
            <a:avLst/>
          </a:prstGeom>
          <a:noFill/>
          <a:ln>
            <a:noFill/>
          </a:ln>
        </p:spPr>
        <p:txBody>
          <a:bodyPr spcFirstLastPara="1" wrap="square" lIns="91425" tIns="91425" rIns="91425" bIns="91425" anchor="t" anchorCtr="0">
            <a:normAutofit fontScale="92500" lnSpcReduction="10000"/>
          </a:bodyPr>
          <a:lstStyle>
            <a:defPPr marR="0" lvl="0" algn="l" rtl="0">
              <a:lnSpc>
                <a:spcPct val="100000"/>
              </a:lnSpc>
              <a:spcBef>
                <a:spcPts val="0"/>
              </a:spcBef>
              <a:spcAft>
                <a:spcPts val="0"/>
              </a:spcAft>
            </a:defPPr>
            <a:lvl1pPr marL="457200" marR="0" lvl="0" indent="-355600" algn="l" rtl="0">
              <a:lnSpc>
                <a:spcPct val="100000"/>
              </a:lnSpc>
              <a:spcBef>
                <a:spcPts val="600"/>
              </a:spcBef>
              <a:spcAft>
                <a:spcPts val="0"/>
              </a:spcAft>
              <a:buClr>
                <a:schemeClr val="accent1"/>
              </a:buClr>
              <a:buSzPts val="2000"/>
              <a:buFont typeface="Quattrocento Sans" panose="020B0502050000020003"/>
              <a:buChar char="◉"/>
              <a:defRPr sz="2000" b="0" i="0" u="none" strike="noStrike" cap="none">
                <a:solidFill>
                  <a:schemeClr val="dk1"/>
                </a:solidFill>
                <a:latin typeface="Quattrocento Sans" panose="020B0502050000020003"/>
                <a:ea typeface="Quattrocento Sans" panose="020B0502050000020003"/>
                <a:cs typeface="Quattrocento Sans" panose="020B0502050000020003"/>
                <a:sym typeface="Quattrocento Sans" panose="020B0502050000020003"/>
              </a:defRPr>
            </a:lvl1pPr>
            <a:lvl2pPr marL="914400" marR="0" lvl="1" indent="-355600" algn="l" rtl="0">
              <a:lnSpc>
                <a:spcPct val="100000"/>
              </a:lnSpc>
              <a:spcBef>
                <a:spcPts val="0"/>
              </a:spcBef>
              <a:spcAft>
                <a:spcPts val="0"/>
              </a:spcAft>
              <a:buClr>
                <a:schemeClr val="accent1"/>
              </a:buClr>
              <a:buSzPts val="2000"/>
              <a:buFont typeface="Quattrocento Sans" panose="020B0502050000020003"/>
              <a:buChar char="○"/>
              <a:defRPr sz="2000" b="0" i="0" u="none" strike="noStrike" cap="none">
                <a:solidFill>
                  <a:schemeClr val="dk1"/>
                </a:solidFill>
                <a:latin typeface="Quattrocento Sans" panose="020B0502050000020003"/>
                <a:ea typeface="Quattrocento Sans" panose="020B0502050000020003"/>
                <a:cs typeface="Quattrocento Sans" panose="020B0502050000020003"/>
                <a:sym typeface="Quattrocento Sans" panose="020B0502050000020003"/>
              </a:defRPr>
            </a:lvl2pPr>
            <a:lvl3pPr marL="1371600" marR="0" lvl="2" indent="-355600" algn="l" rtl="0">
              <a:lnSpc>
                <a:spcPct val="100000"/>
              </a:lnSpc>
              <a:spcBef>
                <a:spcPts val="0"/>
              </a:spcBef>
              <a:spcAft>
                <a:spcPts val="0"/>
              </a:spcAft>
              <a:buClr>
                <a:schemeClr val="accent1"/>
              </a:buClr>
              <a:buSzPts val="2000"/>
              <a:buFont typeface="Quattrocento Sans" panose="020B0502050000020003"/>
              <a:buChar char="■"/>
              <a:defRPr sz="2000" b="0" i="0" u="none" strike="noStrike" cap="none">
                <a:solidFill>
                  <a:schemeClr val="dk1"/>
                </a:solidFill>
                <a:latin typeface="Quattrocento Sans" panose="020B0502050000020003"/>
                <a:ea typeface="Quattrocento Sans" panose="020B0502050000020003"/>
                <a:cs typeface="Quattrocento Sans" panose="020B0502050000020003"/>
                <a:sym typeface="Quattrocento Sans" panose="020B0502050000020003"/>
              </a:defRPr>
            </a:lvl3pPr>
            <a:lvl4pPr marL="1828800" marR="0" lvl="3" indent="-355600" algn="l" rtl="0">
              <a:lnSpc>
                <a:spcPct val="100000"/>
              </a:lnSpc>
              <a:spcBef>
                <a:spcPts val="0"/>
              </a:spcBef>
              <a:spcAft>
                <a:spcPts val="0"/>
              </a:spcAft>
              <a:buClr>
                <a:schemeClr val="accent1"/>
              </a:buClr>
              <a:buSzPts val="2000"/>
              <a:buFont typeface="Quattrocento Sans" panose="020B0502050000020003"/>
              <a:buChar char="●"/>
              <a:defRPr sz="2000" b="0" i="0" u="none" strike="noStrike" cap="none">
                <a:solidFill>
                  <a:schemeClr val="dk1"/>
                </a:solidFill>
                <a:latin typeface="Quattrocento Sans" panose="020B0502050000020003"/>
                <a:ea typeface="Quattrocento Sans" panose="020B0502050000020003"/>
                <a:cs typeface="Quattrocento Sans" panose="020B0502050000020003"/>
                <a:sym typeface="Quattrocento Sans" panose="020B0502050000020003"/>
              </a:defRPr>
            </a:lvl4pPr>
            <a:lvl5pPr marL="2286000" marR="0" lvl="4" indent="-355600" algn="l" rtl="0">
              <a:lnSpc>
                <a:spcPct val="100000"/>
              </a:lnSpc>
              <a:spcBef>
                <a:spcPts val="0"/>
              </a:spcBef>
              <a:spcAft>
                <a:spcPts val="0"/>
              </a:spcAft>
              <a:buClr>
                <a:schemeClr val="dk1"/>
              </a:buClr>
              <a:buSzPts val="2000"/>
              <a:buFont typeface="Quattrocento Sans" panose="020B0502050000020003"/>
              <a:buChar char="○"/>
              <a:defRPr sz="2000" b="0" i="0" u="none" strike="noStrike" cap="none">
                <a:solidFill>
                  <a:schemeClr val="dk1"/>
                </a:solidFill>
                <a:latin typeface="Quattrocento Sans" panose="020B0502050000020003"/>
                <a:ea typeface="Quattrocento Sans" panose="020B0502050000020003"/>
                <a:cs typeface="Quattrocento Sans" panose="020B0502050000020003"/>
                <a:sym typeface="Quattrocento Sans" panose="020B0502050000020003"/>
              </a:defRPr>
            </a:lvl5pPr>
            <a:lvl6pPr marL="2743200" marR="0" lvl="5" indent="-355600" algn="l" rtl="0">
              <a:lnSpc>
                <a:spcPct val="100000"/>
              </a:lnSpc>
              <a:spcBef>
                <a:spcPts val="0"/>
              </a:spcBef>
              <a:spcAft>
                <a:spcPts val="0"/>
              </a:spcAft>
              <a:buClr>
                <a:schemeClr val="dk1"/>
              </a:buClr>
              <a:buSzPts val="2000"/>
              <a:buFont typeface="Quattrocento Sans" panose="020B0502050000020003"/>
              <a:buChar char="■"/>
              <a:defRPr sz="2000" b="0" i="0" u="none" strike="noStrike" cap="none">
                <a:solidFill>
                  <a:schemeClr val="dk1"/>
                </a:solidFill>
                <a:latin typeface="Quattrocento Sans" panose="020B0502050000020003"/>
                <a:ea typeface="Quattrocento Sans" panose="020B0502050000020003"/>
                <a:cs typeface="Quattrocento Sans" panose="020B0502050000020003"/>
                <a:sym typeface="Quattrocento Sans" panose="020B0502050000020003"/>
              </a:defRPr>
            </a:lvl6pPr>
            <a:lvl7pPr marL="3200400" marR="0" lvl="6" indent="-355600" algn="l" rtl="0">
              <a:lnSpc>
                <a:spcPct val="100000"/>
              </a:lnSpc>
              <a:spcBef>
                <a:spcPts val="0"/>
              </a:spcBef>
              <a:spcAft>
                <a:spcPts val="0"/>
              </a:spcAft>
              <a:buClr>
                <a:schemeClr val="dk1"/>
              </a:buClr>
              <a:buSzPts val="2000"/>
              <a:buFont typeface="Quattrocento Sans" panose="020B0502050000020003"/>
              <a:buChar char="●"/>
              <a:defRPr sz="2000" b="0" i="0" u="none" strike="noStrike" cap="none">
                <a:solidFill>
                  <a:schemeClr val="dk1"/>
                </a:solidFill>
                <a:latin typeface="Quattrocento Sans" panose="020B0502050000020003"/>
                <a:ea typeface="Quattrocento Sans" panose="020B0502050000020003"/>
                <a:cs typeface="Quattrocento Sans" panose="020B0502050000020003"/>
                <a:sym typeface="Quattrocento Sans" panose="020B0502050000020003"/>
              </a:defRPr>
            </a:lvl7pPr>
            <a:lvl8pPr marL="3657600" marR="0" lvl="7" indent="-355600" algn="l" rtl="0">
              <a:lnSpc>
                <a:spcPct val="100000"/>
              </a:lnSpc>
              <a:spcBef>
                <a:spcPts val="0"/>
              </a:spcBef>
              <a:spcAft>
                <a:spcPts val="0"/>
              </a:spcAft>
              <a:buClr>
                <a:schemeClr val="dk1"/>
              </a:buClr>
              <a:buSzPts val="2000"/>
              <a:buFont typeface="Quattrocento Sans" panose="020B0502050000020003"/>
              <a:buChar char="○"/>
              <a:defRPr sz="2000" b="0" i="0" u="none" strike="noStrike" cap="none">
                <a:solidFill>
                  <a:schemeClr val="dk1"/>
                </a:solidFill>
                <a:latin typeface="Quattrocento Sans" panose="020B0502050000020003"/>
                <a:ea typeface="Quattrocento Sans" panose="020B0502050000020003"/>
                <a:cs typeface="Quattrocento Sans" panose="020B0502050000020003"/>
                <a:sym typeface="Quattrocento Sans" panose="020B0502050000020003"/>
              </a:defRPr>
            </a:lvl8pPr>
            <a:lvl9pPr marL="4114800" marR="0" lvl="8" indent="-355600" algn="l" rtl="0">
              <a:lnSpc>
                <a:spcPct val="100000"/>
              </a:lnSpc>
              <a:spcBef>
                <a:spcPts val="0"/>
              </a:spcBef>
              <a:spcAft>
                <a:spcPts val="0"/>
              </a:spcAft>
              <a:buClr>
                <a:schemeClr val="dk1"/>
              </a:buClr>
              <a:buSzPts val="2000"/>
              <a:buFont typeface="Quattrocento Sans" panose="020B0502050000020003"/>
              <a:buChar char="■"/>
              <a:defRPr sz="2000" b="0" i="0" u="none" strike="noStrike" cap="none">
                <a:solidFill>
                  <a:schemeClr val="dk1"/>
                </a:solidFill>
                <a:latin typeface="Quattrocento Sans" panose="020B0502050000020003"/>
                <a:ea typeface="Quattrocento Sans" panose="020B0502050000020003"/>
                <a:cs typeface="Quattrocento Sans" panose="020B0502050000020003"/>
                <a:sym typeface="Quattrocento Sans" panose="020B0502050000020003"/>
              </a:defRPr>
            </a:lvl9pPr>
          </a:lstStyle>
          <a:p>
            <a:pPr marL="101600" indent="0" algn="just">
              <a:buNone/>
            </a:pPr>
            <a:r>
              <a:rPr lang="es-MX" sz="2400" dirty="0"/>
              <a:t>Exclusión y cobertura</a:t>
            </a:r>
            <a:endParaRPr lang="es-MX" sz="1600" dirty="0"/>
          </a:p>
          <a:p>
            <a:pPr marL="101600" indent="0" algn="just">
              <a:buNone/>
            </a:pPr>
            <a:endParaRPr lang="es-MX" sz="1600" dirty="0"/>
          </a:p>
          <a:p>
            <a:pPr marL="101600" indent="0" algn="just">
              <a:buNone/>
            </a:pPr>
            <a:endParaRPr lang="es-MX" sz="1600" dirty="0"/>
          </a:p>
          <a:p>
            <a:pPr algn="just"/>
            <a:endParaRPr lang="es-MX" sz="1800" dirty="0"/>
          </a:p>
        </p:txBody>
      </p:sp>
      <p:pic>
        <p:nvPicPr>
          <p:cNvPr id="28" name="Imagen 27"/>
          <p:cNvPicPr>
            <a:picLocks noChangeAspect="1"/>
          </p:cNvPicPr>
          <p:nvPr/>
        </p:nvPicPr>
        <p:blipFill rotWithShape="1">
          <a:blip r:embed="rId3"/>
          <a:srcRect l="29875" t="56072" r="25375" b="19556"/>
          <a:stretch>
            <a:fillRect/>
          </a:stretch>
        </p:blipFill>
        <p:spPr>
          <a:xfrm>
            <a:off x="412217" y="2836495"/>
            <a:ext cx="8482401" cy="2598673"/>
          </a:xfrm>
          <a:prstGeom prst="rect">
            <a:avLst/>
          </a:prstGeom>
        </p:spPr>
      </p:pic>
      <p:sp>
        <p:nvSpPr>
          <p:cNvPr id="14" name="Google Shape;86;p13"/>
          <p:cNvSpPr txBox="1"/>
          <p:nvPr/>
        </p:nvSpPr>
        <p:spPr>
          <a:xfrm>
            <a:off x="611505" y="188595"/>
            <a:ext cx="8775700" cy="43561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000"/>
              <a:buFont typeface="Lora"/>
              <a:buNone/>
              <a:defRPr sz="2000" b="1" i="0" u="none" strike="noStrike" cap="none">
                <a:solidFill>
                  <a:schemeClr val="dk1"/>
                </a:solidFill>
                <a:latin typeface="Lora"/>
                <a:ea typeface="Lora"/>
                <a:cs typeface="Lora"/>
                <a:sym typeface="Lora"/>
              </a:defRPr>
            </a:lvl1pPr>
            <a:lvl2pPr marR="0" lvl="1" algn="l" rtl="0">
              <a:lnSpc>
                <a:spcPct val="100000"/>
              </a:lnSpc>
              <a:spcBef>
                <a:spcPts val="0"/>
              </a:spcBef>
              <a:spcAft>
                <a:spcPts val="0"/>
              </a:spcAft>
              <a:buClr>
                <a:schemeClr val="dk1"/>
              </a:buClr>
              <a:buSzPts val="2000"/>
              <a:buFont typeface="Lora"/>
              <a:buNone/>
              <a:defRPr sz="2000" b="1" i="0" u="none" strike="noStrike" cap="none">
                <a:solidFill>
                  <a:schemeClr val="dk1"/>
                </a:solidFill>
                <a:latin typeface="Lora"/>
                <a:ea typeface="Lora"/>
                <a:cs typeface="Lora"/>
                <a:sym typeface="Lora"/>
              </a:defRPr>
            </a:lvl2pPr>
            <a:lvl3pPr marR="0" lvl="2" algn="l" rtl="0">
              <a:lnSpc>
                <a:spcPct val="100000"/>
              </a:lnSpc>
              <a:spcBef>
                <a:spcPts val="0"/>
              </a:spcBef>
              <a:spcAft>
                <a:spcPts val="0"/>
              </a:spcAft>
              <a:buClr>
                <a:schemeClr val="dk1"/>
              </a:buClr>
              <a:buSzPts val="2000"/>
              <a:buFont typeface="Lora"/>
              <a:buNone/>
              <a:defRPr sz="2000" b="1" i="0" u="none" strike="noStrike" cap="none">
                <a:solidFill>
                  <a:schemeClr val="dk1"/>
                </a:solidFill>
                <a:latin typeface="Lora"/>
                <a:ea typeface="Lora"/>
                <a:cs typeface="Lora"/>
                <a:sym typeface="Lora"/>
              </a:defRPr>
            </a:lvl3pPr>
            <a:lvl4pPr marR="0" lvl="3" algn="l" rtl="0">
              <a:lnSpc>
                <a:spcPct val="100000"/>
              </a:lnSpc>
              <a:spcBef>
                <a:spcPts val="0"/>
              </a:spcBef>
              <a:spcAft>
                <a:spcPts val="0"/>
              </a:spcAft>
              <a:buClr>
                <a:schemeClr val="dk1"/>
              </a:buClr>
              <a:buSzPts val="2000"/>
              <a:buFont typeface="Lora"/>
              <a:buNone/>
              <a:defRPr sz="2000" b="1" i="0" u="none" strike="noStrike" cap="none">
                <a:solidFill>
                  <a:schemeClr val="dk1"/>
                </a:solidFill>
                <a:latin typeface="Lora"/>
                <a:ea typeface="Lora"/>
                <a:cs typeface="Lora"/>
                <a:sym typeface="Lora"/>
              </a:defRPr>
            </a:lvl4pPr>
            <a:lvl5pPr marR="0" lvl="4" algn="l" rtl="0">
              <a:lnSpc>
                <a:spcPct val="100000"/>
              </a:lnSpc>
              <a:spcBef>
                <a:spcPts val="0"/>
              </a:spcBef>
              <a:spcAft>
                <a:spcPts val="0"/>
              </a:spcAft>
              <a:buClr>
                <a:schemeClr val="dk1"/>
              </a:buClr>
              <a:buSzPts val="2000"/>
              <a:buFont typeface="Lora"/>
              <a:buNone/>
              <a:defRPr sz="2000" b="1" i="0" u="none" strike="noStrike" cap="none">
                <a:solidFill>
                  <a:schemeClr val="dk1"/>
                </a:solidFill>
                <a:latin typeface="Lora"/>
                <a:ea typeface="Lora"/>
                <a:cs typeface="Lora"/>
                <a:sym typeface="Lora"/>
              </a:defRPr>
            </a:lvl5pPr>
            <a:lvl6pPr marR="0" lvl="5" algn="l" rtl="0">
              <a:lnSpc>
                <a:spcPct val="100000"/>
              </a:lnSpc>
              <a:spcBef>
                <a:spcPts val="0"/>
              </a:spcBef>
              <a:spcAft>
                <a:spcPts val="0"/>
              </a:spcAft>
              <a:buClr>
                <a:schemeClr val="dk1"/>
              </a:buClr>
              <a:buSzPts val="2000"/>
              <a:buFont typeface="Lora"/>
              <a:buNone/>
              <a:defRPr sz="2000" b="1" i="0" u="none" strike="noStrike" cap="none">
                <a:solidFill>
                  <a:schemeClr val="dk1"/>
                </a:solidFill>
                <a:latin typeface="Lora"/>
                <a:ea typeface="Lora"/>
                <a:cs typeface="Lora"/>
                <a:sym typeface="Lora"/>
              </a:defRPr>
            </a:lvl6pPr>
            <a:lvl7pPr marR="0" lvl="6" algn="l" rtl="0">
              <a:lnSpc>
                <a:spcPct val="100000"/>
              </a:lnSpc>
              <a:spcBef>
                <a:spcPts val="0"/>
              </a:spcBef>
              <a:spcAft>
                <a:spcPts val="0"/>
              </a:spcAft>
              <a:buClr>
                <a:schemeClr val="dk1"/>
              </a:buClr>
              <a:buSzPts val="2000"/>
              <a:buFont typeface="Lora"/>
              <a:buNone/>
              <a:defRPr sz="2000" b="1" i="0" u="none" strike="noStrike" cap="none">
                <a:solidFill>
                  <a:schemeClr val="dk1"/>
                </a:solidFill>
                <a:latin typeface="Lora"/>
                <a:ea typeface="Lora"/>
                <a:cs typeface="Lora"/>
                <a:sym typeface="Lora"/>
              </a:defRPr>
            </a:lvl7pPr>
            <a:lvl8pPr marR="0" lvl="7" algn="l" rtl="0">
              <a:lnSpc>
                <a:spcPct val="100000"/>
              </a:lnSpc>
              <a:spcBef>
                <a:spcPts val="0"/>
              </a:spcBef>
              <a:spcAft>
                <a:spcPts val="0"/>
              </a:spcAft>
              <a:buClr>
                <a:schemeClr val="dk1"/>
              </a:buClr>
              <a:buSzPts val="2000"/>
              <a:buFont typeface="Lora"/>
              <a:buNone/>
              <a:defRPr sz="2000" b="1" i="0" u="none" strike="noStrike" cap="none">
                <a:solidFill>
                  <a:schemeClr val="dk1"/>
                </a:solidFill>
                <a:latin typeface="Lora"/>
                <a:ea typeface="Lora"/>
                <a:cs typeface="Lora"/>
                <a:sym typeface="Lora"/>
              </a:defRPr>
            </a:lvl8pPr>
            <a:lvl9pPr marR="0" lvl="8" algn="l" rtl="0">
              <a:lnSpc>
                <a:spcPct val="100000"/>
              </a:lnSpc>
              <a:spcBef>
                <a:spcPts val="0"/>
              </a:spcBef>
              <a:spcAft>
                <a:spcPts val="0"/>
              </a:spcAft>
              <a:buClr>
                <a:schemeClr val="dk1"/>
              </a:buClr>
              <a:buSzPts val="2000"/>
              <a:buFont typeface="Lora"/>
              <a:buNone/>
              <a:defRPr sz="2000" b="1" i="0" u="none" strike="noStrike" cap="none">
                <a:solidFill>
                  <a:schemeClr val="dk1"/>
                </a:solidFill>
                <a:latin typeface="Lora"/>
                <a:ea typeface="Lora"/>
                <a:cs typeface="Lora"/>
                <a:sym typeface="Lora"/>
              </a:defRPr>
            </a:lvl9pPr>
          </a:lstStyle>
          <a:p>
            <a:pPr algn="ctr"/>
            <a:r>
              <a:rPr lang="es-CO" sz="2800" dirty="0">
                <a:latin typeface="Arial" panose="020B0604020202020204" pitchFamily="34" charset="0"/>
                <a:cs typeface="Arial" panose="020B0604020202020204" pitchFamily="34" charset="0"/>
              </a:rPr>
              <a:t>MODELO DUALEVALUACION </a:t>
            </a:r>
          </a:p>
        </p:txBody>
      </p:sp>
    </p:spTree>
  </p:cSld>
  <p:clrMapOvr>
    <a:masterClrMapping/>
  </p:clrMapOvr>
  <p:transition>
    <p:fade thruBlk="1"/>
  </p:transition>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608AE65-A423-423E-8481-55F8E94B9697}"/>
              </a:ext>
            </a:extLst>
          </p:cNvPr>
          <p:cNvSpPr>
            <a:spLocks noGrp="1"/>
          </p:cNvSpPr>
          <p:nvPr>
            <p:ph type="title"/>
          </p:nvPr>
        </p:nvSpPr>
        <p:spPr>
          <a:xfrm>
            <a:off x="2051050" y="-55571"/>
            <a:ext cx="7092950" cy="992196"/>
          </a:xfrm>
        </p:spPr>
        <p:txBody>
          <a:bodyPr/>
          <a:lstStyle/>
          <a:p>
            <a:r>
              <a:rPr lang="en-US" sz="3600" dirty="0"/>
              <a:t>¿Las </a:t>
            </a:r>
            <a:r>
              <a:rPr lang="en-US" sz="3600" dirty="0" err="1"/>
              <a:t>pensiones</a:t>
            </a:r>
            <a:r>
              <a:rPr lang="en-US" sz="3600" dirty="0"/>
              <a:t> </a:t>
            </a:r>
            <a:r>
              <a:rPr lang="en-US" sz="3600" dirty="0" err="1"/>
              <a:t>serán</a:t>
            </a:r>
            <a:r>
              <a:rPr lang="en-US" sz="3600" dirty="0"/>
              <a:t> </a:t>
            </a:r>
            <a:r>
              <a:rPr lang="en-US" sz="3600" dirty="0" err="1"/>
              <a:t>objeto</a:t>
            </a:r>
            <a:r>
              <a:rPr lang="en-US" sz="3600" dirty="0"/>
              <a:t> de </a:t>
            </a:r>
            <a:r>
              <a:rPr lang="en-US" sz="3600" dirty="0" err="1"/>
              <a:t>impuestos</a:t>
            </a:r>
            <a:r>
              <a:rPr lang="en-US" sz="3600" dirty="0"/>
              <a:t>?</a:t>
            </a:r>
            <a:endParaRPr lang="es-CO" dirty="0"/>
          </a:p>
        </p:txBody>
      </p:sp>
      <p:sp>
        <p:nvSpPr>
          <p:cNvPr id="3" name="Marcador de texto 2">
            <a:extLst>
              <a:ext uri="{FF2B5EF4-FFF2-40B4-BE49-F238E27FC236}">
                <a16:creationId xmlns:a16="http://schemas.microsoft.com/office/drawing/2014/main" id="{9E738296-0C13-48F0-9597-38A46E8DD803}"/>
              </a:ext>
            </a:extLst>
          </p:cNvPr>
          <p:cNvSpPr>
            <a:spLocks noGrp="1"/>
          </p:cNvSpPr>
          <p:nvPr>
            <p:ph type="body" idx="1"/>
          </p:nvPr>
        </p:nvSpPr>
        <p:spPr/>
        <p:txBody>
          <a:bodyPr/>
          <a:lstStyle/>
          <a:p>
            <a:r>
              <a:rPr lang="en-US" sz="2800" dirty="0" err="1"/>
              <a:t>Aunque</a:t>
            </a:r>
            <a:r>
              <a:rPr lang="en-US" sz="2800" dirty="0"/>
              <a:t> la gran </a:t>
            </a:r>
            <a:r>
              <a:rPr lang="en-US" sz="2800" dirty="0" err="1"/>
              <a:t>mayoría</a:t>
            </a:r>
            <a:r>
              <a:rPr lang="en-US" sz="2800" dirty="0"/>
              <a:t> de </a:t>
            </a:r>
            <a:r>
              <a:rPr lang="en-US" sz="2800" dirty="0" err="1"/>
              <a:t>pensiones</a:t>
            </a:r>
            <a:r>
              <a:rPr lang="en-US" sz="2800" dirty="0"/>
              <a:t> </a:t>
            </a:r>
            <a:r>
              <a:rPr lang="en-US" sz="2800" dirty="0" err="1"/>
              <a:t>están</a:t>
            </a:r>
            <a:r>
              <a:rPr lang="en-US" sz="2800" dirty="0"/>
              <a:t> </a:t>
            </a:r>
            <a:r>
              <a:rPr lang="en-US" sz="2800" dirty="0" err="1"/>
              <a:t>exceptuadas</a:t>
            </a:r>
            <a:r>
              <a:rPr lang="en-US" sz="2800" dirty="0"/>
              <a:t>, </a:t>
            </a:r>
            <a:r>
              <a:rPr lang="en-US" sz="2800" dirty="0" err="1"/>
              <a:t>incluidas</a:t>
            </a:r>
            <a:r>
              <a:rPr lang="en-US" sz="2800" dirty="0"/>
              <a:t> </a:t>
            </a:r>
            <a:r>
              <a:rPr lang="en-US" sz="2800" dirty="0" err="1"/>
              <a:t>aquellas</a:t>
            </a:r>
            <a:r>
              <a:rPr lang="en-US" sz="2800" dirty="0"/>
              <a:t> </a:t>
            </a:r>
            <a:r>
              <a:rPr lang="en-US" sz="2800" dirty="0" err="1"/>
              <a:t>jubilaciones</a:t>
            </a:r>
            <a:r>
              <a:rPr lang="en-US" sz="2800" dirty="0"/>
              <a:t>, que </a:t>
            </a:r>
            <a:r>
              <a:rPr lang="en-US" sz="2800" dirty="0" err="1"/>
              <a:t>perciban</a:t>
            </a:r>
            <a:r>
              <a:rPr lang="en-US" sz="2800" dirty="0"/>
              <a:t> los </a:t>
            </a:r>
            <a:r>
              <a:rPr lang="en-US" sz="2800" dirty="0" err="1"/>
              <a:t>residentes</a:t>
            </a:r>
            <a:r>
              <a:rPr lang="en-US" sz="2800" dirty="0"/>
              <a:t> </a:t>
            </a:r>
            <a:r>
              <a:rPr lang="en-US" sz="2800" dirty="0" err="1"/>
              <a:t>colombianos</a:t>
            </a:r>
            <a:r>
              <a:rPr lang="en-US" sz="2800" dirty="0"/>
              <a:t> </a:t>
            </a:r>
            <a:r>
              <a:rPr lang="en-US" sz="2800" dirty="0" err="1"/>
              <a:t>provenientes</a:t>
            </a:r>
            <a:r>
              <a:rPr lang="en-US" sz="2800" dirty="0"/>
              <a:t> del exterior, de </a:t>
            </a:r>
            <a:r>
              <a:rPr lang="en-US" sz="2800" dirty="0" err="1"/>
              <a:t>acuerdo</a:t>
            </a:r>
            <a:r>
              <a:rPr lang="en-US" sz="2800" dirty="0"/>
              <a:t> con el </a:t>
            </a:r>
            <a:r>
              <a:rPr lang="en-US" sz="2800" dirty="0" err="1"/>
              <a:t>artículo</a:t>
            </a:r>
            <a:r>
              <a:rPr lang="en-US" sz="2800" dirty="0"/>
              <a:t> 84 “</a:t>
            </a:r>
            <a:r>
              <a:rPr lang="en-US" sz="2800" dirty="0" err="1"/>
              <a:t>tratamiento</a:t>
            </a:r>
            <a:r>
              <a:rPr lang="en-US" sz="2800" dirty="0"/>
              <a:t> </a:t>
            </a:r>
            <a:r>
              <a:rPr lang="en-US" sz="2800" dirty="0" err="1"/>
              <a:t>tributario</a:t>
            </a:r>
            <a:r>
              <a:rPr lang="en-US" sz="2800" dirty="0"/>
              <a:t>”, </a:t>
            </a:r>
            <a:r>
              <a:rPr lang="en-US" sz="2800" dirty="0" err="1"/>
              <a:t>serán</a:t>
            </a:r>
            <a:r>
              <a:rPr lang="en-US" sz="2800" dirty="0"/>
              <a:t> </a:t>
            </a:r>
            <a:r>
              <a:rPr lang="en-US" sz="2800" dirty="0" err="1"/>
              <a:t>gravadas</a:t>
            </a:r>
            <a:r>
              <a:rPr lang="en-US" sz="2800" dirty="0"/>
              <a:t> las </a:t>
            </a:r>
            <a:r>
              <a:rPr lang="en-US" sz="2800" dirty="0" err="1"/>
              <a:t>pensiones</a:t>
            </a:r>
            <a:r>
              <a:rPr lang="en-US" sz="2800" dirty="0"/>
              <a:t> que </a:t>
            </a:r>
            <a:r>
              <a:rPr lang="en-US" sz="2800" dirty="0" err="1"/>
              <a:t>superen</a:t>
            </a:r>
            <a:r>
              <a:rPr lang="en-US" sz="2800" dirty="0"/>
              <a:t> 1.000 UVT.</a:t>
            </a:r>
          </a:p>
          <a:p>
            <a:r>
              <a:rPr lang="en-US" sz="2800" dirty="0"/>
              <a:t>El </a:t>
            </a:r>
            <a:r>
              <a:rPr lang="en-US" sz="2800" dirty="0" err="1"/>
              <a:t>artículo</a:t>
            </a:r>
            <a:r>
              <a:rPr lang="en-US" sz="2800" dirty="0"/>
              <a:t> no </a:t>
            </a:r>
            <a:r>
              <a:rPr lang="en-US" sz="2800" dirty="0" err="1"/>
              <a:t>contempla</a:t>
            </a:r>
            <a:r>
              <a:rPr lang="en-US" sz="2800" dirty="0"/>
              <a:t> la palabra "</a:t>
            </a:r>
            <a:r>
              <a:rPr lang="en-US" sz="2800" dirty="0" err="1"/>
              <a:t>mensuales</a:t>
            </a:r>
            <a:r>
              <a:rPr lang="en-US" sz="2800" dirty="0"/>
              <a:t>" que </a:t>
            </a:r>
            <a:r>
              <a:rPr lang="en-US" sz="2800" dirty="0" err="1"/>
              <a:t>evitaría</a:t>
            </a:r>
            <a:r>
              <a:rPr lang="en-US" sz="2800" dirty="0"/>
              <a:t> </a:t>
            </a:r>
            <a:r>
              <a:rPr lang="en-US" sz="2800" dirty="0" err="1"/>
              <a:t>aplicar</a:t>
            </a:r>
            <a:r>
              <a:rPr lang="en-US" sz="2800" dirty="0"/>
              <a:t> el </a:t>
            </a:r>
            <a:r>
              <a:rPr lang="en-US" sz="2800" dirty="0" err="1"/>
              <a:t>impuesto</a:t>
            </a:r>
            <a:r>
              <a:rPr lang="en-US" sz="2800" dirty="0"/>
              <a:t> de </a:t>
            </a:r>
            <a:r>
              <a:rPr lang="en-US" sz="2800" dirty="0" err="1"/>
              <a:t>renta</a:t>
            </a:r>
            <a:r>
              <a:rPr lang="en-US" sz="2800" dirty="0"/>
              <a:t> a las </a:t>
            </a:r>
            <a:r>
              <a:rPr lang="en-US" sz="2800" dirty="0" err="1"/>
              <a:t>pensiones</a:t>
            </a:r>
            <a:r>
              <a:rPr lang="en-US" sz="2800" dirty="0"/>
              <a:t> de $3,9 </a:t>
            </a:r>
            <a:r>
              <a:rPr lang="en-US" sz="2800" dirty="0" err="1"/>
              <a:t>millones</a:t>
            </a:r>
            <a:r>
              <a:rPr lang="en-US" sz="2800" dirty="0"/>
              <a:t> </a:t>
            </a:r>
            <a:r>
              <a:rPr lang="en-US" sz="2800" dirty="0" err="1"/>
              <a:t>mensuales</a:t>
            </a:r>
            <a:r>
              <a:rPr lang="en-US" sz="2800" dirty="0"/>
              <a:t>, </a:t>
            </a:r>
            <a:r>
              <a:rPr lang="en-US" sz="2800" dirty="0" err="1"/>
              <a:t>pero</a:t>
            </a:r>
            <a:r>
              <a:rPr lang="en-US" sz="2800" dirty="0"/>
              <a:t> </a:t>
            </a:r>
            <a:r>
              <a:rPr lang="en-US" sz="2800" dirty="0" err="1"/>
              <a:t>según</a:t>
            </a:r>
            <a:r>
              <a:rPr lang="en-US" sz="2800" dirty="0"/>
              <a:t> los ponentes de la </a:t>
            </a:r>
            <a:r>
              <a:rPr lang="en-US" sz="2800" dirty="0" err="1"/>
              <a:t>reforma</a:t>
            </a:r>
            <a:r>
              <a:rPr lang="en-US" sz="2800" dirty="0"/>
              <a:t>, </a:t>
            </a:r>
            <a:r>
              <a:rPr lang="en-US" sz="2800" dirty="0" err="1"/>
              <a:t>en</a:t>
            </a:r>
            <a:r>
              <a:rPr lang="en-US" sz="2800" dirty="0"/>
              <a:t> la </a:t>
            </a:r>
            <a:r>
              <a:rPr lang="en-US" sz="2800" dirty="0" err="1"/>
              <a:t>regulación</a:t>
            </a:r>
            <a:r>
              <a:rPr lang="en-US" sz="2800" dirty="0"/>
              <a:t> del </a:t>
            </a:r>
            <a:r>
              <a:rPr lang="en-US" sz="2800" dirty="0" err="1"/>
              <a:t>Gobierno</a:t>
            </a:r>
            <a:r>
              <a:rPr lang="en-US" sz="2800" dirty="0"/>
              <a:t> se </a:t>
            </a:r>
            <a:r>
              <a:rPr lang="en-US" sz="2800" dirty="0" err="1"/>
              <a:t>va</a:t>
            </a:r>
            <a:r>
              <a:rPr lang="en-US" sz="2800" dirty="0"/>
              <a:t> a </a:t>
            </a:r>
            <a:r>
              <a:rPr lang="en-US" sz="2800" dirty="0" err="1"/>
              <a:t>incorporar</a:t>
            </a:r>
            <a:r>
              <a:rPr lang="en-US" sz="2800" dirty="0"/>
              <a:t> para </a:t>
            </a:r>
            <a:r>
              <a:rPr lang="en-US" sz="2800" dirty="0" err="1"/>
              <a:t>evitar</a:t>
            </a:r>
            <a:r>
              <a:rPr lang="en-US" sz="2800" dirty="0"/>
              <a:t> que </a:t>
            </a:r>
            <a:r>
              <a:rPr lang="en-US" sz="2800" dirty="0" err="1"/>
              <a:t>estas</a:t>
            </a:r>
            <a:r>
              <a:rPr lang="en-US" sz="2800" dirty="0"/>
              <a:t> </a:t>
            </a:r>
            <a:r>
              <a:rPr lang="en-US" sz="2800" dirty="0" err="1"/>
              <a:t>mesadas</a:t>
            </a:r>
            <a:r>
              <a:rPr lang="en-US" sz="2800" dirty="0"/>
              <a:t> </a:t>
            </a:r>
            <a:r>
              <a:rPr lang="en-US" sz="2800" dirty="0" err="1"/>
              <a:t>sean</a:t>
            </a:r>
            <a:r>
              <a:rPr lang="en-US" sz="2800" dirty="0"/>
              <a:t> </a:t>
            </a:r>
            <a:r>
              <a:rPr lang="en-US" sz="2800" dirty="0" err="1"/>
              <a:t>gravadas</a:t>
            </a:r>
            <a:r>
              <a:rPr lang="en-US" sz="2800" dirty="0"/>
              <a:t>.</a:t>
            </a:r>
          </a:p>
          <a:p>
            <a:endParaRPr lang="es-CO" dirty="0"/>
          </a:p>
        </p:txBody>
      </p:sp>
    </p:spTree>
    <p:extLst>
      <p:ext uri="{BB962C8B-B14F-4D97-AF65-F5344CB8AC3E}">
        <p14:creationId xmlns:p14="http://schemas.microsoft.com/office/powerpoint/2010/main" val="515813533"/>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45A195E-A551-4D73-9C1B-D75EED29A0C0}"/>
              </a:ext>
            </a:extLst>
          </p:cNvPr>
          <p:cNvSpPr>
            <a:spLocks noGrp="1"/>
          </p:cNvSpPr>
          <p:nvPr>
            <p:ph type="title"/>
          </p:nvPr>
        </p:nvSpPr>
        <p:spPr>
          <a:xfrm>
            <a:off x="2051050" y="-55571"/>
            <a:ext cx="7092950" cy="992196"/>
          </a:xfrm>
        </p:spPr>
        <p:txBody>
          <a:bodyPr/>
          <a:lstStyle/>
          <a:p>
            <a:r>
              <a:rPr lang="en-US" sz="3600" dirty="0"/>
              <a:t>¿</a:t>
            </a:r>
            <a:r>
              <a:rPr lang="en-US" sz="3600" dirty="0" err="1"/>
              <a:t>Cómo</a:t>
            </a:r>
            <a:r>
              <a:rPr lang="en-US" sz="3600" dirty="0"/>
              <a:t> </a:t>
            </a:r>
            <a:r>
              <a:rPr lang="en-US" sz="3600" dirty="0" err="1"/>
              <a:t>aplica</a:t>
            </a:r>
            <a:r>
              <a:rPr lang="en-US" sz="3600" dirty="0"/>
              <a:t> </a:t>
            </a:r>
            <a:r>
              <a:rPr lang="en-US" sz="3600" dirty="0" err="1"/>
              <a:t>en</a:t>
            </a:r>
            <a:r>
              <a:rPr lang="en-US" sz="3600" dirty="0"/>
              <a:t> </a:t>
            </a:r>
            <a:r>
              <a:rPr lang="en-US" sz="3600" dirty="0" err="1"/>
              <a:t>semanas</a:t>
            </a:r>
            <a:r>
              <a:rPr lang="en-US" sz="3600" dirty="0"/>
              <a:t> el </a:t>
            </a:r>
            <a:r>
              <a:rPr lang="en-US" sz="3600" dirty="0" err="1"/>
              <a:t>descuento</a:t>
            </a:r>
            <a:r>
              <a:rPr lang="en-US" sz="3600" dirty="0"/>
              <a:t> para las </a:t>
            </a:r>
            <a:r>
              <a:rPr lang="en-US" sz="3600" dirty="0" err="1"/>
              <a:t>madres</a:t>
            </a:r>
            <a:r>
              <a:rPr lang="en-US" sz="3600" dirty="0"/>
              <a:t>?</a:t>
            </a:r>
            <a:endParaRPr lang="es-CO" dirty="0"/>
          </a:p>
        </p:txBody>
      </p:sp>
      <p:sp>
        <p:nvSpPr>
          <p:cNvPr id="3" name="Marcador de texto 2">
            <a:extLst>
              <a:ext uri="{FF2B5EF4-FFF2-40B4-BE49-F238E27FC236}">
                <a16:creationId xmlns:a16="http://schemas.microsoft.com/office/drawing/2014/main" id="{28901DF0-2D42-4728-ADA7-59E2F806B25F}"/>
              </a:ext>
            </a:extLst>
          </p:cNvPr>
          <p:cNvSpPr>
            <a:spLocks noGrp="1"/>
          </p:cNvSpPr>
          <p:nvPr>
            <p:ph type="body" idx="1"/>
          </p:nvPr>
        </p:nvSpPr>
        <p:spPr/>
        <p:txBody>
          <a:bodyPr/>
          <a:lstStyle/>
          <a:p>
            <a:pPr algn="just"/>
            <a:r>
              <a:rPr lang="en-US" dirty="0" err="1"/>
              <a:t>En</a:t>
            </a:r>
            <a:r>
              <a:rPr lang="en-US" dirty="0"/>
              <a:t> el </a:t>
            </a:r>
            <a:r>
              <a:rPr lang="en-US" dirty="0" err="1"/>
              <a:t>Componente</a:t>
            </a:r>
            <a:r>
              <a:rPr lang="en-US" dirty="0"/>
              <a:t> de Prima Media del Pilar </a:t>
            </a:r>
            <a:r>
              <a:rPr lang="en-US" dirty="0" err="1"/>
              <a:t>Contributivo</a:t>
            </a:r>
            <a:r>
              <a:rPr lang="en-US" dirty="0"/>
              <a:t>, para las </a:t>
            </a:r>
            <a:r>
              <a:rPr lang="en-US" dirty="0" err="1"/>
              <a:t>mujeres</a:t>
            </a:r>
            <a:r>
              <a:rPr lang="en-US" dirty="0"/>
              <a:t> que </a:t>
            </a:r>
            <a:r>
              <a:rPr lang="en-US" dirty="0" err="1"/>
              <a:t>cumplan</a:t>
            </a:r>
            <a:r>
              <a:rPr lang="en-US" dirty="0"/>
              <a:t> la </a:t>
            </a:r>
            <a:r>
              <a:rPr lang="en-US" dirty="0" err="1"/>
              <a:t>edad</a:t>
            </a:r>
            <a:r>
              <a:rPr lang="en-US" dirty="0"/>
              <a:t> </a:t>
            </a:r>
            <a:r>
              <a:rPr lang="en-US" dirty="0" err="1"/>
              <a:t>mínima</a:t>
            </a:r>
            <a:r>
              <a:rPr lang="en-US" dirty="0"/>
              <a:t> para acceder a la </a:t>
            </a:r>
            <a:r>
              <a:rPr lang="en-US" dirty="0" err="1"/>
              <a:t>pensión</a:t>
            </a:r>
            <a:r>
              <a:rPr lang="en-US" dirty="0"/>
              <a:t> y no </a:t>
            </a:r>
            <a:r>
              <a:rPr lang="en-US" dirty="0" err="1"/>
              <a:t>tengan</a:t>
            </a:r>
            <a:r>
              <a:rPr lang="en-US" dirty="0"/>
              <a:t> las </a:t>
            </a:r>
            <a:r>
              <a:rPr lang="en-US" dirty="0" err="1"/>
              <a:t>semanas</a:t>
            </a:r>
            <a:r>
              <a:rPr lang="en-US" dirty="0"/>
              <a:t> </a:t>
            </a:r>
            <a:r>
              <a:rPr lang="en-US" dirty="0" err="1"/>
              <a:t>establecidas</a:t>
            </a:r>
            <a:r>
              <a:rPr lang="en-US" dirty="0"/>
              <a:t>, </a:t>
            </a:r>
            <a:r>
              <a:rPr lang="en-US" dirty="0" err="1"/>
              <a:t>podrán</a:t>
            </a:r>
            <a:r>
              <a:rPr lang="en-US" dirty="0"/>
              <a:t> </a:t>
            </a:r>
            <a:r>
              <a:rPr lang="en-US" dirty="0" err="1"/>
              <a:t>obtener</a:t>
            </a:r>
            <a:r>
              <a:rPr lang="en-US" dirty="0"/>
              <a:t> el </a:t>
            </a:r>
            <a:r>
              <a:rPr lang="en-US" dirty="0" err="1"/>
              <a:t>beneficio</a:t>
            </a:r>
            <a:r>
              <a:rPr lang="en-US" dirty="0"/>
              <a:t> de </a:t>
            </a:r>
            <a:r>
              <a:rPr lang="en-US" dirty="0" err="1"/>
              <a:t>disminuir</a:t>
            </a:r>
            <a:r>
              <a:rPr lang="en-US" dirty="0"/>
              <a:t> </a:t>
            </a:r>
            <a:r>
              <a:rPr lang="en-US" dirty="0" err="1"/>
              <a:t>en</a:t>
            </a:r>
            <a:r>
              <a:rPr lang="en-US" dirty="0"/>
              <a:t> 50 </a:t>
            </a:r>
            <a:r>
              <a:rPr lang="en-US" dirty="0" err="1"/>
              <a:t>semanas</a:t>
            </a:r>
            <a:r>
              <a:rPr lang="en-US" dirty="0"/>
              <a:t> por </a:t>
            </a:r>
            <a:r>
              <a:rPr lang="en-US" dirty="0" err="1"/>
              <a:t>cada</a:t>
            </a:r>
            <a:r>
              <a:rPr lang="en-US" dirty="0"/>
              <a:t> </a:t>
            </a:r>
            <a:r>
              <a:rPr lang="en-US" dirty="0" err="1"/>
              <a:t>hijo</a:t>
            </a:r>
            <a:r>
              <a:rPr lang="en-US" dirty="0"/>
              <a:t> </a:t>
            </a:r>
            <a:r>
              <a:rPr lang="en-US" dirty="0" err="1"/>
              <a:t>nacido</a:t>
            </a:r>
            <a:r>
              <a:rPr lang="en-US" dirty="0"/>
              <a:t> vivo o </a:t>
            </a:r>
            <a:r>
              <a:rPr lang="en-US" dirty="0" err="1"/>
              <a:t>adoptivo</a:t>
            </a:r>
            <a:r>
              <a:rPr lang="en-US" dirty="0"/>
              <a:t> el </a:t>
            </a:r>
            <a:r>
              <a:rPr lang="en-US" dirty="0" err="1"/>
              <a:t>número</a:t>
            </a:r>
            <a:r>
              <a:rPr lang="en-US" dirty="0"/>
              <a:t> de </a:t>
            </a:r>
            <a:r>
              <a:rPr lang="en-US" dirty="0" err="1"/>
              <a:t>semanas</a:t>
            </a:r>
            <a:r>
              <a:rPr lang="en-US" dirty="0"/>
              <a:t> </a:t>
            </a:r>
            <a:r>
              <a:rPr lang="en-US" dirty="0" err="1"/>
              <a:t>requeridas</a:t>
            </a:r>
            <a:r>
              <a:rPr lang="en-US" dirty="0"/>
              <a:t>, hasta </a:t>
            </a:r>
            <a:r>
              <a:rPr lang="en-US" dirty="0" err="1"/>
              <a:t>llegar</a:t>
            </a:r>
            <a:r>
              <a:rPr lang="en-US" dirty="0"/>
              <a:t> a un </a:t>
            </a:r>
            <a:r>
              <a:rPr lang="en-US" dirty="0" err="1"/>
              <a:t>mínimo</a:t>
            </a:r>
            <a:r>
              <a:rPr lang="en-US" dirty="0"/>
              <a:t> de 850 </a:t>
            </a:r>
            <a:r>
              <a:rPr lang="en-US" dirty="0" err="1"/>
              <a:t>semanas</a:t>
            </a:r>
            <a:r>
              <a:rPr lang="en-US" dirty="0"/>
              <a:t> por un </a:t>
            </a:r>
            <a:r>
              <a:rPr lang="en-US" dirty="0" err="1"/>
              <a:t>máximo</a:t>
            </a:r>
            <a:r>
              <a:rPr lang="en-US" dirty="0"/>
              <a:t> de </a:t>
            </a:r>
            <a:r>
              <a:rPr lang="en-US" dirty="0" err="1"/>
              <a:t>tres</a:t>
            </a:r>
            <a:r>
              <a:rPr lang="en-US" dirty="0"/>
              <a:t> </a:t>
            </a:r>
            <a:r>
              <a:rPr lang="en-US" dirty="0" err="1"/>
              <a:t>hijos</a:t>
            </a:r>
            <a:r>
              <a:rPr lang="en-US" dirty="0"/>
              <a:t>.</a:t>
            </a:r>
          </a:p>
          <a:p>
            <a:pPr algn="just"/>
            <a:r>
              <a:rPr lang="en-US" sz="2800" dirty="0" err="1"/>
              <a:t>Esto</a:t>
            </a:r>
            <a:r>
              <a:rPr lang="en-US" sz="2800" dirty="0"/>
              <a:t> </a:t>
            </a:r>
            <a:r>
              <a:rPr lang="en-US" sz="2800" dirty="0" err="1"/>
              <a:t>significa</a:t>
            </a:r>
            <a:r>
              <a:rPr lang="en-US" sz="2800" dirty="0"/>
              <a:t> que por </a:t>
            </a:r>
            <a:r>
              <a:rPr lang="en-US" sz="2800" dirty="0" err="1"/>
              <a:t>cada</a:t>
            </a:r>
            <a:r>
              <a:rPr lang="en-US" sz="2800" dirty="0"/>
              <a:t> </a:t>
            </a:r>
            <a:r>
              <a:rPr lang="en-US" sz="2800" dirty="0" err="1"/>
              <a:t>hijo</a:t>
            </a:r>
            <a:r>
              <a:rPr lang="en-US" sz="2800" dirty="0"/>
              <a:t> que </a:t>
            </a:r>
            <a:r>
              <a:rPr lang="en-US" sz="2800" dirty="0" err="1"/>
              <a:t>tenga</a:t>
            </a:r>
            <a:r>
              <a:rPr lang="en-US" sz="2800" dirty="0"/>
              <a:t> la </a:t>
            </a:r>
            <a:r>
              <a:rPr lang="en-US" sz="2800" dirty="0" err="1"/>
              <a:t>mujer</a:t>
            </a:r>
            <a:r>
              <a:rPr lang="en-US" sz="2800" dirty="0"/>
              <a:t>, se </a:t>
            </a:r>
            <a:r>
              <a:rPr lang="en-US" sz="2800" dirty="0" err="1"/>
              <a:t>reducirán</a:t>
            </a:r>
            <a:r>
              <a:rPr lang="en-US" sz="2800" dirty="0"/>
              <a:t> 50 </a:t>
            </a:r>
            <a:r>
              <a:rPr lang="en-US" sz="2800" dirty="0" err="1"/>
              <a:t>semanas</a:t>
            </a:r>
            <a:r>
              <a:rPr lang="en-US" sz="2800" dirty="0"/>
              <a:t> de </a:t>
            </a:r>
            <a:r>
              <a:rPr lang="en-US" sz="2800" dirty="0" err="1"/>
              <a:t>cotización</a:t>
            </a:r>
            <a:r>
              <a:rPr lang="en-US" sz="2800" dirty="0"/>
              <a:t> hasta </a:t>
            </a:r>
            <a:r>
              <a:rPr lang="en-US" sz="2800" dirty="0" err="1"/>
              <a:t>completar</a:t>
            </a:r>
            <a:r>
              <a:rPr lang="en-US" sz="2800" dirty="0"/>
              <a:t> una </a:t>
            </a:r>
            <a:r>
              <a:rPr lang="en-US" sz="2800" dirty="0" err="1"/>
              <a:t>reducción</a:t>
            </a:r>
            <a:r>
              <a:rPr lang="en-US" sz="2800" dirty="0"/>
              <a:t> a 850 </a:t>
            </a:r>
            <a:r>
              <a:rPr lang="en-US" sz="2800" dirty="0" err="1"/>
              <a:t>semanas</a:t>
            </a:r>
            <a:r>
              <a:rPr lang="en-US" sz="2800" dirty="0"/>
              <a:t>, </a:t>
            </a:r>
            <a:r>
              <a:rPr lang="en-US" sz="2800" dirty="0" err="1"/>
              <a:t>aunque</a:t>
            </a:r>
            <a:r>
              <a:rPr lang="en-US" sz="2800" dirty="0"/>
              <a:t> se </a:t>
            </a:r>
            <a:r>
              <a:rPr lang="en-US" sz="2800" dirty="0" err="1"/>
              <a:t>reglamentará</a:t>
            </a:r>
            <a:r>
              <a:rPr lang="en-US" sz="2800" dirty="0"/>
              <a:t> para que </a:t>
            </a:r>
            <a:r>
              <a:rPr lang="en-US" sz="2800" dirty="0" err="1"/>
              <a:t>sean</a:t>
            </a:r>
            <a:r>
              <a:rPr lang="en-US" sz="2800" dirty="0"/>
              <a:t> 1.000, </a:t>
            </a:r>
            <a:r>
              <a:rPr lang="en-US" sz="2800" dirty="0" err="1"/>
              <a:t>como</a:t>
            </a:r>
            <a:r>
              <a:rPr lang="en-US" sz="2800" dirty="0"/>
              <a:t> </a:t>
            </a:r>
            <a:r>
              <a:rPr lang="en-US" sz="2800" dirty="0" err="1"/>
              <a:t>establecer</a:t>
            </a:r>
            <a:r>
              <a:rPr lang="en-US" sz="2800" dirty="0"/>
              <a:t> </a:t>
            </a:r>
            <a:r>
              <a:rPr lang="en-US" sz="2800" dirty="0" err="1"/>
              <a:t>otro</a:t>
            </a:r>
            <a:r>
              <a:rPr lang="en-US" sz="2800" dirty="0"/>
              <a:t> de los </a:t>
            </a:r>
            <a:r>
              <a:rPr lang="en-US" sz="2800" dirty="0" err="1"/>
              <a:t>artículos</a:t>
            </a:r>
            <a:r>
              <a:rPr lang="en-US" sz="2800" dirty="0"/>
              <a:t>.</a:t>
            </a:r>
          </a:p>
          <a:p>
            <a:endParaRPr lang="es-CO" dirty="0"/>
          </a:p>
        </p:txBody>
      </p:sp>
    </p:spTree>
    <p:extLst>
      <p:ext uri="{BB962C8B-B14F-4D97-AF65-F5344CB8AC3E}">
        <p14:creationId xmlns:p14="http://schemas.microsoft.com/office/powerpoint/2010/main" val="2638733564"/>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A383993-0D33-4577-B39C-57043AEE5852}"/>
              </a:ext>
            </a:extLst>
          </p:cNvPr>
          <p:cNvSpPr>
            <a:spLocks noGrp="1"/>
          </p:cNvSpPr>
          <p:nvPr>
            <p:ph type="title"/>
          </p:nvPr>
        </p:nvSpPr>
        <p:spPr>
          <a:xfrm>
            <a:off x="2081682" y="0"/>
            <a:ext cx="7092950" cy="1435394"/>
          </a:xfrm>
        </p:spPr>
        <p:txBody>
          <a:bodyPr/>
          <a:lstStyle/>
          <a:p>
            <a:r>
              <a:rPr lang="en-US" sz="3600" dirty="0"/>
              <a:t>¿</a:t>
            </a:r>
            <a:r>
              <a:rPr lang="en-US" sz="3600" dirty="0" err="1"/>
              <a:t>Cómo</a:t>
            </a:r>
            <a:r>
              <a:rPr lang="en-US" sz="3600" dirty="0"/>
              <a:t> se </a:t>
            </a:r>
            <a:r>
              <a:rPr lang="en-US" sz="3600" dirty="0" err="1"/>
              <a:t>invertirán</a:t>
            </a:r>
            <a:r>
              <a:rPr lang="en-US" sz="3600" dirty="0"/>
              <a:t> los </a:t>
            </a:r>
            <a:r>
              <a:rPr lang="en-US" sz="3600" dirty="0" err="1"/>
              <a:t>recursos</a:t>
            </a:r>
            <a:r>
              <a:rPr lang="en-US" sz="3600" dirty="0"/>
              <a:t> </a:t>
            </a:r>
            <a:r>
              <a:rPr lang="en-US" sz="3600" dirty="0" err="1"/>
              <a:t>pensionales</a:t>
            </a:r>
            <a:r>
              <a:rPr lang="en-US" sz="3600" dirty="0"/>
              <a:t> de los </a:t>
            </a:r>
            <a:r>
              <a:rPr lang="en-US" sz="3600" dirty="0" err="1"/>
              <a:t>cotizantes</a:t>
            </a:r>
            <a:r>
              <a:rPr lang="en-US" sz="3600" dirty="0"/>
              <a:t>?</a:t>
            </a:r>
            <a:br>
              <a:rPr lang="en-US" sz="3600" dirty="0"/>
            </a:br>
            <a:endParaRPr lang="es-CO" dirty="0"/>
          </a:p>
        </p:txBody>
      </p:sp>
      <p:sp>
        <p:nvSpPr>
          <p:cNvPr id="3" name="Marcador de texto 2">
            <a:extLst>
              <a:ext uri="{FF2B5EF4-FFF2-40B4-BE49-F238E27FC236}">
                <a16:creationId xmlns:a16="http://schemas.microsoft.com/office/drawing/2014/main" id="{3E4BBF92-D94E-406A-B045-EE9F35F36ADA}"/>
              </a:ext>
            </a:extLst>
          </p:cNvPr>
          <p:cNvSpPr>
            <a:spLocks noGrp="1"/>
          </p:cNvSpPr>
          <p:nvPr>
            <p:ph type="body" idx="1"/>
          </p:nvPr>
        </p:nvSpPr>
        <p:spPr/>
        <p:txBody>
          <a:bodyPr/>
          <a:lstStyle/>
          <a:p>
            <a:endParaRPr lang="en-US" sz="2800" dirty="0"/>
          </a:p>
          <a:p>
            <a:r>
              <a:rPr lang="en-US" sz="2800" dirty="0"/>
              <a:t>Los </a:t>
            </a:r>
            <a:r>
              <a:rPr lang="en-US" sz="2800" dirty="0" err="1"/>
              <a:t>recursos</a:t>
            </a:r>
            <a:r>
              <a:rPr lang="en-US" sz="2800" dirty="0"/>
              <a:t> </a:t>
            </a:r>
            <a:r>
              <a:rPr lang="en-US" sz="2800" dirty="0" err="1"/>
              <a:t>entran</a:t>
            </a:r>
            <a:r>
              <a:rPr lang="en-US" sz="2800" dirty="0"/>
              <a:t> a un </a:t>
            </a:r>
            <a:r>
              <a:rPr lang="en-US" sz="2800" dirty="0" err="1"/>
              <a:t>fondo</a:t>
            </a:r>
            <a:r>
              <a:rPr lang="en-US" sz="2800" dirty="0"/>
              <a:t> de </a:t>
            </a:r>
            <a:r>
              <a:rPr lang="en-US" sz="2800" dirty="0" err="1"/>
              <a:t>ahorro</a:t>
            </a:r>
            <a:r>
              <a:rPr lang="en-US" sz="2800" dirty="0"/>
              <a:t> que </a:t>
            </a:r>
            <a:r>
              <a:rPr lang="en-US" sz="2800" dirty="0" err="1"/>
              <a:t>será</a:t>
            </a:r>
            <a:r>
              <a:rPr lang="en-US" sz="2800" dirty="0"/>
              <a:t> </a:t>
            </a:r>
            <a:r>
              <a:rPr lang="en-US" sz="2800" dirty="0" err="1"/>
              <a:t>administrado</a:t>
            </a:r>
            <a:r>
              <a:rPr lang="en-US" sz="2800" dirty="0"/>
              <a:t> por el Banco de la </a:t>
            </a:r>
            <a:r>
              <a:rPr lang="en-US" sz="2800" dirty="0" err="1"/>
              <a:t>República</a:t>
            </a:r>
            <a:r>
              <a:rPr lang="en-US" sz="2800" dirty="0"/>
              <a:t>. El </a:t>
            </a:r>
            <a:r>
              <a:rPr lang="en-US" sz="2800" dirty="0" err="1"/>
              <a:t>Emisor</a:t>
            </a:r>
            <a:r>
              <a:rPr lang="en-US" sz="2800" dirty="0"/>
              <a:t> </a:t>
            </a:r>
            <a:r>
              <a:rPr lang="en-US" sz="2800" dirty="0" err="1"/>
              <a:t>definirá</a:t>
            </a:r>
            <a:r>
              <a:rPr lang="en-US" sz="2800" dirty="0"/>
              <a:t> un </a:t>
            </a:r>
            <a:r>
              <a:rPr lang="en-US" sz="2800" dirty="0" err="1"/>
              <a:t>portafolio</a:t>
            </a:r>
            <a:r>
              <a:rPr lang="en-US" sz="2800" dirty="0"/>
              <a:t> que </a:t>
            </a:r>
            <a:r>
              <a:rPr lang="en-US" sz="2800" dirty="0" err="1"/>
              <a:t>garantizará</a:t>
            </a:r>
            <a:r>
              <a:rPr lang="en-US" sz="2800" dirty="0"/>
              <a:t> los </a:t>
            </a:r>
            <a:r>
              <a:rPr lang="en-US" sz="2800" dirty="0" err="1"/>
              <a:t>rendimientos</a:t>
            </a:r>
            <a:r>
              <a:rPr lang="en-US" sz="2800" dirty="0"/>
              <a:t>, entre los que se </a:t>
            </a:r>
            <a:r>
              <a:rPr lang="en-US" sz="2800" dirty="0" err="1"/>
              <a:t>incluyen</a:t>
            </a:r>
            <a:r>
              <a:rPr lang="en-US" sz="2800" dirty="0"/>
              <a:t> </a:t>
            </a:r>
            <a:r>
              <a:rPr lang="en-US" sz="2800" dirty="0" err="1"/>
              <a:t>inversiones</a:t>
            </a:r>
            <a:r>
              <a:rPr lang="en-US" sz="2800" dirty="0"/>
              <a:t> </a:t>
            </a:r>
            <a:r>
              <a:rPr lang="en-US" sz="2800" dirty="0" err="1"/>
              <a:t>en</a:t>
            </a:r>
            <a:r>
              <a:rPr lang="en-US" sz="2800" dirty="0"/>
              <a:t> </a:t>
            </a:r>
            <a:r>
              <a:rPr lang="en-US" sz="2800" dirty="0" err="1"/>
              <a:t>encargos</a:t>
            </a:r>
            <a:r>
              <a:rPr lang="en-US" sz="2800" dirty="0"/>
              <a:t> </a:t>
            </a:r>
            <a:r>
              <a:rPr lang="en-US" sz="2800" dirty="0" err="1"/>
              <a:t>fiduciarios</a:t>
            </a:r>
            <a:r>
              <a:rPr lang="en-US" sz="2800" dirty="0"/>
              <a:t>, o a </a:t>
            </a:r>
            <a:r>
              <a:rPr lang="en-US" sz="2800" dirty="0" err="1"/>
              <a:t>través</a:t>
            </a:r>
            <a:r>
              <a:rPr lang="en-US" sz="2800" dirty="0"/>
              <a:t> de </a:t>
            </a:r>
            <a:r>
              <a:rPr lang="en-US" sz="2800" dirty="0" err="1"/>
              <a:t>comisionistas</a:t>
            </a:r>
            <a:r>
              <a:rPr lang="en-US" sz="2800" dirty="0"/>
              <a:t> de </a:t>
            </a:r>
            <a:r>
              <a:rPr lang="en-US" sz="2800" dirty="0" err="1"/>
              <a:t>bolsa</a:t>
            </a:r>
            <a:r>
              <a:rPr lang="en-US" sz="2800" dirty="0"/>
              <a:t>, entre </a:t>
            </a:r>
            <a:r>
              <a:rPr lang="en-US" sz="2800" dirty="0" err="1"/>
              <a:t>otros</a:t>
            </a:r>
            <a:r>
              <a:rPr lang="en-US" sz="2800" dirty="0"/>
              <a:t>.</a:t>
            </a:r>
          </a:p>
          <a:p>
            <a:endParaRPr lang="en-US" sz="2800" dirty="0"/>
          </a:p>
          <a:p>
            <a:r>
              <a:rPr lang="en-US" sz="2800" dirty="0"/>
              <a:t>AFP.</a:t>
            </a:r>
          </a:p>
          <a:p>
            <a:endParaRPr lang="es-CO" dirty="0"/>
          </a:p>
        </p:txBody>
      </p:sp>
    </p:spTree>
    <p:extLst>
      <p:ext uri="{BB962C8B-B14F-4D97-AF65-F5344CB8AC3E}">
        <p14:creationId xmlns:p14="http://schemas.microsoft.com/office/powerpoint/2010/main" val="3318576127"/>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582BFDC-8585-45C6-A840-E90D01075979}"/>
              </a:ext>
            </a:extLst>
          </p:cNvPr>
          <p:cNvSpPr>
            <a:spLocks noGrp="1"/>
          </p:cNvSpPr>
          <p:nvPr>
            <p:ph type="title"/>
          </p:nvPr>
        </p:nvSpPr>
        <p:spPr>
          <a:xfrm>
            <a:off x="2051050" y="-55571"/>
            <a:ext cx="7092950" cy="992196"/>
          </a:xfrm>
        </p:spPr>
        <p:txBody>
          <a:bodyPr/>
          <a:lstStyle/>
          <a:p>
            <a:r>
              <a:rPr lang="en-US" dirty="0"/>
              <a:t>¿</a:t>
            </a:r>
            <a:r>
              <a:rPr lang="en-US" dirty="0" err="1"/>
              <a:t>Cuál</a:t>
            </a:r>
            <a:r>
              <a:rPr lang="en-US" dirty="0"/>
              <a:t> es la </a:t>
            </a:r>
            <a:r>
              <a:rPr lang="en-US" dirty="0" err="1"/>
              <a:t>pensión</a:t>
            </a:r>
            <a:r>
              <a:rPr lang="en-US" dirty="0"/>
              <a:t> </a:t>
            </a:r>
            <a:r>
              <a:rPr lang="en-US" dirty="0" err="1"/>
              <a:t>máxima</a:t>
            </a:r>
            <a:r>
              <a:rPr lang="en-US" dirty="0"/>
              <a:t> que </a:t>
            </a:r>
            <a:r>
              <a:rPr lang="en-US" dirty="0" err="1"/>
              <a:t>entregará</a:t>
            </a:r>
            <a:r>
              <a:rPr lang="en-US" dirty="0"/>
              <a:t> </a:t>
            </a:r>
            <a:r>
              <a:rPr lang="en-US" dirty="0" err="1"/>
              <a:t>Colpensiones</a:t>
            </a:r>
            <a:r>
              <a:rPr lang="en-US" dirty="0"/>
              <a:t>?</a:t>
            </a:r>
            <a:endParaRPr lang="es-CO" dirty="0"/>
          </a:p>
        </p:txBody>
      </p:sp>
      <p:sp>
        <p:nvSpPr>
          <p:cNvPr id="3" name="Marcador de texto 2">
            <a:extLst>
              <a:ext uri="{FF2B5EF4-FFF2-40B4-BE49-F238E27FC236}">
                <a16:creationId xmlns:a16="http://schemas.microsoft.com/office/drawing/2014/main" id="{60186221-04F8-4873-9722-BF2E67DFB4BC}"/>
              </a:ext>
            </a:extLst>
          </p:cNvPr>
          <p:cNvSpPr>
            <a:spLocks noGrp="1"/>
          </p:cNvSpPr>
          <p:nvPr>
            <p:ph type="body" idx="1"/>
          </p:nvPr>
        </p:nvSpPr>
        <p:spPr/>
        <p:txBody>
          <a:bodyPr/>
          <a:lstStyle/>
          <a:p>
            <a:r>
              <a:rPr lang="en-US" sz="2800" dirty="0"/>
              <a:t>Con lo </a:t>
            </a:r>
            <a:r>
              <a:rPr lang="en-US" sz="2800" dirty="0" err="1"/>
              <a:t>aprobado</a:t>
            </a:r>
            <a:r>
              <a:rPr lang="en-US" sz="2800" dirty="0"/>
              <a:t>, </a:t>
            </a:r>
            <a:r>
              <a:rPr lang="en-US" sz="2800" dirty="0" err="1"/>
              <a:t>si</a:t>
            </a:r>
            <a:r>
              <a:rPr lang="en-US" sz="2800" dirty="0"/>
              <a:t> </a:t>
            </a:r>
            <a:r>
              <a:rPr lang="en-US" sz="2800" dirty="0" err="1"/>
              <a:t>usted</a:t>
            </a:r>
            <a:r>
              <a:rPr lang="en-US" sz="2800" dirty="0"/>
              <a:t> se </a:t>
            </a:r>
            <a:r>
              <a:rPr lang="en-US" sz="2800" dirty="0" err="1"/>
              <a:t>pensiona</a:t>
            </a:r>
            <a:r>
              <a:rPr lang="en-US" sz="2800" dirty="0"/>
              <a:t> </a:t>
            </a:r>
            <a:r>
              <a:rPr lang="en-US" sz="2800" dirty="0" err="1"/>
              <a:t>en</a:t>
            </a:r>
            <a:r>
              <a:rPr lang="en-US" sz="2800" dirty="0"/>
              <a:t> el </a:t>
            </a:r>
            <a:r>
              <a:rPr lang="en-US" sz="2800" dirty="0" err="1"/>
              <a:t>fondo</a:t>
            </a:r>
            <a:r>
              <a:rPr lang="en-US" sz="2800" dirty="0"/>
              <a:t> </a:t>
            </a:r>
            <a:r>
              <a:rPr lang="en-US" sz="2800" dirty="0" err="1"/>
              <a:t>público</a:t>
            </a:r>
            <a:r>
              <a:rPr lang="en-US" sz="2800" dirty="0"/>
              <a:t>, es </a:t>
            </a:r>
            <a:r>
              <a:rPr lang="en-US" sz="2800" dirty="0" err="1"/>
              <a:t>decir</a:t>
            </a:r>
            <a:r>
              <a:rPr lang="en-US" sz="2800" dirty="0"/>
              <a:t>, el que hoy se </a:t>
            </a:r>
            <a:r>
              <a:rPr lang="en-US" sz="2800" dirty="0" err="1"/>
              <a:t>conoce</a:t>
            </a:r>
            <a:r>
              <a:rPr lang="en-US" sz="2800" dirty="0"/>
              <a:t> </a:t>
            </a:r>
            <a:r>
              <a:rPr lang="en-US" sz="2800" dirty="0" err="1"/>
              <a:t>como</a:t>
            </a:r>
            <a:r>
              <a:rPr lang="en-US" sz="2800" dirty="0"/>
              <a:t> </a:t>
            </a:r>
            <a:r>
              <a:rPr lang="en-US" sz="2800" dirty="0" err="1"/>
              <a:t>Colpensiones</a:t>
            </a:r>
            <a:r>
              <a:rPr lang="en-US" sz="2800" dirty="0"/>
              <a:t>, </a:t>
            </a:r>
            <a:r>
              <a:rPr lang="en-US" sz="2800" dirty="0" err="1"/>
              <a:t>como</a:t>
            </a:r>
            <a:r>
              <a:rPr lang="en-US" sz="2800" dirty="0"/>
              <a:t> </a:t>
            </a:r>
            <a:r>
              <a:rPr lang="en-US" sz="2800" dirty="0" err="1"/>
              <a:t>máximo</a:t>
            </a:r>
            <a:r>
              <a:rPr lang="en-US" sz="2800" dirty="0"/>
              <a:t>, </a:t>
            </a:r>
            <a:r>
              <a:rPr lang="en-US" sz="2800" dirty="0" err="1"/>
              <a:t>podrá</a:t>
            </a:r>
            <a:r>
              <a:rPr lang="en-US" sz="2800" dirty="0"/>
              <a:t> </a:t>
            </a:r>
            <a:r>
              <a:rPr lang="en-US" sz="2800" dirty="0" err="1"/>
              <a:t>aspirar</a:t>
            </a:r>
            <a:r>
              <a:rPr lang="en-US" sz="2800" dirty="0"/>
              <a:t> a </a:t>
            </a:r>
            <a:r>
              <a:rPr lang="en-US" sz="2800" dirty="0" err="1"/>
              <a:t>recibir</a:t>
            </a:r>
            <a:r>
              <a:rPr lang="en-US" sz="2800" dirty="0"/>
              <a:t> </a:t>
            </a:r>
            <a:r>
              <a:rPr lang="en-US" sz="2800" dirty="0" err="1"/>
              <a:t>unos</a:t>
            </a:r>
            <a:r>
              <a:rPr lang="en-US" sz="2800" dirty="0"/>
              <a:t> dos </a:t>
            </a:r>
            <a:r>
              <a:rPr lang="en-US" sz="2800" dirty="0" err="1"/>
              <a:t>salarios</a:t>
            </a:r>
            <a:r>
              <a:rPr lang="en-US" sz="2800" dirty="0"/>
              <a:t> </a:t>
            </a:r>
            <a:r>
              <a:rPr lang="en-US" sz="2800" dirty="0" err="1"/>
              <a:t>mínimos</a:t>
            </a:r>
            <a:r>
              <a:rPr lang="en-US" sz="2800" dirty="0"/>
              <a:t>, </a:t>
            </a:r>
            <a:r>
              <a:rPr lang="en-US" sz="2800" dirty="0" err="1"/>
              <a:t>si</a:t>
            </a:r>
            <a:r>
              <a:rPr lang="en-US" sz="2800" dirty="0"/>
              <a:t> </a:t>
            </a:r>
            <a:r>
              <a:rPr lang="en-US" sz="2800" dirty="0" err="1"/>
              <a:t>toma</a:t>
            </a:r>
            <a:r>
              <a:rPr lang="en-US" sz="2800" dirty="0"/>
              <a:t> el </a:t>
            </a:r>
            <a:r>
              <a:rPr lang="en-US" sz="2800" dirty="0" err="1"/>
              <a:t>cálculo</a:t>
            </a:r>
            <a:r>
              <a:rPr lang="en-US" sz="2800" dirty="0"/>
              <a:t> del </a:t>
            </a:r>
            <a:r>
              <a:rPr lang="en-US" sz="2800" dirty="0" err="1"/>
              <a:t>sueldo</a:t>
            </a:r>
            <a:r>
              <a:rPr lang="en-US" sz="2800" dirty="0"/>
              <a:t> </a:t>
            </a:r>
            <a:r>
              <a:rPr lang="en-US" sz="2800" dirty="0" err="1"/>
              <a:t>vigente</a:t>
            </a:r>
            <a:r>
              <a:rPr lang="en-US" sz="2800" dirty="0"/>
              <a:t>, </a:t>
            </a:r>
            <a:r>
              <a:rPr lang="en-US" sz="2800" dirty="0" err="1"/>
              <a:t>esto</a:t>
            </a:r>
            <a:r>
              <a:rPr lang="en-US" sz="2800" dirty="0"/>
              <a:t> equivale a poco </a:t>
            </a:r>
            <a:r>
              <a:rPr lang="en-US" sz="2800" dirty="0" err="1"/>
              <a:t>más</a:t>
            </a:r>
            <a:r>
              <a:rPr lang="en-US" sz="2800" dirty="0"/>
              <a:t> de $2,6 </a:t>
            </a:r>
            <a:r>
              <a:rPr lang="en-US" sz="2800" dirty="0" err="1"/>
              <a:t>millones</a:t>
            </a:r>
            <a:r>
              <a:rPr lang="en-US" sz="2800" dirty="0"/>
              <a:t>.</a:t>
            </a:r>
          </a:p>
          <a:p>
            <a:endParaRPr lang="en-US" sz="2800" dirty="0"/>
          </a:p>
          <a:p>
            <a:r>
              <a:rPr lang="en-US" sz="2800" dirty="0"/>
              <a:t>Solo </a:t>
            </a:r>
            <a:r>
              <a:rPr lang="en-US" sz="2800" dirty="0" err="1"/>
              <a:t>si</a:t>
            </a:r>
            <a:r>
              <a:rPr lang="en-US" sz="2800" dirty="0"/>
              <a:t> </a:t>
            </a:r>
            <a:r>
              <a:rPr lang="en-US" sz="2800" dirty="0" err="1"/>
              <a:t>usted</a:t>
            </a:r>
            <a:r>
              <a:rPr lang="en-US" sz="2800" dirty="0"/>
              <a:t> </a:t>
            </a:r>
            <a:r>
              <a:rPr lang="en-US" sz="2800" dirty="0" err="1"/>
              <a:t>hizo</a:t>
            </a:r>
            <a:r>
              <a:rPr lang="en-US" sz="2800" dirty="0"/>
              <a:t> </a:t>
            </a:r>
            <a:r>
              <a:rPr lang="en-US" sz="2800" dirty="0" err="1"/>
              <a:t>ahorros</a:t>
            </a:r>
            <a:r>
              <a:rPr lang="en-US" sz="2800" dirty="0"/>
              <a:t> </a:t>
            </a:r>
            <a:r>
              <a:rPr lang="en-US" sz="2800" dirty="0" err="1"/>
              <a:t>voluntarios</a:t>
            </a:r>
            <a:r>
              <a:rPr lang="en-US" sz="2800" dirty="0"/>
              <a:t> </a:t>
            </a:r>
            <a:r>
              <a:rPr lang="en-US" sz="2800" dirty="0" err="1"/>
              <a:t>durante</a:t>
            </a:r>
            <a:r>
              <a:rPr lang="en-US" sz="2800" dirty="0"/>
              <a:t> </a:t>
            </a:r>
            <a:r>
              <a:rPr lang="en-US" sz="2800" dirty="0" err="1"/>
              <a:t>su</a:t>
            </a:r>
            <a:r>
              <a:rPr lang="en-US" sz="2800" dirty="0"/>
              <a:t> </a:t>
            </a:r>
            <a:r>
              <a:rPr lang="en-US" sz="2800" dirty="0" err="1"/>
              <a:t>vida</a:t>
            </a:r>
            <a:r>
              <a:rPr lang="en-US" sz="2800" dirty="0"/>
              <a:t> </a:t>
            </a:r>
            <a:r>
              <a:rPr lang="en-US" sz="2800" dirty="0" err="1"/>
              <a:t>laboral</a:t>
            </a:r>
            <a:r>
              <a:rPr lang="en-US" sz="2800" dirty="0"/>
              <a:t>, </a:t>
            </a:r>
            <a:r>
              <a:rPr lang="en-US" sz="2800" dirty="0" err="1"/>
              <a:t>podrá</a:t>
            </a:r>
            <a:r>
              <a:rPr lang="en-US" sz="2800" dirty="0"/>
              <a:t> </a:t>
            </a:r>
            <a:r>
              <a:rPr lang="en-US" sz="2800" dirty="0" err="1"/>
              <a:t>obtener</a:t>
            </a:r>
            <a:r>
              <a:rPr lang="en-US" sz="2800" dirty="0"/>
              <a:t> una </a:t>
            </a:r>
            <a:r>
              <a:rPr lang="en-US" sz="2800" dirty="0" err="1"/>
              <a:t>pensión</a:t>
            </a:r>
            <a:r>
              <a:rPr lang="en-US" sz="2800" dirty="0"/>
              <a:t> un poco </a:t>
            </a:r>
            <a:r>
              <a:rPr lang="en-US" sz="2800" dirty="0" err="1"/>
              <a:t>más</a:t>
            </a:r>
            <a:r>
              <a:rPr lang="en-US" sz="2800" dirty="0"/>
              <a:t> </a:t>
            </a:r>
            <a:r>
              <a:rPr lang="en-US" sz="2800" dirty="0" err="1"/>
              <a:t>cuantiosa</a:t>
            </a:r>
            <a:r>
              <a:rPr lang="en-US" sz="2800" dirty="0"/>
              <a:t>, y se le </a:t>
            </a:r>
            <a:r>
              <a:rPr lang="en-US" sz="2800" dirty="0" err="1"/>
              <a:t>entregará</a:t>
            </a:r>
            <a:r>
              <a:rPr lang="en-US" sz="2800" dirty="0"/>
              <a:t> de </a:t>
            </a:r>
            <a:r>
              <a:rPr lang="en-US" sz="2800" dirty="0" err="1"/>
              <a:t>acuerdo</a:t>
            </a:r>
            <a:r>
              <a:rPr lang="en-US" sz="2800" dirty="0"/>
              <a:t> al </a:t>
            </a:r>
            <a:r>
              <a:rPr lang="en-US" sz="2800" dirty="0" err="1"/>
              <a:t>saldo</a:t>
            </a:r>
            <a:r>
              <a:rPr lang="en-US" sz="2800" dirty="0"/>
              <a:t> </a:t>
            </a:r>
            <a:r>
              <a:rPr lang="en-US" sz="2800" dirty="0" err="1"/>
              <a:t>obtenido</a:t>
            </a:r>
            <a:r>
              <a:rPr lang="en-US" sz="2800" dirty="0"/>
              <a:t>, entre </a:t>
            </a:r>
            <a:r>
              <a:rPr lang="en-US" sz="2800" dirty="0" err="1"/>
              <a:t>otros</a:t>
            </a:r>
            <a:r>
              <a:rPr lang="en-US" sz="2800" dirty="0"/>
              <a:t> </a:t>
            </a:r>
            <a:r>
              <a:rPr lang="en-US" sz="2800" dirty="0" err="1"/>
              <a:t>factores</a:t>
            </a:r>
            <a:r>
              <a:rPr lang="en-US" sz="2800" dirty="0"/>
              <a:t> a </a:t>
            </a:r>
            <a:r>
              <a:rPr lang="en-US" sz="2800" dirty="0" err="1"/>
              <a:t>consideración</a:t>
            </a:r>
            <a:r>
              <a:rPr lang="en-US" sz="2800" dirty="0"/>
              <a:t> del </a:t>
            </a:r>
            <a:r>
              <a:rPr lang="en-US" sz="2800" dirty="0" err="1"/>
              <a:t>fondo</a:t>
            </a:r>
            <a:r>
              <a:rPr lang="en-US" sz="2800" dirty="0"/>
              <a:t> </a:t>
            </a:r>
            <a:r>
              <a:rPr lang="en-US" sz="2800" dirty="0" err="1"/>
              <a:t>público</a:t>
            </a:r>
            <a:r>
              <a:rPr lang="en-US" sz="2800" dirty="0"/>
              <a:t> las AFP</a:t>
            </a:r>
            <a:endParaRPr lang="es-CO" dirty="0"/>
          </a:p>
        </p:txBody>
      </p:sp>
    </p:spTree>
    <p:extLst>
      <p:ext uri="{BB962C8B-B14F-4D97-AF65-F5344CB8AC3E}">
        <p14:creationId xmlns:p14="http://schemas.microsoft.com/office/powerpoint/2010/main" val="2933153515"/>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42B7547-BCB0-4E58-949E-2A9A46C5588B}"/>
              </a:ext>
            </a:extLst>
          </p:cNvPr>
          <p:cNvSpPr>
            <a:spLocks noGrp="1"/>
          </p:cNvSpPr>
          <p:nvPr>
            <p:ph type="title"/>
          </p:nvPr>
        </p:nvSpPr>
        <p:spPr>
          <a:xfrm>
            <a:off x="2051050" y="-55571"/>
            <a:ext cx="7092950" cy="992196"/>
          </a:xfrm>
        </p:spPr>
        <p:txBody>
          <a:bodyPr/>
          <a:lstStyle/>
          <a:p>
            <a:r>
              <a:rPr lang="en-US" dirty="0" err="1"/>
              <a:t>Qué</a:t>
            </a:r>
            <a:r>
              <a:rPr lang="en-US" dirty="0"/>
              <a:t> </a:t>
            </a:r>
            <a:r>
              <a:rPr lang="en-US" dirty="0" err="1"/>
              <a:t>pasa</a:t>
            </a:r>
            <a:r>
              <a:rPr lang="en-US" dirty="0"/>
              <a:t> </a:t>
            </a:r>
            <a:r>
              <a:rPr lang="en-US" dirty="0" err="1"/>
              <a:t>si</a:t>
            </a:r>
            <a:r>
              <a:rPr lang="en-US" dirty="0"/>
              <a:t> </a:t>
            </a:r>
            <a:r>
              <a:rPr lang="en-US" dirty="0" err="1"/>
              <a:t>usted</a:t>
            </a:r>
            <a:r>
              <a:rPr lang="en-US" dirty="0"/>
              <a:t> </a:t>
            </a:r>
            <a:r>
              <a:rPr lang="en-US" dirty="0" err="1"/>
              <a:t>ya</a:t>
            </a:r>
            <a:r>
              <a:rPr lang="en-US" dirty="0"/>
              <a:t> </a:t>
            </a:r>
            <a:r>
              <a:rPr lang="en-US" dirty="0" err="1"/>
              <a:t>cotiza</a:t>
            </a:r>
            <a:r>
              <a:rPr lang="en-US" dirty="0"/>
              <a:t> </a:t>
            </a:r>
            <a:r>
              <a:rPr lang="en-US" dirty="0" err="1"/>
              <a:t>en</a:t>
            </a:r>
            <a:r>
              <a:rPr lang="en-US" dirty="0"/>
              <a:t> </a:t>
            </a:r>
            <a:r>
              <a:rPr lang="en-US" dirty="0" err="1"/>
              <a:t>Colpensiones</a:t>
            </a:r>
            <a:r>
              <a:rPr lang="en-US" dirty="0"/>
              <a:t>?</a:t>
            </a:r>
            <a:endParaRPr lang="es-CO" dirty="0"/>
          </a:p>
        </p:txBody>
      </p:sp>
      <p:sp>
        <p:nvSpPr>
          <p:cNvPr id="3" name="Marcador de texto 2">
            <a:extLst>
              <a:ext uri="{FF2B5EF4-FFF2-40B4-BE49-F238E27FC236}">
                <a16:creationId xmlns:a16="http://schemas.microsoft.com/office/drawing/2014/main" id="{1E9212F3-2F52-4DBF-84AA-5150F06077E6}"/>
              </a:ext>
            </a:extLst>
          </p:cNvPr>
          <p:cNvSpPr>
            <a:spLocks noGrp="1"/>
          </p:cNvSpPr>
          <p:nvPr>
            <p:ph type="body" idx="1"/>
          </p:nvPr>
        </p:nvSpPr>
        <p:spPr/>
        <p:txBody>
          <a:bodyPr/>
          <a:lstStyle/>
          <a:p>
            <a:pPr algn="just"/>
            <a:r>
              <a:rPr lang="en-US" sz="2800" dirty="0"/>
              <a:t>Si </a:t>
            </a:r>
            <a:r>
              <a:rPr lang="en-US" sz="2800" dirty="0" err="1"/>
              <a:t>usted</a:t>
            </a:r>
            <a:r>
              <a:rPr lang="en-US" sz="2800" dirty="0"/>
              <a:t> </a:t>
            </a:r>
            <a:r>
              <a:rPr lang="en-US" sz="2800" dirty="0" err="1"/>
              <a:t>recibe</a:t>
            </a:r>
            <a:r>
              <a:rPr lang="en-US" sz="2800" dirty="0"/>
              <a:t> </a:t>
            </a:r>
            <a:r>
              <a:rPr lang="en-US" sz="2800" dirty="0" err="1"/>
              <a:t>menos</a:t>
            </a:r>
            <a:r>
              <a:rPr lang="en-US" sz="2800" dirty="0"/>
              <a:t> de 2,3 </a:t>
            </a:r>
            <a:r>
              <a:rPr lang="en-US" sz="2800" dirty="0" err="1"/>
              <a:t>salarios</a:t>
            </a:r>
            <a:r>
              <a:rPr lang="en-US" sz="2800" dirty="0"/>
              <a:t> </a:t>
            </a:r>
            <a:r>
              <a:rPr lang="en-US" sz="2800" dirty="0" err="1"/>
              <a:t>mínimos</a:t>
            </a:r>
            <a:r>
              <a:rPr lang="en-US" sz="2800" dirty="0"/>
              <a:t> </a:t>
            </a:r>
            <a:r>
              <a:rPr lang="en-US" sz="2800" dirty="0" err="1"/>
              <a:t>legales</a:t>
            </a:r>
            <a:r>
              <a:rPr lang="en-US" sz="2800" dirty="0"/>
              <a:t>, la </a:t>
            </a:r>
            <a:r>
              <a:rPr lang="en-US" sz="2800" dirty="0" err="1"/>
              <a:t>cotización</a:t>
            </a:r>
            <a:r>
              <a:rPr lang="en-US" sz="2800" dirty="0"/>
              <a:t> con </a:t>
            </a:r>
            <a:r>
              <a:rPr lang="en-US" sz="2800" dirty="0" err="1"/>
              <a:t>Colpensiones</a:t>
            </a:r>
            <a:r>
              <a:rPr lang="en-US" sz="2800" dirty="0"/>
              <a:t> </a:t>
            </a:r>
            <a:r>
              <a:rPr lang="en-US" sz="2800" dirty="0" err="1"/>
              <a:t>seguirá</a:t>
            </a:r>
            <a:r>
              <a:rPr lang="en-US" sz="2800" dirty="0"/>
              <a:t> normal, </a:t>
            </a:r>
            <a:r>
              <a:rPr lang="en-US" sz="2800" dirty="0" err="1"/>
              <a:t>pero</a:t>
            </a:r>
            <a:r>
              <a:rPr lang="en-US" sz="2800" dirty="0"/>
              <a:t> </a:t>
            </a:r>
            <a:r>
              <a:rPr lang="en-US" sz="2800" dirty="0" err="1"/>
              <a:t>quienes</a:t>
            </a:r>
            <a:r>
              <a:rPr lang="en-US" sz="2800" dirty="0"/>
              <a:t> a la entrada </a:t>
            </a:r>
            <a:r>
              <a:rPr lang="en-US" sz="2800" dirty="0" err="1"/>
              <a:t>en</a:t>
            </a:r>
            <a:r>
              <a:rPr lang="en-US" sz="2800" dirty="0"/>
              <a:t> vigor de la </a:t>
            </a:r>
            <a:r>
              <a:rPr lang="en-US" sz="2800" dirty="0" err="1"/>
              <a:t>reforma</a:t>
            </a:r>
            <a:r>
              <a:rPr lang="en-US" sz="2800" dirty="0"/>
              <a:t>, se </a:t>
            </a:r>
            <a:r>
              <a:rPr lang="en-US" sz="2800" dirty="0" err="1"/>
              <a:t>encuentren</a:t>
            </a:r>
            <a:r>
              <a:rPr lang="en-US" sz="2800" dirty="0"/>
              <a:t> </a:t>
            </a:r>
            <a:r>
              <a:rPr lang="en-US" sz="2800" dirty="0" err="1"/>
              <a:t>afiliados</a:t>
            </a:r>
            <a:r>
              <a:rPr lang="en-US" sz="2800" dirty="0"/>
              <a:t> a </a:t>
            </a:r>
            <a:r>
              <a:rPr lang="en-US" sz="2800" dirty="0" err="1"/>
              <a:t>dicho</a:t>
            </a:r>
            <a:r>
              <a:rPr lang="en-US" sz="2800" dirty="0"/>
              <a:t> </a:t>
            </a:r>
            <a:r>
              <a:rPr lang="en-US" sz="2800" dirty="0" err="1"/>
              <a:t>fondo</a:t>
            </a:r>
            <a:r>
              <a:rPr lang="en-US" sz="2800" dirty="0"/>
              <a:t> </a:t>
            </a:r>
            <a:r>
              <a:rPr lang="en-US" sz="2800" dirty="0" err="1"/>
              <a:t>público</a:t>
            </a:r>
            <a:r>
              <a:rPr lang="en-US" sz="2800" dirty="0"/>
              <a:t>, no </a:t>
            </a:r>
            <a:r>
              <a:rPr lang="en-US" sz="2800" dirty="0" err="1"/>
              <a:t>estén</a:t>
            </a:r>
            <a:r>
              <a:rPr lang="en-US" sz="2800" dirty="0"/>
              <a:t> </a:t>
            </a:r>
            <a:r>
              <a:rPr lang="en-US" sz="2800" dirty="0" err="1"/>
              <a:t>cobijados</a:t>
            </a:r>
            <a:r>
              <a:rPr lang="en-US" sz="2800" dirty="0"/>
              <a:t> por el </a:t>
            </a:r>
            <a:r>
              <a:rPr lang="en-US" sz="2800" dirty="0" err="1"/>
              <a:t>Régimen</a:t>
            </a:r>
            <a:r>
              <a:rPr lang="en-US" sz="2800" dirty="0"/>
              <a:t> de </a:t>
            </a:r>
            <a:r>
              <a:rPr lang="en-US" sz="2800" dirty="0" err="1"/>
              <a:t>Transición</a:t>
            </a:r>
            <a:r>
              <a:rPr lang="en-US" sz="2800" dirty="0"/>
              <a:t>, y </a:t>
            </a:r>
            <a:r>
              <a:rPr lang="en-US" sz="2800" dirty="0" err="1"/>
              <a:t>coticen</a:t>
            </a:r>
            <a:r>
              <a:rPr lang="en-US" sz="2800" dirty="0"/>
              <a:t> por </a:t>
            </a:r>
            <a:r>
              <a:rPr lang="en-US" sz="2800" dirty="0" err="1"/>
              <a:t>encima</a:t>
            </a:r>
            <a:r>
              <a:rPr lang="en-US" sz="2800" dirty="0"/>
              <a:t> de los 2,3 </a:t>
            </a:r>
            <a:r>
              <a:rPr lang="en-US" sz="2800" dirty="0" err="1"/>
              <a:t>salarios</a:t>
            </a:r>
            <a:r>
              <a:rPr lang="en-US" sz="2800" dirty="0"/>
              <a:t> </a:t>
            </a:r>
            <a:r>
              <a:rPr lang="en-US" sz="2800" dirty="0" err="1"/>
              <a:t>mínimos</a:t>
            </a:r>
            <a:r>
              <a:rPr lang="en-US" sz="2800" dirty="0"/>
              <a:t>, </a:t>
            </a:r>
            <a:r>
              <a:rPr lang="en-US" sz="2800" dirty="0" err="1"/>
              <a:t>deberán</a:t>
            </a:r>
            <a:r>
              <a:rPr lang="en-US" sz="2800" dirty="0"/>
              <a:t> </a:t>
            </a:r>
            <a:r>
              <a:rPr lang="en-US" sz="2800" dirty="0" err="1"/>
              <a:t>seleccionar</a:t>
            </a:r>
            <a:r>
              <a:rPr lang="en-US" sz="2800" dirty="0"/>
              <a:t> una </a:t>
            </a:r>
            <a:r>
              <a:rPr lang="en-US" sz="2800" dirty="0" err="1"/>
              <a:t>Administradora</a:t>
            </a:r>
            <a:r>
              <a:rPr lang="en-US" sz="2800" dirty="0"/>
              <a:t> de </a:t>
            </a:r>
            <a:r>
              <a:rPr lang="en-US" sz="2800" dirty="0" err="1"/>
              <a:t>Fondos</a:t>
            </a:r>
            <a:r>
              <a:rPr lang="en-US" sz="2800" dirty="0"/>
              <a:t> de </a:t>
            </a:r>
            <a:r>
              <a:rPr lang="en-US" sz="2800" dirty="0" err="1"/>
              <a:t>Pensiones</a:t>
            </a:r>
            <a:r>
              <a:rPr lang="en-US" sz="2800" dirty="0"/>
              <a:t>, AFP, dentro de los </a:t>
            </a:r>
            <a:r>
              <a:rPr lang="en-US" sz="2800" dirty="0" err="1"/>
              <a:t>primeros</a:t>
            </a:r>
            <a:r>
              <a:rPr lang="en-US" sz="2800" dirty="0"/>
              <a:t> seis meses, </a:t>
            </a:r>
            <a:r>
              <a:rPr lang="en-US" sz="2800" dirty="0" err="1"/>
              <a:t>contados</a:t>
            </a:r>
            <a:r>
              <a:rPr lang="en-US" sz="2800" dirty="0"/>
              <a:t> a </a:t>
            </a:r>
            <a:r>
              <a:rPr lang="en-US" sz="2800" dirty="0" err="1"/>
              <a:t>partir</a:t>
            </a:r>
            <a:r>
              <a:rPr lang="en-US" sz="2800" dirty="0"/>
              <a:t> de la </a:t>
            </a:r>
            <a:r>
              <a:rPr lang="en-US" sz="2800" dirty="0" err="1"/>
              <a:t>expedición</a:t>
            </a:r>
            <a:r>
              <a:rPr lang="en-US" sz="2800" dirty="0"/>
              <a:t> de la </a:t>
            </a:r>
            <a:r>
              <a:rPr lang="en-US" sz="2800" dirty="0" err="1"/>
              <a:t>reforma</a:t>
            </a:r>
            <a:r>
              <a:rPr lang="en-US" sz="2800" dirty="0"/>
              <a:t> </a:t>
            </a:r>
            <a:r>
              <a:rPr lang="en-US" sz="2800" dirty="0" err="1"/>
              <a:t>pensional</a:t>
            </a:r>
            <a:r>
              <a:rPr lang="en-US" sz="2800" dirty="0"/>
              <a:t>.</a:t>
            </a:r>
          </a:p>
          <a:p>
            <a:pPr algn="just"/>
            <a:endParaRPr lang="es-CO" dirty="0"/>
          </a:p>
        </p:txBody>
      </p:sp>
    </p:spTree>
    <p:extLst>
      <p:ext uri="{BB962C8B-B14F-4D97-AF65-F5344CB8AC3E}">
        <p14:creationId xmlns:p14="http://schemas.microsoft.com/office/powerpoint/2010/main" val="4208288068"/>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69B111E-B6B5-40E4-8F82-9133E72B6AB4}"/>
              </a:ext>
            </a:extLst>
          </p:cNvPr>
          <p:cNvSpPr>
            <a:spLocks noGrp="1"/>
          </p:cNvSpPr>
          <p:nvPr>
            <p:ph type="title"/>
          </p:nvPr>
        </p:nvSpPr>
        <p:spPr>
          <a:xfrm>
            <a:off x="733419" y="1814618"/>
            <a:ext cx="7772400" cy="1092095"/>
          </a:xfrm>
        </p:spPr>
        <p:txBody>
          <a:bodyPr/>
          <a:lstStyle/>
          <a:p>
            <a:pPr algn="ctr"/>
            <a:r>
              <a:rPr lang="es-419" dirty="0"/>
              <a:t>Como se implementara el cambio?</a:t>
            </a:r>
            <a:endParaRPr lang="es-CO" dirty="0"/>
          </a:p>
        </p:txBody>
      </p:sp>
      <p:sp>
        <p:nvSpPr>
          <p:cNvPr id="3" name="Marcador de texto 2">
            <a:extLst>
              <a:ext uri="{FF2B5EF4-FFF2-40B4-BE49-F238E27FC236}">
                <a16:creationId xmlns:a16="http://schemas.microsoft.com/office/drawing/2014/main" id="{E0ADABF1-73B2-492C-AA15-412D503697D1}"/>
              </a:ext>
            </a:extLst>
          </p:cNvPr>
          <p:cNvSpPr>
            <a:spLocks noGrp="1"/>
          </p:cNvSpPr>
          <p:nvPr>
            <p:ph type="body" idx="1"/>
          </p:nvPr>
        </p:nvSpPr>
        <p:spPr/>
        <p:txBody>
          <a:bodyPr/>
          <a:lstStyle/>
          <a:p>
            <a:endParaRPr lang="es-CO"/>
          </a:p>
        </p:txBody>
      </p:sp>
    </p:spTree>
    <p:extLst>
      <p:ext uri="{BB962C8B-B14F-4D97-AF65-F5344CB8AC3E}">
        <p14:creationId xmlns:p14="http://schemas.microsoft.com/office/powerpoint/2010/main" val="3504537242"/>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a:extLst>
              <a:ext uri="{FF2B5EF4-FFF2-40B4-BE49-F238E27FC236}">
                <a16:creationId xmlns:a16="http://schemas.microsoft.com/office/drawing/2014/main" id="{78B598C7-D43E-4892-9092-834A49F86AF8}"/>
              </a:ext>
            </a:extLst>
          </p:cNvPr>
          <p:cNvSpPr>
            <a:spLocks noGrp="1"/>
          </p:cNvSpPr>
          <p:nvPr>
            <p:ph type="body" idx="1"/>
          </p:nvPr>
        </p:nvSpPr>
        <p:spPr>
          <a:xfrm>
            <a:off x="105754" y="2780928"/>
            <a:ext cx="2057524" cy="3397307"/>
          </a:xfrm>
        </p:spPr>
        <p:txBody>
          <a:bodyPr/>
          <a:lstStyle/>
          <a:p>
            <a:r>
              <a:rPr lang="es-419" dirty="0"/>
              <a:t>A</a:t>
            </a:r>
            <a:endParaRPr lang="es-CO" dirty="0"/>
          </a:p>
        </p:txBody>
      </p:sp>
      <p:sp>
        <p:nvSpPr>
          <p:cNvPr id="8" name="Marcador de texto 7">
            <a:extLst>
              <a:ext uri="{FF2B5EF4-FFF2-40B4-BE49-F238E27FC236}">
                <a16:creationId xmlns:a16="http://schemas.microsoft.com/office/drawing/2014/main" id="{53745C17-4205-401A-A82D-261588AD71E2}"/>
              </a:ext>
            </a:extLst>
          </p:cNvPr>
          <p:cNvSpPr>
            <a:spLocks noGrp="1"/>
          </p:cNvSpPr>
          <p:nvPr>
            <p:ph type="body" idx="2"/>
          </p:nvPr>
        </p:nvSpPr>
        <p:spPr>
          <a:xfrm>
            <a:off x="5950445" y="2771790"/>
            <a:ext cx="2285357" cy="3397307"/>
          </a:xfrm>
        </p:spPr>
        <p:txBody>
          <a:bodyPr/>
          <a:lstStyle/>
          <a:p>
            <a:r>
              <a:rPr lang="es-419" dirty="0"/>
              <a:t>A</a:t>
            </a:r>
            <a:endParaRPr lang="es-CO" dirty="0"/>
          </a:p>
        </p:txBody>
      </p:sp>
      <p:sp>
        <p:nvSpPr>
          <p:cNvPr id="12" name="Título 1">
            <a:extLst>
              <a:ext uri="{FF2B5EF4-FFF2-40B4-BE49-F238E27FC236}">
                <a16:creationId xmlns:a16="http://schemas.microsoft.com/office/drawing/2014/main" id="{3B5C0ED3-E1B4-4726-A35A-8F1E603A60F2}"/>
              </a:ext>
            </a:extLst>
          </p:cNvPr>
          <p:cNvSpPr txBox="1">
            <a:spLocks/>
          </p:cNvSpPr>
          <p:nvPr/>
        </p:nvSpPr>
        <p:spPr>
          <a:xfrm>
            <a:off x="1951272" y="376975"/>
            <a:ext cx="7013216" cy="673483"/>
          </a:xfrm>
          <a:prstGeom prst="rect">
            <a:avLst/>
          </a:prstGeom>
          <a:noFill/>
          <a:ln w="9525">
            <a:noFill/>
          </a:ln>
        </p:spPr>
        <p:txBody>
          <a:bodyPr spcFirstLastPara="1" wrap="square" lIns="91425" tIns="91425" rIns="91425" bIns="91425" anchor="ctr" anchorCtr="0">
            <a:noAutofit/>
          </a:bodyPr>
          <a:lstStyle>
            <a:lvl1pPr lvl="0" algn="l" rtl="0" eaLnBrk="0" fontAlgn="base" hangingPunct="0">
              <a:lnSpc>
                <a:spcPct val="80000"/>
              </a:lnSpc>
              <a:spcBef>
                <a:spcPts val="0"/>
              </a:spcBef>
              <a:spcAft>
                <a:spcPts val="0"/>
              </a:spcAft>
              <a:buSzPts val="2000"/>
              <a:buNone/>
              <a:defRPr sz="3600" b="1">
                <a:solidFill>
                  <a:schemeClr val="tx1"/>
                </a:solidFill>
                <a:latin typeface="+mj-lt"/>
                <a:ea typeface="+mj-ea"/>
                <a:cs typeface="+mj-cs"/>
              </a:defRPr>
            </a:lvl1pPr>
            <a:lvl2pPr lvl="1" algn="l" rtl="0" eaLnBrk="0" fontAlgn="base" hangingPunct="0">
              <a:lnSpc>
                <a:spcPct val="80000"/>
              </a:lnSpc>
              <a:spcBef>
                <a:spcPts val="0"/>
              </a:spcBef>
              <a:spcAft>
                <a:spcPts val="0"/>
              </a:spcAft>
              <a:buSzPts val="2000"/>
              <a:buNone/>
              <a:defRPr sz="3600" b="1">
                <a:solidFill>
                  <a:schemeClr val="tx1"/>
                </a:solidFill>
                <a:latin typeface="Book Antiqua" panose="02040602050305030304" pitchFamily="18" charset="0"/>
                <a:cs typeface="Times New Roman" panose="02020603050405020304" pitchFamily="18" charset="0"/>
              </a:defRPr>
            </a:lvl2pPr>
            <a:lvl3pPr lvl="2" algn="l" rtl="0" eaLnBrk="0" fontAlgn="base" hangingPunct="0">
              <a:lnSpc>
                <a:spcPct val="80000"/>
              </a:lnSpc>
              <a:spcBef>
                <a:spcPts val="0"/>
              </a:spcBef>
              <a:spcAft>
                <a:spcPts val="0"/>
              </a:spcAft>
              <a:buSzPts val="2000"/>
              <a:buNone/>
              <a:defRPr sz="3600" b="1">
                <a:solidFill>
                  <a:schemeClr val="tx1"/>
                </a:solidFill>
                <a:latin typeface="Book Antiqua" panose="02040602050305030304" pitchFamily="18" charset="0"/>
                <a:cs typeface="Times New Roman" panose="02020603050405020304" pitchFamily="18" charset="0"/>
              </a:defRPr>
            </a:lvl3pPr>
            <a:lvl4pPr lvl="3" algn="l" rtl="0" eaLnBrk="0" fontAlgn="base" hangingPunct="0">
              <a:lnSpc>
                <a:spcPct val="80000"/>
              </a:lnSpc>
              <a:spcBef>
                <a:spcPts val="0"/>
              </a:spcBef>
              <a:spcAft>
                <a:spcPts val="0"/>
              </a:spcAft>
              <a:buSzPts val="2000"/>
              <a:buNone/>
              <a:defRPr sz="3600" b="1">
                <a:solidFill>
                  <a:schemeClr val="tx1"/>
                </a:solidFill>
                <a:latin typeface="Book Antiqua" panose="02040602050305030304" pitchFamily="18" charset="0"/>
                <a:cs typeface="Times New Roman" panose="02020603050405020304" pitchFamily="18" charset="0"/>
              </a:defRPr>
            </a:lvl4pPr>
            <a:lvl5pPr lvl="4" algn="l" rtl="0" eaLnBrk="0" fontAlgn="base" hangingPunct="0">
              <a:lnSpc>
                <a:spcPct val="80000"/>
              </a:lnSpc>
              <a:spcBef>
                <a:spcPts val="0"/>
              </a:spcBef>
              <a:spcAft>
                <a:spcPts val="0"/>
              </a:spcAft>
              <a:buSzPts val="2000"/>
              <a:buNone/>
              <a:defRPr sz="3600" b="1">
                <a:solidFill>
                  <a:schemeClr val="tx1"/>
                </a:solidFill>
                <a:latin typeface="Book Antiqua" panose="02040602050305030304" pitchFamily="18" charset="0"/>
                <a:cs typeface="Times New Roman" panose="02020603050405020304" pitchFamily="18" charset="0"/>
              </a:defRPr>
            </a:lvl5pPr>
            <a:lvl6pPr marL="457200" lvl="5" algn="l" rtl="0" fontAlgn="base">
              <a:lnSpc>
                <a:spcPct val="80000"/>
              </a:lnSpc>
              <a:spcBef>
                <a:spcPts val="0"/>
              </a:spcBef>
              <a:spcAft>
                <a:spcPts val="0"/>
              </a:spcAft>
              <a:buSzPts val="2000"/>
              <a:buNone/>
              <a:defRPr sz="3600" b="1">
                <a:solidFill>
                  <a:schemeClr val="tx1"/>
                </a:solidFill>
                <a:latin typeface="Book Antiqua" panose="02040602050305030304" pitchFamily="18" charset="0"/>
                <a:cs typeface="Times New Roman" panose="02020603050405020304" pitchFamily="18" charset="0"/>
              </a:defRPr>
            </a:lvl6pPr>
            <a:lvl7pPr marL="914400" lvl="6" algn="l" rtl="0" fontAlgn="base">
              <a:lnSpc>
                <a:spcPct val="80000"/>
              </a:lnSpc>
              <a:spcBef>
                <a:spcPts val="0"/>
              </a:spcBef>
              <a:spcAft>
                <a:spcPts val="0"/>
              </a:spcAft>
              <a:buSzPts val="2000"/>
              <a:buNone/>
              <a:defRPr sz="3600" b="1">
                <a:solidFill>
                  <a:schemeClr val="tx1"/>
                </a:solidFill>
                <a:latin typeface="Book Antiqua" panose="02040602050305030304" pitchFamily="18" charset="0"/>
                <a:cs typeface="Times New Roman" panose="02020603050405020304" pitchFamily="18" charset="0"/>
              </a:defRPr>
            </a:lvl7pPr>
            <a:lvl8pPr marL="1371600" lvl="7" algn="l" rtl="0" fontAlgn="base">
              <a:lnSpc>
                <a:spcPct val="80000"/>
              </a:lnSpc>
              <a:spcBef>
                <a:spcPts val="0"/>
              </a:spcBef>
              <a:spcAft>
                <a:spcPts val="0"/>
              </a:spcAft>
              <a:buSzPts val="2000"/>
              <a:buNone/>
              <a:defRPr sz="3600" b="1">
                <a:solidFill>
                  <a:schemeClr val="tx1"/>
                </a:solidFill>
                <a:latin typeface="Book Antiqua" panose="02040602050305030304" pitchFamily="18" charset="0"/>
                <a:cs typeface="Times New Roman" panose="02020603050405020304" pitchFamily="18" charset="0"/>
              </a:defRPr>
            </a:lvl8pPr>
            <a:lvl9pPr marL="1828800" lvl="8" algn="l" rtl="0" fontAlgn="base">
              <a:lnSpc>
                <a:spcPct val="80000"/>
              </a:lnSpc>
              <a:spcBef>
                <a:spcPts val="0"/>
              </a:spcBef>
              <a:spcAft>
                <a:spcPts val="0"/>
              </a:spcAft>
              <a:buSzPts val="2000"/>
              <a:buNone/>
              <a:defRPr sz="3600" b="1">
                <a:solidFill>
                  <a:schemeClr val="tx1"/>
                </a:solidFill>
                <a:latin typeface="Book Antiqua" panose="02040602050305030304" pitchFamily="18" charset="0"/>
                <a:cs typeface="Times New Roman" panose="02020603050405020304" pitchFamily="18" charset="0"/>
              </a:defRPr>
            </a:lvl9pPr>
          </a:lstStyle>
          <a:p>
            <a:r>
              <a:rPr lang="es-419" kern="0" dirty="0">
                <a:sym typeface="+mn-ea"/>
              </a:rPr>
              <a:t>Instituciones para el cambio</a:t>
            </a:r>
            <a:endParaRPr lang="es-CO" kern="0" dirty="0"/>
          </a:p>
        </p:txBody>
      </p:sp>
      <p:graphicFrame>
        <p:nvGraphicFramePr>
          <p:cNvPr id="14" name="Diagrama 13">
            <a:extLst>
              <a:ext uri="{FF2B5EF4-FFF2-40B4-BE49-F238E27FC236}">
                <a16:creationId xmlns:a16="http://schemas.microsoft.com/office/drawing/2014/main" id="{4E9777DE-511B-4299-923A-7ECD1E95DD0E}"/>
              </a:ext>
            </a:extLst>
          </p:cNvPr>
          <p:cNvGraphicFramePr/>
          <p:nvPr>
            <p:extLst>
              <p:ext uri="{D42A27DB-BD31-4B8C-83A1-F6EECF244321}">
                <p14:modId xmlns:p14="http://schemas.microsoft.com/office/powerpoint/2010/main" val="1986718015"/>
              </p:ext>
            </p:extLst>
          </p:nvPr>
        </p:nvGraphicFramePr>
        <p:xfrm>
          <a:off x="395536" y="1421914"/>
          <a:ext cx="9145016" cy="543608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Rectángulo 1">
            <a:extLst>
              <a:ext uri="{FF2B5EF4-FFF2-40B4-BE49-F238E27FC236}">
                <a16:creationId xmlns:a16="http://schemas.microsoft.com/office/drawing/2014/main" id="{10402BFB-4E21-49A7-BB11-D10F02532AF8}"/>
              </a:ext>
            </a:extLst>
          </p:cNvPr>
          <p:cNvSpPr/>
          <p:nvPr/>
        </p:nvSpPr>
        <p:spPr bwMode="auto">
          <a:xfrm>
            <a:off x="1454090" y="6178235"/>
            <a:ext cx="6796150" cy="752505"/>
          </a:xfrm>
          <a:prstGeom prst="rect">
            <a:avLst/>
          </a:prstGeom>
          <a:solidFill>
            <a:schemeClr val="accent1"/>
          </a:solidFill>
          <a:ln w="12700" cap="sq" cmpd="sng" algn="ctr">
            <a:solidFill>
              <a:schemeClr val="tx1"/>
            </a:solidFill>
            <a:prstDash val="solid"/>
            <a:miter lim="800000"/>
            <a:headEnd type="none" w="sm" len="sm"/>
            <a:tailEnd type="none" w="sm" len="sm"/>
          </a:ln>
        </p:spPr>
        <p:txBody>
          <a:bodyPr vert="horz" wrap="non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Tx/>
              <a:buNone/>
            </a:pPr>
            <a:r>
              <a:rPr lang="es-ES" sz="1400" dirty="0"/>
              <a:t>Parágrafo 4. Cada cuatro (4) años, este Comité entregará al(a) </a:t>
            </a:r>
          </a:p>
          <a:p>
            <a:pPr marL="0" marR="0" indent="0" algn="l" defTabSz="914400" rtl="0" eaLnBrk="1" fontAlgn="base" latinLnBrk="0" hangingPunct="1">
              <a:lnSpc>
                <a:spcPct val="100000"/>
              </a:lnSpc>
              <a:spcBef>
                <a:spcPct val="0"/>
              </a:spcBef>
              <a:spcAft>
                <a:spcPct val="0"/>
              </a:spcAft>
              <a:buClrTx/>
              <a:buSzTx/>
              <a:buFontTx/>
              <a:buNone/>
            </a:pPr>
            <a:r>
              <a:rPr lang="es-ES" sz="1400" dirty="0"/>
              <a:t>Presidente(a) de la República y al Congreso de la República</a:t>
            </a:r>
          </a:p>
          <a:p>
            <a:pPr marL="0" marR="0" indent="0" algn="l" defTabSz="914400" rtl="0" eaLnBrk="1" fontAlgn="base" latinLnBrk="0" hangingPunct="1">
              <a:lnSpc>
                <a:spcPct val="100000"/>
              </a:lnSpc>
              <a:spcBef>
                <a:spcPct val="0"/>
              </a:spcBef>
              <a:spcAft>
                <a:spcPct val="0"/>
              </a:spcAft>
              <a:buClrTx/>
              <a:buSzTx/>
              <a:buFontTx/>
              <a:buNone/>
            </a:pPr>
            <a:r>
              <a:rPr lang="es-ES" sz="1400" dirty="0"/>
              <a:t> un informe que contendrá recomendaciones. </a:t>
            </a:r>
            <a:endParaRPr lang="es-CO" sz="1400" dirty="0"/>
          </a:p>
        </p:txBody>
      </p:sp>
      <p:sp>
        <p:nvSpPr>
          <p:cNvPr id="9" name="Rectángulo 8">
            <a:extLst>
              <a:ext uri="{FF2B5EF4-FFF2-40B4-BE49-F238E27FC236}">
                <a16:creationId xmlns:a16="http://schemas.microsoft.com/office/drawing/2014/main" id="{71AC5BFE-97C8-4D11-8709-B097E1DB01E5}"/>
              </a:ext>
            </a:extLst>
          </p:cNvPr>
          <p:cNvSpPr/>
          <p:nvPr/>
        </p:nvSpPr>
        <p:spPr bwMode="auto">
          <a:xfrm>
            <a:off x="1454090" y="2621214"/>
            <a:ext cx="6796150" cy="376253"/>
          </a:xfrm>
          <a:prstGeom prst="rect">
            <a:avLst/>
          </a:prstGeom>
          <a:solidFill>
            <a:schemeClr val="accent1"/>
          </a:solidFill>
          <a:ln w="12700" cap="sq" cmpd="sng" algn="ctr">
            <a:solidFill>
              <a:schemeClr val="tx1"/>
            </a:solidFill>
            <a:prstDash val="solid"/>
            <a:miter lim="800000"/>
            <a:headEnd type="none" w="sm" len="sm"/>
            <a:tailEnd type="none" w="sm" len="sm"/>
          </a:ln>
        </p:spPr>
        <p:txBody>
          <a:bodyPr vert="horz" wrap="non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Tx/>
              <a:buNone/>
            </a:pPr>
            <a:r>
              <a:rPr lang="es-ES" sz="1400" dirty="0"/>
              <a:t>Fondos privados nuevos los antiguos con un rol en </a:t>
            </a:r>
            <a:r>
              <a:rPr lang="es-ES" sz="1400" dirty="0" err="1"/>
              <a:t>coperación</a:t>
            </a:r>
            <a:r>
              <a:rPr lang="es-ES" sz="1400" dirty="0"/>
              <a:t> y no en competencia. </a:t>
            </a:r>
            <a:endParaRPr lang="es-CO" sz="1400" dirty="0"/>
          </a:p>
        </p:txBody>
      </p:sp>
      <p:sp>
        <p:nvSpPr>
          <p:cNvPr id="6" name="Rectángulo 5">
            <a:extLst>
              <a:ext uri="{FF2B5EF4-FFF2-40B4-BE49-F238E27FC236}">
                <a16:creationId xmlns:a16="http://schemas.microsoft.com/office/drawing/2014/main" id="{39E28674-6313-4EF7-AB6F-0BE4D7B06F90}"/>
              </a:ext>
            </a:extLst>
          </p:cNvPr>
          <p:cNvSpPr/>
          <p:nvPr/>
        </p:nvSpPr>
        <p:spPr bwMode="auto">
          <a:xfrm>
            <a:off x="1951272" y="1059596"/>
            <a:ext cx="5861088" cy="353180"/>
          </a:xfrm>
          <a:prstGeom prst="rect">
            <a:avLst/>
          </a:prstGeom>
          <a:solidFill>
            <a:schemeClr val="accent1"/>
          </a:solidFill>
          <a:ln w="12700" cap="sq" cmpd="sng" algn="ctr">
            <a:solidFill>
              <a:schemeClr val="tx1"/>
            </a:solidFill>
            <a:prstDash val="solid"/>
            <a:miter lim="800000"/>
            <a:headEnd type="none" w="sm" len="sm"/>
            <a:tailEnd type="none" w="sm" len="sm"/>
          </a:ln>
        </p:spPr>
        <p:txBody>
          <a:bodyPr vert="horz" wrap="none" lIns="91440" tIns="45720" rIns="91440" bIns="45720" numCol="1" rtlCol="0" anchor="t" anchorCtr="0" compatLnSpc="1"/>
          <a:lstStyle/>
          <a:p>
            <a:pPr marL="131445" marR="68580" algn="ctr">
              <a:lnSpc>
                <a:spcPts val="1425"/>
              </a:lnSpc>
              <a:spcAft>
                <a:spcPts val="0"/>
              </a:spcAft>
            </a:pPr>
            <a:r>
              <a:rPr lang="es-ES" sz="1800" b="1">
                <a:effectLst/>
                <a:highlight>
                  <a:srgbClr val="FFFF00"/>
                </a:highlight>
                <a:latin typeface="Tahoma" panose="020B0604030504040204" pitchFamily="34" charset="0"/>
                <a:ea typeface="Tahoma" panose="020B0604030504040204" pitchFamily="34" charset="0"/>
              </a:rPr>
              <a:t>ARTÍCULO</a:t>
            </a:r>
            <a:r>
              <a:rPr lang="es-ES" sz="1800" b="1" spc="20">
                <a:effectLst/>
                <a:highlight>
                  <a:srgbClr val="FFFF00"/>
                </a:highlight>
                <a:latin typeface="Tahoma" panose="020B0604030504040204" pitchFamily="34" charset="0"/>
                <a:ea typeface="Tahoma" panose="020B0604030504040204" pitchFamily="34" charset="0"/>
              </a:rPr>
              <a:t> </a:t>
            </a:r>
            <a:r>
              <a:rPr lang="es-ES" sz="1800" b="1">
                <a:effectLst/>
                <a:highlight>
                  <a:srgbClr val="FFFF00"/>
                </a:highlight>
                <a:latin typeface="Tahoma" panose="020B0604030504040204" pitchFamily="34" charset="0"/>
                <a:ea typeface="Tahoma" panose="020B0604030504040204" pitchFamily="34" charset="0"/>
              </a:rPr>
              <a:t>72.</a:t>
            </a:r>
            <a:r>
              <a:rPr lang="es-ES" sz="1800" b="1" spc="370">
                <a:effectLst/>
                <a:highlight>
                  <a:srgbClr val="FFFF00"/>
                </a:highlight>
                <a:latin typeface="Tahoma" panose="020B0604030504040204" pitchFamily="34" charset="0"/>
                <a:ea typeface="Tahoma" panose="020B0604030504040204" pitchFamily="34" charset="0"/>
              </a:rPr>
              <a:t> </a:t>
            </a:r>
            <a:r>
              <a:rPr lang="es-ES" sz="1800" b="1">
                <a:effectLst/>
                <a:highlight>
                  <a:srgbClr val="FFFF00"/>
                </a:highlight>
                <a:latin typeface="Tahoma" panose="020B0604030504040204" pitchFamily="34" charset="0"/>
                <a:ea typeface="Tahoma" panose="020B0604030504040204" pitchFamily="34" charset="0"/>
              </a:rPr>
              <a:t>SISTEMA</a:t>
            </a:r>
            <a:r>
              <a:rPr lang="es-ES" sz="1800" b="1" spc="360">
                <a:effectLst/>
                <a:highlight>
                  <a:srgbClr val="FFFF00"/>
                </a:highlight>
                <a:latin typeface="Tahoma" panose="020B0604030504040204" pitchFamily="34" charset="0"/>
                <a:ea typeface="Tahoma" panose="020B0604030504040204" pitchFamily="34" charset="0"/>
              </a:rPr>
              <a:t> </a:t>
            </a:r>
            <a:r>
              <a:rPr lang="es-ES" sz="1800" b="1">
                <a:effectLst/>
                <a:highlight>
                  <a:srgbClr val="FFFF00"/>
                </a:highlight>
                <a:latin typeface="Tahoma" panose="020B0604030504040204" pitchFamily="34" charset="0"/>
                <a:ea typeface="Tahoma" panose="020B0604030504040204" pitchFamily="34" charset="0"/>
              </a:rPr>
              <a:t>NACIONAL</a:t>
            </a:r>
            <a:r>
              <a:rPr lang="es-ES" sz="1800" b="1" spc="375">
                <a:effectLst/>
                <a:highlight>
                  <a:srgbClr val="FFFF00"/>
                </a:highlight>
                <a:latin typeface="Tahoma" panose="020B0604030504040204" pitchFamily="34" charset="0"/>
                <a:ea typeface="Tahoma" panose="020B0604030504040204" pitchFamily="34" charset="0"/>
              </a:rPr>
              <a:t> </a:t>
            </a:r>
            <a:r>
              <a:rPr lang="es-ES" sz="1800" b="1">
                <a:effectLst/>
                <a:highlight>
                  <a:srgbClr val="FFFF00"/>
                </a:highlight>
                <a:latin typeface="Tahoma" panose="020B0604030504040204" pitchFamily="34" charset="0"/>
                <a:ea typeface="Tahoma" panose="020B0604030504040204" pitchFamily="34" charset="0"/>
              </a:rPr>
              <a:t>DE</a:t>
            </a:r>
            <a:r>
              <a:rPr lang="es-ES" sz="1800" b="1" spc="370">
                <a:effectLst/>
                <a:highlight>
                  <a:srgbClr val="FFFF00"/>
                </a:highlight>
                <a:latin typeface="Tahoma" panose="020B0604030504040204" pitchFamily="34" charset="0"/>
                <a:ea typeface="Tahoma" panose="020B0604030504040204" pitchFamily="34" charset="0"/>
              </a:rPr>
              <a:t> </a:t>
            </a:r>
            <a:r>
              <a:rPr lang="es-ES" sz="1800" b="1">
                <a:effectLst/>
                <a:highlight>
                  <a:srgbClr val="FFFF00"/>
                </a:highlight>
                <a:latin typeface="Tahoma" panose="020B0604030504040204" pitchFamily="34" charset="0"/>
                <a:ea typeface="Tahoma" panose="020B0604030504040204" pitchFamily="34" charset="0"/>
              </a:rPr>
              <a:t>PROTECCIÓN</a:t>
            </a:r>
            <a:r>
              <a:rPr lang="es-ES" sz="1800" b="1" spc="360">
                <a:effectLst/>
                <a:highlight>
                  <a:srgbClr val="FFFF00"/>
                </a:highlight>
                <a:latin typeface="Tahoma" panose="020B0604030504040204" pitchFamily="34" charset="0"/>
                <a:ea typeface="Tahoma" panose="020B0604030504040204" pitchFamily="34" charset="0"/>
              </a:rPr>
              <a:t> </a:t>
            </a:r>
            <a:r>
              <a:rPr lang="es-ES" sz="1800" b="1">
                <a:effectLst/>
                <a:highlight>
                  <a:srgbClr val="FFFF00"/>
                </a:highlight>
                <a:latin typeface="Tahoma" panose="020B0604030504040204" pitchFamily="34" charset="0"/>
                <a:ea typeface="Tahoma" panose="020B0604030504040204" pitchFamily="34" charset="0"/>
              </a:rPr>
              <a:t>SOCIAL</a:t>
            </a:r>
            <a:r>
              <a:rPr lang="es-ES" sz="1800" b="1" spc="375">
                <a:effectLst/>
                <a:highlight>
                  <a:srgbClr val="FFFF00"/>
                </a:highlight>
                <a:latin typeface="Tahoma" panose="020B0604030504040204" pitchFamily="34" charset="0"/>
                <a:ea typeface="Tahoma" panose="020B0604030504040204" pitchFamily="34" charset="0"/>
              </a:rPr>
              <a:t> </a:t>
            </a:r>
            <a:r>
              <a:rPr lang="es-ES" sz="1800" b="1">
                <a:effectLst/>
                <a:highlight>
                  <a:srgbClr val="FFFF00"/>
                </a:highlight>
                <a:latin typeface="Tahoma" panose="020B0604030504040204" pitchFamily="34" charset="0"/>
                <a:ea typeface="Tahoma" panose="020B0604030504040204" pitchFamily="34" charset="0"/>
              </a:rPr>
              <a:t>INTEGRAL</a:t>
            </a:r>
            <a:endParaRPr lang="es-CO" sz="1800">
              <a:effectLst/>
              <a:latin typeface="Tahoma" panose="020B0604030504040204" pitchFamily="34" charset="0"/>
              <a:ea typeface="Tahoma" panose="020B0604030504040204" pitchFamily="34" charset="0"/>
            </a:endParaRPr>
          </a:p>
          <a:p>
            <a:r>
              <a:rPr lang="es-ES" sz="1800" b="1" spc="-5">
                <a:effectLst/>
                <a:highlight>
                  <a:srgbClr val="FFFF00"/>
                </a:highlight>
                <a:latin typeface="Tahoma" panose="020B0604030504040204" pitchFamily="34" charset="0"/>
                <a:ea typeface="Tahoma" panose="020B0604030504040204" pitchFamily="34" charset="0"/>
              </a:rPr>
              <a:t>PARA</a:t>
            </a:r>
            <a:r>
              <a:rPr lang="es-ES" sz="1800" b="1" spc="-85">
                <a:effectLst/>
                <a:highlight>
                  <a:srgbClr val="FFFF00"/>
                </a:highlight>
                <a:latin typeface="Tahoma" panose="020B0604030504040204" pitchFamily="34" charset="0"/>
                <a:ea typeface="Tahoma" panose="020B0604030504040204" pitchFamily="34" charset="0"/>
              </a:rPr>
              <a:t> </a:t>
            </a:r>
            <a:r>
              <a:rPr lang="es-ES" sz="1800" b="1" spc="-5">
                <a:effectLst/>
                <a:highlight>
                  <a:srgbClr val="FFFF00"/>
                </a:highlight>
                <a:latin typeface="Tahoma" panose="020B0604030504040204" pitchFamily="34" charset="0"/>
                <a:ea typeface="Tahoma" panose="020B0604030504040204" pitchFamily="34" charset="0"/>
              </a:rPr>
              <a:t>LA</a:t>
            </a:r>
            <a:r>
              <a:rPr lang="es-ES" sz="1800" b="1" spc="-70">
                <a:effectLst/>
                <a:highlight>
                  <a:srgbClr val="FFFF00"/>
                </a:highlight>
                <a:latin typeface="Tahoma" panose="020B0604030504040204" pitchFamily="34" charset="0"/>
                <a:ea typeface="Tahoma" panose="020B0604030504040204" pitchFamily="34" charset="0"/>
              </a:rPr>
              <a:t> </a:t>
            </a:r>
            <a:r>
              <a:rPr lang="es-ES" sz="1800" b="1" spc="-5">
                <a:effectLst/>
                <a:highlight>
                  <a:srgbClr val="FFFF00"/>
                </a:highlight>
                <a:latin typeface="Tahoma" panose="020B0604030504040204" pitchFamily="34" charset="0"/>
                <a:ea typeface="Tahoma" panose="020B0604030504040204" pitchFamily="34" charset="0"/>
              </a:rPr>
              <a:t>VEJEZ</a:t>
            </a:r>
            <a:endParaRPr kumimoji="1" lang="es-CO" sz="2400" b="0" i="0" u="none" strike="noStrike" cap="none" normalizeH="0" baseline="0">
              <a:ln>
                <a:noFill/>
              </a:ln>
              <a:solidFill>
                <a:schemeClr val="tx1"/>
              </a:solidFill>
              <a:effectLst/>
              <a:latin typeface="Book Antiqua" panose="02040602050305030304" pitchFamily="18" charset="0"/>
              <a:cs typeface="Times New Roman" panose="02020603050405020304" pitchFamily="18" charset="0"/>
            </a:endParaRPr>
          </a:p>
        </p:txBody>
      </p:sp>
    </p:spTree>
    <p:extLst>
      <p:ext uri="{BB962C8B-B14F-4D97-AF65-F5344CB8AC3E}">
        <p14:creationId xmlns:p14="http://schemas.microsoft.com/office/powerpoint/2010/main" val="1198722002"/>
      </p:ext>
    </p:extLst>
  </p:cSld>
  <p:clrMapOvr>
    <a:masterClrMapping/>
  </p:clrMapOvr>
  <p:transition>
    <p:fade thruBlk="1"/>
  </p:transition>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a:extLst>
              <a:ext uri="{FF2B5EF4-FFF2-40B4-BE49-F238E27FC236}">
                <a16:creationId xmlns:a16="http://schemas.microsoft.com/office/drawing/2014/main" id="{78B598C7-D43E-4892-9092-834A49F86AF8}"/>
              </a:ext>
            </a:extLst>
          </p:cNvPr>
          <p:cNvSpPr>
            <a:spLocks noGrp="1"/>
          </p:cNvSpPr>
          <p:nvPr>
            <p:ph type="body" idx="1"/>
          </p:nvPr>
        </p:nvSpPr>
        <p:spPr>
          <a:xfrm>
            <a:off x="105754" y="2780928"/>
            <a:ext cx="2057524" cy="3397307"/>
          </a:xfrm>
        </p:spPr>
        <p:txBody>
          <a:bodyPr/>
          <a:lstStyle/>
          <a:p>
            <a:r>
              <a:rPr lang="es-419" dirty="0"/>
              <a:t>A</a:t>
            </a:r>
            <a:endParaRPr lang="es-CO" dirty="0"/>
          </a:p>
        </p:txBody>
      </p:sp>
      <p:sp>
        <p:nvSpPr>
          <p:cNvPr id="8" name="Marcador de texto 7">
            <a:extLst>
              <a:ext uri="{FF2B5EF4-FFF2-40B4-BE49-F238E27FC236}">
                <a16:creationId xmlns:a16="http://schemas.microsoft.com/office/drawing/2014/main" id="{53745C17-4205-401A-A82D-261588AD71E2}"/>
              </a:ext>
            </a:extLst>
          </p:cNvPr>
          <p:cNvSpPr>
            <a:spLocks noGrp="1"/>
          </p:cNvSpPr>
          <p:nvPr>
            <p:ph type="body" idx="2"/>
          </p:nvPr>
        </p:nvSpPr>
        <p:spPr>
          <a:xfrm>
            <a:off x="5950445" y="2771790"/>
            <a:ext cx="2285357" cy="3397307"/>
          </a:xfrm>
        </p:spPr>
        <p:txBody>
          <a:bodyPr/>
          <a:lstStyle/>
          <a:p>
            <a:r>
              <a:rPr lang="es-419" dirty="0"/>
              <a:t>A</a:t>
            </a:r>
            <a:endParaRPr lang="es-CO" dirty="0"/>
          </a:p>
        </p:txBody>
      </p:sp>
      <p:sp>
        <p:nvSpPr>
          <p:cNvPr id="12" name="Título 1">
            <a:extLst>
              <a:ext uri="{FF2B5EF4-FFF2-40B4-BE49-F238E27FC236}">
                <a16:creationId xmlns:a16="http://schemas.microsoft.com/office/drawing/2014/main" id="{3B5C0ED3-E1B4-4726-A35A-8F1E603A60F2}"/>
              </a:ext>
            </a:extLst>
          </p:cNvPr>
          <p:cNvSpPr txBox="1">
            <a:spLocks/>
          </p:cNvSpPr>
          <p:nvPr/>
        </p:nvSpPr>
        <p:spPr>
          <a:xfrm>
            <a:off x="1951272" y="376975"/>
            <a:ext cx="7013216" cy="673483"/>
          </a:xfrm>
          <a:prstGeom prst="rect">
            <a:avLst/>
          </a:prstGeom>
          <a:noFill/>
          <a:ln w="9525">
            <a:noFill/>
          </a:ln>
        </p:spPr>
        <p:txBody>
          <a:bodyPr spcFirstLastPara="1" wrap="square" lIns="91425" tIns="91425" rIns="91425" bIns="91425" anchor="ctr" anchorCtr="0">
            <a:noAutofit/>
          </a:bodyPr>
          <a:lstStyle>
            <a:lvl1pPr lvl="0" algn="l" rtl="0" eaLnBrk="0" fontAlgn="base" hangingPunct="0">
              <a:lnSpc>
                <a:spcPct val="80000"/>
              </a:lnSpc>
              <a:spcBef>
                <a:spcPts val="0"/>
              </a:spcBef>
              <a:spcAft>
                <a:spcPts val="0"/>
              </a:spcAft>
              <a:buSzPts val="2000"/>
              <a:buNone/>
              <a:defRPr sz="3600" b="1">
                <a:solidFill>
                  <a:schemeClr val="tx1"/>
                </a:solidFill>
                <a:latin typeface="+mj-lt"/>
                <a:ea typeface="+mj-ea"/>
                <a:cs typeface="+mj-cs"/>
              </a:defRPr>
            </a:lvl1pPr>
            <a:lvl2pPr lvl="1" algn="l" rtl="0" eaLnBrk="0" fontAlgn="base" hangingPunct="0">
              <a:lnSpc>
                <a:spcPct val="80000"/>
              </a:lnSpc>
              <a:spcBef>
                <a:spcPts val="0"/>
              </a:spcBef>
              <a:spcAft>
                <a:spcPts val="0"/>
              </a:spcAft>
              <a:buSzPts val="2000"/>
              <a:buNone/>
              <a:defRPr sz="3600" b="1">
                <a:solidFill>
                  <a:schemeClr val="tx1"/>
                </a:solidFill>
                <a:latin typeface="Book Antiqua" panose="02040602050305030304" pitchFamily="18" charset="0"/>
                <a:cs typeface="Times New Roman" panose="02020603050405020304" pitchFamily="18" charset="0"/>
              </a:defRPr>
            </a:lvl2pPr>
            <a:lvl3pPr lvl="2" algn="l" rtl="0" eaLnBrk="0" fontAlgn="base" hangingPunct="0">
              <a:lnSpc>
                <a:spcPct val="80000"/>
              </a:lnSpc>
              <a:spcBef>
                <a:spcPts val="0"/>
              </a:spcBef>
              <a:spcAft>
                <a:spcPts val="0"/>
              </a:spcAft>
              <a:buSzPts val="2000"/>
              <a:buNone/>
              <a:defRPr sz="3600" b="1">
                <a:solidFill>
                  <a:schemeClr val="tx1"/>
                </a:solidFill>
                <a:latin typeface="Book Antiqua" panose="02040602050305030304" pitchFamily="18" charset="0"/>
                <a:cs typeface="Times New Roman" panose="02020603050405020304" pitchFamily="18" charset="0"/>
              </a:defRPr>
            </a:lvl3pPr>
            <a:lvl4pPr lvl="3" algn="l" rtl="0" eaLnBrk="0" fontAlgn="base" hangingPunct="0">
              <a:lnSpc>
                <a:spcPct val="80000"/>
              </a:lnSpc>
              <a:spcBef>
                <a:spcPts val="0"/>
              </a:spcBef>
              <a:spcAft>
                <a:spcPts val="0"/>
              </a:spcAft>
              <a:buSzPts val="2000"/>
              <a:buNone/>
              <a:defRPr sz="3600" b="1">
                <a:solidFill>
                  <a:schemeClr val="tx1"/>
                </a:solidFill>
                <a:latin typeface="Book Antiqua" panose="02040602050305030304" pitchFamily="18" charset="0"/>
                <a:cs typeface="Times New Roman" panose="02020603050405020304" pitchFamily="18" charset="0"/>
              </a:defRPr>
            </a:lvl4pPr>
            <a:lvl5pPr lvl="4" algn="l" rtl="0" eaLnBrk="0" fontAlgn="base" hangingPunct="0">
              <a:lnSpc>
                <a:spcPct val="80000"/>
              </a:lnSpc>
              <a:spcBef>
                <a:spcPts val="0"/>
              </a:spcBef>
              <a:spcAft>
                <a:spcPts val="0"/>
              </a:spcAft>
              <a:buSzPts val="2000"/>
              <a:buNone/>
              <a:defRPr sz="3600" b="1">
                <a:solidFill>
                  <a:schemeClr val="tx1"/>
                </a:solidFill>
                <a:latin typeface="Book Antiqua" panose="02040602050305030304" pitchFamily="18" charset="0"/>
                <a:cs typeface="Times New Roman" panose="02020603050405020304" pitchFamily="18" charset="0"/>
              </a:defRPr>
            </a:lvl5pPr>
            <a:lvl6pPr marL="457200" lvl="5" algn="l" rtl="0" fontAlgn="base">
              <a:lnSpc>
                <a:spcPct val="80000"/>
              </a:lnSpc>
              <a:spcBef>
                <a:spcPts val="0"/>
              </a:spcBef>
              <a:spcAft>
                <a:spcPts val="0"/>
              </a:spcAft>
              <a:buSzPts val="2000"/>
              <a:buNone/>
              <a:defRPr sz="3600" b="1">
                <a:solidFill>
                  <a:schemeClr val="tx1"/>
                </a:solidFill>
                <a:latin typeface="Book Antiqua" panose="02040602050305030304" pitchFamily="18" charset="0"/>
                <a:cs typeface="Times New Roman" panose="02020603050405020304" pitchFamily="18" charset="0"/>
              </a:defRPr>
            </a:lvl6pPr>
            <a:lvl7pPr marL="914400" lvl="6" algn="l" rtl="0" fontAlgn="base">
              <a:lnSpc>
                <a:spcPct val="80000"/>
              </a:lnSpc>
              <a:spcBef>
                <a:spcPts val="0"/>
              </a:spcBef>
              <a:spcAft>
                <a:spcPts val="0"/>
              </a:spcAft>
              <a:buSzPts val="2000"/>
              <a:buNone/>
              <a:defRPr sz="3600" b="1">
                <a:solidFill>
                  <a:schemeClr val="tx1"/>
                </a:solidFill>
                <a:latin typeface="Book Antiqua" panose="02040602050305030304" pitchFamily="18" charset="0"/>
                <a:cs typeface="Times New Roman" panose="02020603050405020304" pitchFamily="18" charset="0"/>
              </a:defRPr>
            </a:lvl7pPr>
            <a:lvl8pPr marL="1371600" lvl="7" algn="l" rtl="0" fontAlgn="base">
              <a:lnSpc>
                <a:spcPct val="80000"/>
              </a:lnSpc>
              <a:spcBef>
                <a:spcPts val="0"/>
              </a:spcBef>
              <a:spcAft>
                <a:spcPts val="0"/>
              </a:spcAft>
              <a:buSzPts val="2000"/>
              <a:buNone/>
              <a:defRPr sz="3600" b="1">
                <a:solidFill>
                  <a:schemeClr val="tx1"/>
                </a:solidFill>
                <a:latin typeface="Book Antiqua" panose="02040602050305030304" pitchFamily="18" charset="0"/>
                <a:cs typeface="Times New Roman" panose="02020603050405020304" pitchFamily="18" charset="0"/>
              </a:defRPr>
            </a:lvl8pPr>
            <a:lvl9pPr marL="1828800" lvl="8" algn="l" rtl="0" fontAlgn="base">
              <a:lnSpc>
                <a:spcPct val="80000"/>
              </a:lnSpc>
              <a:spcBef>
                <a:spcPts val="0"/>
              </a:spcBef>
              <a:spcAft>
                <a:spcPts val="0"/>
              </a:spcAft>
              <a:buSzPts val="2000"/>
              <a:buNone/>
              <a:defRPr sz="3600" b="1">
                <a:solidFill>
                  <a:schemeClr val="tx1"/>
                </a:solidFill>
                <a:latin typeface="Book Antiqua" panose="02040602050305030304" pitchFamily="18" charset="0"/>
                <a:cs typeface="Times New Roman" panose="02020603050405020304" pitchFamily="18" charset="0"/>
              </a:defRPr>
            </a:lvl9pPr>
          </a:lstStyle>
          <a:p>
            <a:r>
              <a:rPr lang="es-419" kern="0" dirty="0">
                <a:sym typeface="+mn-ea"/>
              </a:rPr>
              <a:t>Instituciones para el cambio</a:t>
            </a:r>
            <a:endParaRPr lang="es-CO" kern="0" dirty="0"/>
          </a:p>
        </p:txBody>
      </p:sp>
      <p:graphicFrame>
        <p:nvGraphicFramePr>
          <p:cNvPr id="14" name="Diagrama 13">
            <a:extLst>
              <a:ext uri="{FF2B5EF4-FFF2-40B4-BE49-F238E27FC236}">
                <a16:creationId xmlns:a16="http://schemas.microsoft.com/office/drawing/2014/main" id="{4E9777DE-511B-4299-923A-7ECD1E95DD0E}"/>
              </a:ext>
            </a:extLst>
          </p:cNvPr>
          <p:cNvGraphicFramePr/>
          <p:nvPr>
            <p:extLst>
              <p:ext uri="{D42A27DB-BD31-4B8C-83A1-F6EECF244321}">
                <p14:modId xmlns:p14="http://schemas.microsoft.com/office/powerpoint/2010/main" val="2281853981"/>
              </p:ext>
            </p:extLst>
          </p:nvPr>
        </p:nvGraphicFramePr>
        <p:xfrm>
          <a:off x="395536" y="1421914"/>
          <a:ext cx="9145016" cy="543608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Rectángulo 5">
            <a:extLst>
              <a:ext uri="{FF2B5EF4-FFF2-40B4-BE49-F238E27FC236}">
                <a16:creationId xmlns:a16="http://schemas.microsoft.com/office/drawing/2014/main" id="{39E28674-6313-4EF7-AB6F-0BE4D7B06F90}"/>
              </a:ext>
            </a:extLst>
          </p:cNvPr>
          <p:cNvSpPr/>
          <p:nvPr/>
        </p:nvSpPr>
        <p:spPr bwMode="auto">
          <a:xfrm>
            <a:off x="1951272" y="1059596"/>
            <a:ext cx="5861088" cy="353180"/>
          </a:xfrm>
          <a:prstGeom prst="rect">
            <a:avLst/>
          </a:prstGeom>
          <a:solidFill>
            <a:schemeClr val="accent1"/>
          </a:solidFill>
          <a:ln w="12700" cap="sq" cmpd="sng" algn="ctr">
            <a:solidFill>
              <a:schemeClr val="tx1"/>
            </a:solidFill>
            <a:prstDash val="solid"/>
            <a:miter lim="800000"/>
            <a:headEnd type="none" w="sm" len="sm"/>
            <a:tailEnd type="none" w="sm" len="sm"/>
          </a:ln>
        </p:spPr>
        <p:txBody>
          <a:bodyPr vert="horz" wrap="none" lIns="91440" tIns="45720" rIns="91440" bIns="45720" numCol="1" rtlCol="0" anchor="t" anchorCtr="0" compatLnSpc="1"/>
          <a:lstStyle/>
          <a:p>
            <a:pPr marL="131445" marR="68580" algn="ctr">
              <a:lnSpc>
                <a:spcPts val="1425"/>
              </a:lnSpc>
              <a:spcAft>
                <a:spcPts val="0"/>
              </a:spcAft>
            </a:pPr>
            <a:r>
              <a:rPr lang="es-ES" sz="1800" b="1" dirty="0">
                <a:effectLst/>
                <a:latin typeface="Tahoma" panose="020B0604030504040204" pitchFamily="34" charset="0"/>
                <a:ea typeface="Tahoma" panose="020B0604030504040204" pitchFamily="34" charset="0"/>
              </a:rPr>
              <a:t>ARTÍCULO 90. </a:t>
            </a:r>
          </a:p>
          <a:p>
            <a:pPr marL="131445" marR="68580" algn="ctr">
              <a:lnSpc>
                <a:spcPts val="1425"/>
              </a:lnSpc>
              <a:spcAft>
                <a:spcPts val="0"/>
              </a:spcAft>
            </a:pPr>
            <a:r>
              <a:rPr lang="es-ES" sz="1800" b="1" dirty="0">
                <a:effectLst/>
                <a:latin typeface="Tahoma" panose="020B0604030504040204" pitchFamily="34" charset="0"/>
                <a:ea typeface="Tahoma" panose="020B0604030504040204" pitchFamily="34" charset="0"/>
              </a:rPr>
              <a:t>TRANSITORIO. </a:t>
            </a:r>
            <a:r>
              <a:rPr lang="es-ES" sz="1800" dirty="0">
                <a:effectLst/>
                <a:latin typeface="Tahoma" panose="020B0604030504040204" pitchFamily="34" charset="0"/>
                <a:ea typeface="Tahoma" panose="020B0604030504040204" pitchFamily="34" charset="0"/>
              </a:rPr>
              <a:t>Confórmese el Comité de Transición Operativa SPSIV,</a:t>
            </a:r>
            <a:endParaRPr kumimoji="1" lang="es-CO" sz="2400" b="0" i="0" u="none" strike="noStrike" cap="none" normalizeH="0" baseline="0" dirty="0">
              <a:ln>
                <a:noFill/>
              </a:ln>
              <a:solidFill>
                <a:schemeClr val="tx1"/>
              </a:solidFill>
              <a:effectLst/>
              <a:latin typeface="Book Antiqua" panose="02040602050305030304" pitchFamily="18" charset="0"/>
              <a:cs typeface="Times New Roman" panose="02020603050405020304" pitchFamily="18" charset="0"/>
            </a:endParaRPr>
          </a:p>
        </p:txBody>
      </p:sp>
    </p:spTree>
    <p:extLst>
      <p:ext uri="{BB962C8B-B14F-4D97-AF65-F5344CB8AC3E}">
        <p14:creationId xmlns:p14="http://schemas.microsoft.com/office/powerpoint/2010/main" val="2210254551"/>
      </p:ext>
    </p:extLst>
  </p:cSld>
  <p:clrMapOvr>
    <a:masterClrMapping/>
  </p:clrMapOvr>
  <p:transition>
    <p:fade thruBlk="1"/>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86" name="Google Shape;86;p13"/>
          <p:cNvSpPr txBox="1">
            <a:spLocks noGrp="1"/>
          </p:cNvSpPr>
          <p:nvPr>
            <p:ph type="title"/>
          </p:nvPr>
        </p:nvSpPr>
        <p:spPr>
          <a:xfrm>
            <a:off x="1226209" y="1766213"/>
            <a:ext cx="6464625" cy="435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s-CO" sz="2800" dirty="0"/>
              <a:t>Balance de los regímenes: afiliados y pensionados</a:t>
            </a:r>
          </a:p>
        </p:txBody>
      </p:sp>
      <p:sp>
        <p:nvSpPr>
          <p:cNvPr id="95" name="Google Shape;95;p13"/>
          <p:cNvSpPr txBox="1">
            <a:spLocks noGrp="1"/>
          </p:cNvSpPr>
          <p:nvPr>
            <p:ph type="sldNum" idx="12"/>
          </p:nvPr>
        </p:nvSpPr>
        <p:spPr>
          <a:xfrm>
            <a:off x="8543227" y="5664249"/>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endParaRPr dirty="0"/>
          </a:p>
        </p:txBody>
      </p:sp>
      <p:grpSp>
        <p:nvGrpSpPr>
          <p:cNvPr id="87" name="Google Shape;87;p13"/>
          <p:cNvGrpSpPr/>
          <p:nvPr/>
        </p:nvGrpSpPr>
        <p:grpSpPr>
          <a:xfrm>
            <a:off x="916458" y="1877000"/>
            <a:ext cx="214625" cy="214625"/>
            <a:chOff x="2594050" y="1631825"/>
            <a:chExt cx="439625" cy="439625"/>
          </a:xfrm>
        </p:grpSpPr>
        <p:sp>
          <p:nvSpPr>
            <p:cNvPr id="88" name="Google Shape;88;p13"/>
            <p:cNvSpPr/>
            <p:nvPr/>
          </p:nvSpPr>
          <p:spPr>
            <a:xfrm>
              <a:off x="2594050" y="1883300"/>
              <a:ext cx="188175" cy="188150"/>
            </a:xfrm>
            <a:custGeom>
              <a:avLst/>
              <a:gdLst/>
              <a:ahLst/>
              <a:cxnLst/>
              <a:rect l="l" t="t" r="r" b="b"/>
              <a:pathLst>
                <a:path w="7527" h="7526" fill="none" extrusionOk="0">
                  <a:moveTo>
                    <a:pt x="5992" y="0"/>
                  </a:moveTo>
                  <a:lnTo>
                    <a:pt x="537" y="6430"/>
                  </a:lnTo>
                  <a:lnTo>
                    <a:pt x="1" y="7526"/>
                  </a:lnTo>
                  <a:lnTo>
                    <a:pt x="1097" y="6990"/>
                  </a:lnTo>
                  <a:lnTo>
                    <a:pt x="7526" y="1534"/>
                  </a:lnTo>
                  <a:lnTo>
                    <a:pt x="5992" y="0"/>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9" name="Google Shape;89;p13"/>
            <p:cNvSpPr/>
            <p:nvPr/>
          </p:nvSpPr>
          <p:spPr>
            <a:xfrm>
              <a:off x="2857700" y="1631825"/>
              <a:ext cx="175975" cy="176000"/>
            </a:xfrm>
            <a:custGeom>
              <a:avLst/>
              <a:gdLst/>
              <a:ahLst/>
              <a:cxnLst/>
              <a:rect l="l" t="t" r="r" b="b"/>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0" name="Google Shape;90;p13"/>
            <p:cNvSpPr/>
            <p:nvPr/>
          </p:nvSpPr>
          <p:spPr>
            <a:xfrm>
              <a:off x="2662850" y="1699400"/>
              <a:ext cx="303250" cy="303250"/>
            </a:xfrm>
            <a:custGeom>
              <a:avLst/>
              <a:gdLst/>
              <a:ahLst/>
              <a:cxnLst/>
              <a:rect l="l" t="t" r="r" b="b"/>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1" name="Google Shape;91;p13"/>
            <p:cNvSpPr/>
            <p:nvPr/>
          </p:nvSpPr>
          <p:spPr>
            <a:xfrm>
              <a:off x="2814912" y="1754062"/>
              <a:ext cx="49950" cy="49950"/>
            </a:xfrm>
            <a:custGeom>
              <a:avLst/>
              <a:gdLst/>
              <a:ahLst/>
              <a:cxnLst/>
              <a:rect l="l" t="t" r="r" b="b"/>
              <a:pathLst>
                <a:path w="1998" h="1998" fill="none" extrusionOk="0">
                  <a:moveTo>
                    <a:pt x="1" y="1997"/>
                  </a:moveTo>
                  <a:lnTo>
                    <a:pt x="1998" y="0"/>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
        <p:nvSpPr>
          <p:cNvPr id="27" name="Google Shape;71;p12"/>
          <p:cNvSpPr txBox="1"/>
          <p:nvPr/>
        </p:nvSpPr>
        <p:spPr>
          <a:xfrm>
            <a:off x="2339428" y="6172062"/>
            <a:ext cx="7379927" cy="5715"/>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600"/>
              <a:buFont typeface="Lora"/>
              <a:buNone/>
              <a:defRPr sz="3600" b="1" i="0" u="none" strike="noStrike" cap="none">
                <a:solidFill>
                  <a:schemeClr val="dk1"/>
                </a:solidFill>
                <a:latin typeface="Lora"/>
                <a:ea typeface="Lora"/>
                <a:cs typeface="Lora"/>
                <a:sym typeface="Lora"/>
              </a:defRPr>
            </a:lvl1pPr>
            <a:lvl2pPr marR="0" lvl="1" algn="l" rtl="0">
              <a:lnSpc>
                <a:spcPct val="100000"/>
              </a:lnSpc>
              <a:spcBef>
                <a:spcPts val="0"/>
              </a:spcBef>
              <a:spcAft>
                <a:spcPts val="0"/>
              </a:spcAft>
              <a:buClr>
                <a:schemeClr val="dk1"/>
              </a:buClr>
              <a:buSzPts val="3600"/>
              <a:buFont typeface="Lora"/>
              <a:buNone/>
              <a:defRPr sz="3600" b="1" i="0" u="none" strike="noStrike" cap="none">
                <a:solidFill>
                  <a:schemeClr val="dk1"/>
                </a:solidFill>
                <a:latin typeface="Lora"/>
                <a:ea typeface="Lora"/>
                <a:cs typeface="Lora"/>
                <a:sym typeface="Lora"/>
              </a:defRPr>
            </a:lvl2pPr>
            <a:lvl3pPr marR="0" lvl="2" algn="l" rtl="0">
              <a:lnSpc>
                <a:spcPct val="100000"/>
              </a:lnSpc>
              <a:spcBef>
                <a:spcPts val="0"/>
              </a:spcBef>
              <a:spcAft>
                <a:spcPts val="0"/>
              </a:spcAft>
              <a:buClr>
                <a:schemeClr val="dk1"/>
              </a:buClr>
              <a:buSzPts val="3600"/>
              <a:buFont typeface="Lora"/>
              <a:buNone/>
              <a:defRPr sz="3600" b="1" i="0" u="none" strike="noStrike" cap="none">
                <a:solidFill>
                  <a:schemeClr val="dk1"/>
                </a:solidFill>
                <a:latin typeface="Lora"/>
                <a:ea typeface="Lora"/>
                <a:cs typeface="Lora"/>
                <a:sym typeface="Lora"/>
              </a:defRPr>
            </a:lvl3pPr>
            <a:lvl4pPr marR="0" lvl="3" algn="l" rtl="0">
              <a:lnSpc>
                <a:spcPct val="100000"/>
              </a:lnSpc>
              <a:spcBef>
                <a:spcPts val="0"/>
              </a:spcBef>
              <a:spcAft>
                <a:spcPts val="0"/>
              </a:spcAft>
              <a:buClr>
                <a:schemeClr val="dk1"/>
              </a:buClr>
              <a:buSzPts val="3600"/>
              <a:buFont typeface="Lora"/>
              <a:buNone/>
              <a:defRPr sz="3600" b="1" i="0" u="none" strike="noStrike" cap="none">
                <a:solidFill>
                  <a:schemeClr val="dk1"/>
                </a:solidFill>
                <a:latin typeface="Lora"/>
                <a:ea typeface="Lora"/>
                <a:cs typeface="Lora"/>
                <a:sym typeface="Lora"/>
              </a:defRPr>
            </a:lvl4pPr>
            <a:lvl5pPr marR="0" lvl="4" algn="l" rtl="0">
              <a:lnSpc>
                <a:spcPct val="100000"/>
              </a:lnSpc>
              <a:spcBef>
                <a:spcPts val="0"/>
              </a:spcBef>
              <a:spcAft>
                <a:spcPts val="0"/>
              </a:spcAft>
              <a:buClr>
                <a:schemeClr val="dk1"/>
              </a:buClr>
              <a:buSzPts val="3600"/>
              <a:buFont typeface="Lora"/>
              <a:buNone/>
              <a:defRPr sz="3600" b="1" i="0" u="none" strike="noStrike" cap="none">
                <a:solidFill>
                  <a:schemeClr val="dk1"/>
                </a:solidFill>
                <a:latin typeface="Lora"/>
                <a:ea typeface="Lora"/>
                <a:cs typeface="Lora"/>
                <a:sym typeface="Lora"/>
              </a:defRPr>
            </a:lvl5pPr>
            <a:lvl6pPr marR="0" lvl="5" algn="l" rtl="0">
              <a:lnSpc>
                <a:spcPct val="100000"/>
              </a:lnSpc>
              <a:spcBef>
                <a:spcPts val="0"/>
              </a:spcBef>
              <a:spcAft>
                <a:spcPts val="0"/>
              </a:spcAft>
              <a:buClr>
                <a:schemeClr val="dk1"/>
              </a:buClr>
              <a:buSzPts val="3600"/>
              <a:buFont typeface="Lora"/>
              <a:buNone/>
              <a:defRPr sz="3600" b="1" i="0" u="none" strike="noStrike" cap="none">
                <a:solidFill>
                  <a:schemeClr val="dk1"/>
                </a:solidFill>
                <a:latin typeface="Lora"/>
                <a:ea typeface="Lora"/>
                <a:cs typeface="Lora"/>
                <a:sym typeface="Lora"/>
              </a:defRPr>
            </a:lvl6pPr>
            <a:lvl7pPr marR="0" lvl="6" algn="l" rtl="0">
              <a:lnSpc>
                <a:spcPct val="100000"/>
              </a:lnSpc>
              <a:spcBef>
                <a:spcPts val="0"/>
              </a:spcBef>
              <a:spcAft>
                <a:spcPts val="0"/>
              </a:spcAft>
              <a:buClr>
                <a:schemeClr val="dk1"/>
              </a:buClr>
              <a:buSzPts val="3600"/>
              <a:buFont typeface="Lora"/>
              <a:buNone/>
              <a:defRPr sz="3600" b="1" i="0" u="none" strike="noStrike" cap="none">
                <a:solidFill>
                  <a:schemeClr val="dk1"/>
                </a:solidFill>
                <a:latin typeface="Lora"/>
                <a:ea typeface="Lora"/>
                <a:cs typeface="Lora"/>
                <a:sym typeface="Lora"/>
              </a:defRPr>
            </a:lvl7pPr>
            <a:lvl8pPr marR="0" lvl="7" algn="l" rtl="0">
              <a:lnSpc>
                <a:spcPct val="100000"/>
              </a:lnSpc>
              <a:spcBef>
                <a:spcPts val="0"/>
              </a:spcBef>
              <a:spcAft>
                <a:spcPts val="0"/>
              </a:spcAft>
              <a:buClr>
                <a:schemeClr val="dk1"/>
              </a:buClr>
              <a:buSzPts val="3600"/>
              <a:buFont typeface="Lora"/>
              <a:buNone/>
              <a:defRPr sz="3600" b="1" i="0" u="none" strike="noStrike" cap="none">
                <a:solidFill>
                  <a:schemeClr val="dk1"/>
                </a:solidFill>
                <a:latin typeface="Lora"/>
                <a:ea typeface="Lora"/>
                <a:cs typeface="Lora"/>
                <a:sym typeface="Lora"/>
              </a:defRPr>
            </a:lvl8pPr>
            <a:lvl9pPr marR="0" lvl="8" algn="l" rtl="0">
              <a:lnSpc>
                <a:spcPct val="100000"/>
              </a:lnSpc>
              <a:spcBef>
                <a:spcPts val="0"/>
              </a:spcBef>
              <a:spcAft>
                <a:spcPts val="0"/>
              </a:spcAft>
              <a:buClr>
                <a:schemeClr val="dk1"/>
              </a:buClr>
              <a:buSzPts val="3600"/>
              <a:buFont typeface="Lora"/>
              <a:buNone/>
              <a:defRPr sz="3600" b="1" i="0" u="none" strike="noStrike" cap="none">
                <a:solidFill>
                  <a:schemeClr val="dk1"/>
                </a:solidFill>
                <a:latin typeface="Lora"/>
                <a:ea typeface="Lora"/>
                <a:cs typeface="Lora"/>
                <a:sym typeface="Lora"/>
              </a:defRPr>
            </a:lvl9pPr>
          </a:lstStyle>
          <a:p>
            <a:r>
              <a:rPr lang="es-MX" sz="1200" b="0" dirty="0"/>
              <a:t>Dr. Hernando Torres Corredor, Decano Facultad de Derecho - NAL</a:t>
            </a:r>
            <a:endParaRPr lang="en-US" sz="1200" b="0" dirty="0"/>
          </a:p>
          <a:p>
            <a:endParaRPr lang="es-CO" sz="1600" dirty="0"/>
          </a:p>
        </p:txBody>
      </p:sp>
      <p:sp>
        <p:nvSpPr>
          <p:cNvPr id="15" name="Marcador de contenido 2"/>
          <p:cNvSpPr txBox="1"/>
          <p:nvPr/>
        </p:nvSpPr>
        <p:spPr>
          <a:xfrm>
            <a:off x="2483830" y="2348950"/>
            <a:ext cx="8142681" cy="561795"/>
          </a:xfrm>
          <a:prstGeom prst="rect">
            <a:avLst/>
          </a:prstGeom>
          <a:noFill/>
          <a:ln>
            <a:noFill/>
          </a:ln>
        </p:spPr>
        <p:txBody>
          <a:bodyPr spcFirstLastPara="1" wrap="square" lIns="91425" tIns="91425" rIns="91425" bIns="91425" anchor="t" anchorCtr="0">
            <a:normAutofit fontScale="92500" lnSpcReduction="10000"/>
          </a:bodyPr>
          <a:lstStyle>
            <a:defPPr marR="0" lvl="0" algn="l" rtl="0">
              <a:lnSpc>
                <a:spcPct val="100000"/>
              </a:lnSpc>
              <a:spcBef>
                <a:spcPts val="0"/>
              </a:spcBef>
              <a:spcAft>
                <a:spcPts val="0"/>
              </a:spcAft>
            </a:defPPr>
            <a:lvl1pPr marL="457200" marR="0" lvl="0" indent="-355600" algn="l" rtl="0">
              <a:lnSpc>
                <a:spcPct val="100000"/>
              </a:lnSpc>
              <a:spcBef>
                <a:spcPts val="600"/>
              </a:spcBef>
              <a:spcAft>
                <a:spcPts val="0"/>
              </a:spcAft>
              <a:buClr>
                <a:schemeClr val="accent1"/>
              </a:buClr>
              <a:buSzPts val="2000"/>
              <a:buFont typeface="Quattrocento Sans" panose="020B0502050000020003"/>
              <a:buChar char="◉"/>
              <a:defRPr sz="2000" b="0" i="0" u="none" strike="noStrike" cap="none">
                <a:solidFill>
                  <a:schemeClr val="dk1"/>
                </a:solidFill>
                <a:latin typeface="Quattrocento Sans" panose="020B0502050000020003"/>
                <a:ea typeface="Quattrocento Sans" panose="020B0502050000020003"/>
                <a:cs typeface="Quattrocento Sans" panose="020B0502050000020003"/>
                <a:sym typeface="Quattrocento Sans" panose="020B0502050000020003"/>
              </a:defRPr>
            </a:lvl1pPr>
            <a:lvl2pPr marL="914400" marR="0" lvl="1" indent="-355600" algn="l" rtl="0">
              <a:lnSpc>
                <a:spcPct val="100000"/>
              </a:lnSpc>
              <a:spcBef>
                <a:spcPts val="0"/>
              </a:spcBef>
              <a:spcAft>
                <a:spcPts val="0"/>
              </a:spcAft>
              <a:buClr>
                <a:schemeClr val="accent1"/>
              </a:buClr>
              <a:buSzPts val="2000"/>
              <a:buFont typeface="Quattrocento Sans" panose="020B0502050000020003"/>
              <a:buChar char="○"/>
              <a:defRPr sz="2000" b="0" i="0" u="none" strike="noStrike" cap="none">
                <a:solidFill>
                  <a:schemeClr val="dk1"/>
                </a:solidFill>
                <a:latin typeface="Quattrocento Sans" panose="020B0502050000020003"/>
                <a:ea typeface="Quattrocento Sans" panose="020B0502050000020003"/>
                <a:cs typeface="Quattrocento Sans" panose="020B0502050000020003"/>
                <a:sym typeface="Quattrocento Sans" panose="020B0502050000020003"/>
              </a:defRPr>
            </a:lvl2pPr>
            <a:lvl3pPr marL="1371600" marR="0" lvl="2" indent="-355600" algn="l" rtl="0">
              <a:lnSpc>
                <a:spcPct val="100000"/>
              </a:lnSpc>
              <a:spcBef>
                <a:spcPts val="0"/>
              </a:spcBef>
              <a:spcAft>
                <a:spcPts val="0"/>
              </a:spcAft>
              <a:buClr>
                <a:schemeClr val="accent1"/>
              </a:buClr>
              <a:buSzPts val="2000"/>
              <a:buFont typeface="Quattrocento Sans" panose="020B0502050000020003"/>
              <a:buChar char="■"/>
              <a:defRPr sz="2000" b="0" i="0" u="none" strike="noStrike" cap="none">
                <a:solidFill>
                  <a:schemeClr val="dk1"/>
                </a:solidFill>
                <a:latin typeface="Quattrocento Sans" panose="020B0502050000020003"/>
                <a:ea typeface="Quattrocento Sans" panose="020B0502050000020003"/>
                <a:cs typeface="Quattrocento Sans" panose="020B0502050000020003"/>
                <a:sym typeface="Quattrocento Sans" panose="020B0502050000020003"/>
              </a:defRPr>
            </a:lvl3pPr>
            <a:lvl4pPr marL="1828800" marR="0" lvl="3" indent="-355600" algn="l" rtl="0">
              <a:lnSpc>
                <a:spcPct val="100000"/>
              </a:lnSpc>
              <a:spcBef>
                <a:spcPts val="0"/>
              </a:spcBef>
              <a:spcAft>
                <a:spcPts val="0"/>
              </a:spcAft>
              <a:buClr>
                <a:schemeClr val="accent1"/>
              </a:buClr>
              <a:buSzPts val="2000"/>
              <a:buFont typeface="Quattrocento Sans" panose="020B0502050000020003"/>
              <a:buChar char="●"/>
              <a:defRPr sz="2000" b="0" i="0" u="none" strike="noStrike" cap="none">
                <a:solidFill>
                  <a:schemeClr val="dk1"/>
                </a:solidFill>
                <a:latin typeface="Quattrocento Sans" panose="020B0502050000020003"/>
                <a:ea typeface="Quattrocento Sans" panose="020B0502050000020003"/>
                <a:cs typeface="Quattrocento Sans" panose="020B0502050000020003"/>
                <a:sym typeface="Quattrocento Sans" panose="020B0502050000020003"/>
              </a:defRPr>
            </a:lvl4pPr>
            <a:lvl5pPr marL="2286000" marR="0" lvl="4" indent="-355600" algn="l" rtl="0">
              <a:lnSpc>
                <a:spcPct val="100000"/>
              </a:lnSpc>
              <a:spcBef>
                <a:spcPts val="0"/>
              </a:spcBef>
              <a:spcAft>
                <a:spcPts val="0"/>
              </a:spcAft>
              <a:buClr>
                <a:schemeClr val="dk1"/>
              </a:buClr>
              <a:buSzPts val="2000"/>
              <a:buFont typeface="Quattrocento Sans" panose="020B0502050000020003"/>
              <a:buChar char="○"/>
              <a:defRPr sz="2000" b="0" i="0" u="none" strike="noStrike" cap="none">
                <a:solidFill>
                  <a:schemeClr val="dk1"/>
                </a:solidFill>
                <a:latin typeface="Quattrocento Sans" panose="020B0502050000020003"/>
                <a:ea typeface="Quattrocento Sans" panose="020B0502050000020003"/>
                <a:cs typeface="Quattrocento Sans" panose="020B0502050000020003"/>
                <a:sym typeface="Quattrocento Sans" panose="020B0502050000020003"/>
              </a:defRPr>
            </a:lvl5pPr>
            <a:lvl6pPr marL="2743200" marR="0" lvl="5" indent="-355600" algn="l" rtl="0">
              <a:lnSpc>
                <a:spcPct val="100000"/>
              </a:lnSpc>
              <a:spcBef>
                <a:spcPts val="0"/>
              </a:spcBef>
              <a:spcAft>
                <a:spcPts val="0"/>
              </a:spcAft>
              <a:buClr>
                <a:schemeClr val="dk1"/>
              </a:buClr>
              <a:buSzPts val="2000"/>
              <a:buFont typeface="Quattrocento Sans" panose="020B0502050000020003"/>
              <a:buChar char="■"/>
              <a:defRPr sz="2000" b="0" i="0" u="none" strike="noStrike" cap="none">
                <a:solidFill>
                  <a:schemeClr val="dk1"/>
                </a:solidFill>
                <a:latin typeface="Quattrocento Sans" panose="020B0502050000020003"/>
                <a:ea typeface="Quattrocento Sans" panose="020B0502050000020003"/>
                <a:cs typeface="Quattrocento Sans" panose="020B0502050000020003"/>
                <a:sym typeface="Quattrocento Sans" panose="020B0502050000020003"/>
              </a:defRPr>
            </a:lvl6pPr>
            <a:lvl7pPr marL="3200400" marR="0" lvl="6" indent="-355600" algn="l" rtl="0">
              <a:lnSpc>
                <a:spcPct val="100000"/>
              </a:lnSpc>
              <a:spcBef>
                <a:spcPts val="0"/>
              </a:spcBef>
              <a:spcAft>
                <a:spcPts val="0"/>
              </a:spcAft>
              <a:buClr>
                <a:schemeClr val="dk1"/>
              </a:buClr>
              <a:buSzPts val="2000"/>
              <a:buFont typeface="Quattrocento Sans" panose="020B0502050000020003"/>
              <a:buChar char="●"/>
              <a:defRPr sz="2000" b="0" i="0" u="none" strike="noStrike" cap="none">
                <a:solidFill>
                  <a:schemeClr val="dk1"/>
                </a:solidFill>
                <a:latin typeface="Quattrocento Sans" panose="020B0502050000020003"/>
                <a:ea typeface="Quattrocento Sans" panose="020B0502050000020003"/>
                <a:cs typeface="Quattrocento Sans" panose="020B0502050000020003"/>
                <a:sym typeface="Quattrocento Sans" panose="020B0502050000020003"/>
              </a:defRPr>
            </a:lvl7pPr>
            <a:lvl8pPr marL="3657600" marR="0" lvl="7" indent="-355600" algn="l" rtl="0">
              <a:lnSpc>
                <a:spcPct val="100000"/>
              </a:lnSpc>
              <a:spcBef>
                <a:spcPts val="0"/>
              </a:spcBef>
              <a:spcAft>
                <a:spcPts val="0"/>
              </a:spcAft>
              <a:buClr>
                <a:schemeClr val="dk1"/>
              </a:buClr>
              <a:buSzPts val="2000"/>
              <a:buFont typeface="Quattrocento Sans" panose="020B0502050000020003"/>
              <a:buChar char="○"/>
              <a:defRPr sz="2000" b="0" i="0" u="none" strike="noStrike" cap="none">
                <a:solidFill>
                  <a:schemeClr val="dk1"/>
                </a:solidFill>
                <a:latin typeface="Quattrocento Sans" panose="020B0502050000020003"/>
                <a:ea typeface="Quattrocento Sans" panose="020B0502050000020003"/>
                <a:cs typeface="Quattrocento Sans" panose="020B0502050000020003"/>
                <a:sym typeface="Quattrocento Sans" panose="020B0502050000020003"/>
              </a:defRPr>
            </a:lvl8pPr>
            <a:lvl9pPr marL="4114800" marR="0" lvl="8" indent="-355600" algn="l" rtl="0">
              <a:lnSpc>
                <a:spcPct val="100000"/>
              </a:lnSpc>
              <a:spcBef>
                <a:spcPts val="0"/>
              </a:spcBef>
              <a:spcAft>
                <a:spcPts val="0"/>
              </a:spcAft>
              <a:buClr>
                <a:schemeClr val="dk1"/>
              </a:buClr>
              <a:buSzPts val="2000"/>
              <a:buFont typeface="Quattrocento Sans" panose="020B0502050000020003"/>
              <a:buChar char="■"/>
              <a:defRPr sz="2000" b="0" i="0" u="none" strike="noStrike" cap="none">
                <a:solidFill>
                  <a:schemeClr val="dk1"/>
                </a:solidFill>
                <a:latin typeface="Quattrocento Sans" panose="020B0502050000020003"/>
                <a:ea typeface="Quattrocento Sans" panose="020B0502050000020003"/>
                <a:cs typeface="Quattrocento Sans" panose="020B0502050000020003"/>
                <a:sym typeface="Quattrocento Sans" panose="020B0502050000020003"/>
              </a:defRPr>
            </a:lvl9pPr>
          </a:lstStyle>
          <a:p>
            <a:pPr marL="101600" indent="0" algn="just">
              <a:buNone/>
            </a:pPr>
            <a:r>
              <a:rPr lang="es-MX" sz="2400" dirty="0">
                <a:latin typeface="Arial" panose="020B0604020202020204" pitchFamily="34" charset="0"/>
                <a:cs typeface="Arial" panose="020B0604020202020204" pitchFamily="34" charset="0"/>
              </a:rPr>
              <a:t>Exclusión y cobertura</a:t>
            </a:r>
          </a:p>
          <a:p>
            <a:pPr marL="101600" indent="0" algn="just">
              <a:buNone/>
            </a:pPr>
            <a:endParaRPr lang="es-MX" sz="2400" dirty="0">
              <a:latin typeface="Arial" panose="020B0604020202020204" pitchFamily="34" charset="0"/>
              <a:cs typeface="Arial" panose="020B0604020202020204" pitchFamily="34" charset="0"/>
            </a:endParaRPr>
          </a:p>
          <a:p>
            <a:pPr marL="101600" indent="0" algn="just">
              <a:buNone/>
            </a:pPr>
            <a:endParaRPr lang="es-MX" sz="2400" dirty="0">
              <a:latin typeface="Arial" panose="020B0604020202020204" pitchFamily="34" charset="0"/>
              <a:cs typeface="Arial" panose="020B0604020202020204" pitchFamily="34" charset="0"/>
            </a:endParaRPr>
          </a:p>
          <a:p>
            <a:pPr algn="just"/>
            <a:endParaRPr lang="es-MX" sz="2400" dirty="0">
              <a:latin typeface="Arial" panose="020B0604020202020204" pitchFamily="34" charset="0"/>
              <a:cs typeface="Arial" panose="020B0604020202020204" pitchFamily="34" charset="0"/>
            </a:endParaRPr>
          </a:p>
        </p:txBody>
      </p:sp>
      <p:pic>
        <p:nvPicPr>
          <p:cNvPr id="28" name="Imagen 27"/>
          <p:cNvPicPr>
            <a:picLocks noChangeAspect="1"/>
          </p:cNvPicPr>
          <p:nvPr/>
        </p:nvPicPr>
        <p:blipFill rotWithShape="1">
          <a:blip r:embed="rId3"/>
          <a:srcRect l="33797" t="32926" r="25375" b="44416"/>
          <a:stretch>
            <a:fillRect/>
          </a:stretch>
        </p:blipFill>
        <p:spPr>
          <a:xfrm>
            <a:off x="1226209" y="2825718"/>
            <a:ext cx="7367297" cy="2299884"/>
          </a:xfrm>
          <a:prstGeom prst="rect">
            <a:avLst/>
          </a:prstGeom>
        </p:spPr>
      </p:pic>
      <p:sp>
        <p:nvSpPr>
          <p:cNvPr id="14" name="Google Shape;86;p13"/>
          <p:cNvSpPr txBox="1"/>
          <p:nvPr/>
        </p:nvSpPr>
        <p:spPr>
          <a:xfrm>
            <a:off x="755650" y="116840"/>
            <a:ext cx="8142605" cy="810895"/>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000"/>
              <a:buFont typeface="Lora"/>
              <a:buNone/>
              <a:defRPr sz="2000" b="1" i="0" u="none" strike="noStrike" cap="none">
                <a:solidFill>
                  <a:schemeClr val="dk1"/>
                </a:solidFill>
                <a:latin typeface="Lora"/>
                <a:ea typeface="Lora"/>
                <a:cs typeface="Lora"/>
                <a:sym typeface="Lora"/>
              </a:defRPr>
            </a:lvl1pPr>
            <a:lvl2pPr marR="0" lvl="1" algn="l" rtl="0">
              <a:lnSpc>
                <a:spcPct val="100000"/>
              </a:lnSpc>
              <a:spcBef>
                <a:spcPts val="0"/>
              </a:spcBef>
              <a:spcAft>
                <a:spcPts val="0"/>
              </a:spcAft>
              <a:buClr>
                <a:schemeClr val="dk1"/>
              </a:buClr>
              <a:buSzPts val="2000"/>
              <a:buFont typeface="Lora"/>
              <a:buNone/>
              <a:defRPr sz="2000" b="1" i="0" u="none" strike="noStrike" cap="none">
                <a:solidFill>
                  <a:schemeClr val="dk1"/>
                </a:solidFill>
                <a:latin typeface="Lora"/>
                <a:ea typeface="Lora"/>
                <a:cs typeface="Lora"/>
                <a:sym typeface="Lora"/>
              </a:defRPr>
            </a:lvl2pPr>
            <a:lvl3pPr marR="0" lvl="2" algn="l" rtl="0">
              <a:lnSpc>
                <a:spcPct val="100000"/>
              </a:lnSpc>
              <a:spcBef>
                <a:spcPts val="0"/>
              </a:spcBef>
              <a:spcAft>
                <a:spcPts val="0"/>
              </a:spcAft>
              <a:buClr>
                <a:schemeClr val="dk1"/>
              </a:buClr>
              <a:buSzPts val="2000"/>
              <a:buFont typeface="Lora"/>
              <a:buNone/>
              <a:defRPr sz="2000" b="1" i="0" u="none" strike="noStrike" cap="none">
                <a:solidFill>
                  <a:schemeClr val="dk1"/>
                </a:solidFill>
                <a:latin typeface="Lora"/>
                <a:ea typeface="Lora"/>
                <a:cs typeface="Lora"/>
                <a:sym typeface="Lora"/>
              </a:defRPr>
            </a:lvl3pPr>
            <a:lvl4pPr marR="0" lvl="3" algn="l" rtl="0">
              <a:lnSpc>
                <a:spcPct val="100000"/>
              </a:lnSpc>
              <a:spcBef>
                <a:spcPts val="0"/>
              </a:spcBef>
              <a:spcAft>
                <a:spcPts val="0"/>
              </a:spcAft>
              <a:buClr>
                <a:schemeClr val="dk1"/>
              </a:buClr>
              <a:buSzPts val="2000"/>
              <a:buFont typeface="Lora"/>
              <a:buNone/>
              <a:defRPr sz="2000" b="1" i="0" u="none" strike="noStrike" cap="none">
                <a:solidFill>
                  <a:schemeClr val="dk1"/>
                </a:solidFill>
                <a:latin typeface="Lora"/>
                <a:ea typeface="Lora"/>
                <a:cs typeface="Lora"/>
                <a:sym typeface="Lora"/>
              </a:defRPr>
            </a:lvl4pPr>
            <a:lvl5pPr marR="0" lvl="4" algn="l" rtl="0">
              <a:lnSpc>
                <a:spcPct val="100000"/>
              </a:lnSpc>
              <a:spcBef>
                <a:spcPts val="0"/>
              </a:spcBef>
              <a:spcAft>
                <a:spcPts val="0"/>
              </a:spcAft>
              <a:buClr>
                <a:schemeClr val="dk1"/>
              </a:buClr>
              <a:buSzPts val="2000"/>
              <a:buFont typeface="Lora"/>
              <a:buNone/>
              <a:defRPr sz="2000" b="1" i="0" u="none" strike="noStrike" cap="none">
                <a:solidFill>
                  <a:schemeClr val="dk1"/>
                </a:solidFill>
                <a:latin typeface="Lora"/>
                <a:ea typeface="Lora"/>
                <a:cs typeface="Lora"/>
                <a:sym typeface="Lora"/>
              </a:defRPr>
            </a:lvl5pPr>
            <a:lvl6pPr marR="0" lvl="5" algn="l" rtl="0">
              <a:lnSpc>
                <a:spcPct val="100000"/>
              </a:lnSpc>
              <a:spcBef>
                <a:spcPts val="0"/>
              </a:spcBef>
              <a:spcAft>
                <a:spcPts val="0"/>
              </a:spcAft>
              <a:buClr>
                <a:schemeClr val="dk1"/>
              </a:buClr>
              <a:buSzPts val="2000"/>
              <a:buFont typeface="Lora"/>
              <a:buNone/>
              <a:defRPr sz="2000" b="1" i="0" u="none" strike="noStrike" cap="none">
                <a:solidFill>
                  <a:schemeClr val="dk1"/>
                </a:solidFill>
                <a:latin typeface="Lora"/>
                <a:ea typeface="Lora"/>
                <a:cs typeface="Lora"/>
                <a:sym typeface="Lora"/>
              </a:defRPr>
            </a:lvl6pPr>
            <a:lvl7pPr marR="0" lvl="6" algn="l" rtl="0">
              <a:lnSpc>
                <a:spcPct val="100000"/>
              </a:lnSpc>
              <a:spcBef>
                <a:spcPts val="0"/>
              </a:spcBef>
              <a:spcAft>
                <a:spcPts val="0"/>
              </a:spcAft>
              <a:buClr>
                <a:schemeClr val="dk1"/>
              </a:buClr>
              <a:buSzPts val="2000"/>
              <a:buFont typeface="Lora"/>
              <a:buNone/>
              <a:defRPr sz="2000" b="1" i="0" u="none" strike="noStrike" cap="none">
                <a:solidFill>
                  <a:schemeClr val="dk1"/>
                </a:solidFill>
                <a:latin typeface="Lora"/>
                <a:ea typeface="Lora"/>
                <a:cs typeface="Lora"/>
                <a:sym typeface="Lora"/>
              </a:defRPr>
            </a:lvl7pPr>
            <a:lvl8pPr marR="0" lvl="7" algn="l" rtl="0">
              <a:lnSpc>
                <a:spcPct val="100000"/>
              </a:lnSpc>
              <a:spcBef>
                <a:spcPts val="0"/>
              </a:spcBef>
              <a:spcAft>
                <a:spcPts val="0"/>
              </a:spcAft>
              <a:buClr>
                <a:schemeClr val="dk1"/>
              </a:buClr>
              <a:buSzPts val="2000"/>
              <a:buFont typeface="Lora"/>
              <a:buNone/>
              <a:defRPr sz="2000" b="1" i="0" u="none" strike="noStrike" cap="none">
                <a:solidFill>
                  <a:schemeClr val="dk1"/>
                </a:solidFill>
                <a:latin typeface="Lora"/>
                <a:ea typeface="Lora"/>
                <a:cs typeface="Lora"/>
                <a:sym typeface="Lora"/>
              </a:defRPr>
            </a:lvl8pPr>
            <a:lvl9pPr marR="0" lvl="8" algn="l" rtl="0">
              <a:lnSpc>
                <a:spcPct val="100000"/>
              </a:lnSpc>
              <a:spcBef>
                <a:spcPts val="0"/>
              </a:spcBef>
              <a:spcAft>
                <a:spcPts val="0"/>
              </a:spcAft>
              <a:buClr>
                <a:schemeClr val="dk1"/>
              </a:buClr>
              <a:buSzPts val="2000"/>
              <a:buFont typeface="Lora"/>
              <a:buNone/>
              <a:defRPr sz="2000" b="1" i="0" u="none" strike="noStrike" cap="none">
                <a:solidFill>
                  <a:schemeClr val="dk1"/>
                </a:solidFill>
                <a:latin typeface="Lora"/>
                <a:ea typeface="Lora"/>
                <a:cs typeface="Lora"/>
                <a:sym typeface="Lora"/>
              </a:defRPr>
            </a:lvl9pPr>
          </a:lstStyle>
          <a:p>
            <a:pPr algn="ctr"/>
            <a:r>
              <a:rPr lang="es-CO" sz="2800" dirty="0">
                <a:latin typeface="Arial" panose="020B0604020202020204" pitchFamily="34" charset="0"/>
                <a:cs typeface="Arial" panose="020B0604020202020204" pitchFamily="34" charset="0"/>
              </a:rPr>
              <a:t>MODELO DUAL  EVALUACION</a:t>
            </a:r>
          </a:p>
        </p:txBody>
      </p:sp>
    </p:spTree>
  </p:cSld>
  <p:clrMapOvr>
    <a:masterClrMapping/>
  </p:clrMapOvr>
  <p:transition>
    <p:fade thruBlk="1"/>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051050" y="318135"/>
            <a:ext cx="7092950" cy="618490"/>
          </a:xfrm>
        </p:spPr>
        <p:txBody>
          <a:bodyPr/>
          <a:lstStyle/>
          <a:p>
            <a:endParaRPr lang="es-CO"/>
          </a:p>
        </p:txBody>
      </p:sp>
      <p:pic>
        <p:nvPicPr>
          <p:cNvPr id="4" name="Picture"/>
          <p:cNvPicPr>
            <a:picLocks noGrp="1"/>
          </p:cNvPicPr>
          <p:nvPr>
            <p:ph idx="1"/>
          </p:nvPr>
        </p:nvPicPr>
        <p:blipFill>
          <a:blip r:embed="rId2"/>
          <a:stretch>
            <a:fillRect/>
          </a:stretch>
        </p:blipFill>
        <p:spPr>
          <a:xfrm>
            <a:off x="687007" y="1180556"/>
            <a:ext cx="8050838" cy="4557944"/>
          </a:xfrm>
          <a:prstGeom prst="rect">
            <a:avLst/>
          </a:prstGeom>
          <a:noFill/>
          <a:ln w="9525">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p:cNvPicPr/>
          <p:nvPr/>
        </p:nvPicPr>
        <p:blipFill>
          <a:blip r:embed="rId2"/>
          <a:stretch>
            <a:fillRect/>
          </a:stretch>
        </p:blipFill>
        <p:spPr>
          <a:xfrm>
            <a:off x="756225" y="1148609"/>
            <a:ext cx="7921487" cy="4522304"/>
          </a:xfrm>
          <a:prstGeom prst="rect">
            <a:avLst/>
          </a:prstGeom>
          <a:noFill/>
          <a:ln w="9525">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051050" y="318135"/>
            <a:ext cx="7092950" cy="618490"/>
          </a:xfrm>
        </p:spPr>
        <p:txBody>
          <a:bodyPr/>
          <a:lstStyle/>
          <a:p>
            <a:endParaRPr lang="es-CO"/>
          </a:p>
        </p:txBody>
      </p:sp>
      <p:sp>
        <p:nvSpPr>
          <p:cNvPr id="3" name="Marcador de contenido 2"/>
          <p:cNvSpPr>
            <a:spLocks noGrp="1"/>
          </p:cNvSpPr>
          <p:nvPr>
            <p:ph idx="1"/>
          </p:nvPr>
        </p:nvSpPr>
        <p:spPr/>
        <p:txBody>
          <a:bodyPr/>
          <a:lstStyle/>
          <a:p>
            <a:endParaRPr lang="es-CO"/>
          </a:p>
        </p:txBody>
      </p:sp>
      <p:pic>
        <p:nvPicPr>
          <p:cNvPr id="4" name="Picture"/>
          <p:cNvPicPr/>
          <p:nvPr/>
        </p:nvPicPr>
        <p:blipFill>
          <a:blip r:embed="rId2"/>
          <a:stretch>
            <a:fillRect/>
          </a:stretch>
        </p:blipFill>
        <p:spPr>
          <a:xfrm>
            <a:off x="822960" y="1299448"/>
            <a:ext cx="7886700" cy="4220249"/>
          </a:xfrm>
          <a:prstGeom prst="rect">
            <a:avLst/>
          </a:prstGeom>
          <a:noFill/>
          <a:ln w="9525">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51050" y="402590"/>
            <a:ext cx="7092950" cy="534035"/>
          </a:xfrm>
        </p:spPr>
        <p:txBody>
          <a:bodyPr/>
          <a:lstStyle/>
          <a:p>
            <a:r>
              <a:rPr lang="es-CO" altLang="en-US"/>
              <a:t>afp</a:t>
            </a:r>
          </a:p>
        </p:txBody>
      </p:sp>
      <p:pic>
        <p:nvPicPr>
          <p:cNvPr id="4" name="Content Placeholder 3"/>
          <p:cNvPicPr>
            <a:picLocks noGrp="1" noChangeAspect="1"/>
          </p:cNvPicPr>
          <p:nvPr>
            <p:ph idx="1"/>
            <p:custDataLst>
              <p:tags r:id="rId1"/>
            </p:custDataLst>
          </p:nvPr>
        </p:nvPicPr>
        <p:blipFill>
          <a:blip r:embed="rId3"/>
          <a:srcRect l="16414" t="26006" r="8352" b="23647"/>
          <a:stretch>
            <a:fillRect/>
          </a:stretch>
        </p:blipFill>
        <p:spPr>
          <a:xfrm>
            <a:off x="1835785" y="2637155"/>
            <a:ext cx="6120765" cy="2303780"/>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pic>
        <p:nvPicPr>
          <p:cNvPr id="1026" name="Picture 2" descr="Pensiones: ¿negocio o derecho? | EL ESPECTADO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18843" y="3277766"/>
            <a:ext cx="2923600" cy="1695688"/>
          </a:xfrm>
          <a:prstGeom prst="rect">
            <a:avLst/>
          </a:prstGeom>
          <a:noFill/>
          <a:extLst>
            <a:ext uri="{909E8E84-426E-40DD-AFC4-6F175D3DCCD1}">
              <a14:hiddenFill xmlns:a14="http://schemas.microsoft.com/office/drawing/2010/main">
                <a:solidFill>
                  <a:srgbClr val="FFFFFF"/>
                </a:solidFill>
              </a14:hiddenFill>
            </a:ext>
          </a:extLst>
        </p:spPr>
      </p:pic>
      <p:sp>
        <p:nvSpPr>
          <p:cNvPr id="29" name="Marcador de contenido 2"/>
          <p:cNvSpPr txBox="1"/>
          <p:nvPr/>
        </p:nvSpPr>
        <p:spPr>
          <a:xfrm>
            <a:off x="674895" y="2246235"/>
            <a:ext cx="7105747" cy="3418013"/>
          </a:xfrm>
          <a:prstGeom prst="rect">
            <a:avLst/>
          </a:prstGeom>
          <a:noFill/>
          <a:ln>
            <a:noFill/>
          </a:ln>
        </p:spPr>
        <p:txBody>
          <a:bodyPr spcFirstLastPara="1" wrap="square" lIns="91425" tIns="91425" rIns="91425" bIns="91425" anchor="t" anchorCtr="0">
            <a:normAutofit fontScale="57500" lnSpcReduction="20000"/>
          </a:bodyPr>
          <a:lstStyle>
            <a:defPPr marR="0" lvl="0" algn="l" rtl="0">
              <a:lnSpc>
                <a:spcPct val="100000"/>
              </a:lnSpc>
              <a:spcBef>
                <a:spcPts val="0"/>
              </a:spcBef>
              <a:spcAft>
                <a:spcPts val="0"/>
              </a:spcAft>
            </a:defPPr>
            <a:lvl1pPr marL="457200" marR="0" lvl="0" indent="-355600" algn="l" rtl="0">
              <a:lnSpc>
                <a:spcPct val="100000"/>
              </a:lnSpc>
              <a:spcBef>
                <a:spcPts val="600"/>
              </a:spcBef>
              <a:spcAft>
                <a:spcPts val="0"/>
              </a:spcAft>
              <a:buClr>
                <a:schemeClr val="accent1"/>
              </a:buClr>
              <a:buSzPts val="2000"/>
              <a:buFont typeface="Quattrocento Sans" panose="020B0502050000020003"/>
              <a:buChar char="◉"/>
              <a:defRPr sz="2000" b="0" i="0" u="none" strike="noStrike" cap="none">
                <a:solidFill>
                  <a:schemeClr val="dk1"/>
                </a:solidFill>
                <a:latin typeface="Quattrocento Sans" panose="020B0502050000020003"/>
                <a:ea typeface="Quattrocento Sans" panose="020B0502050000020003"/>
                <a:cs typeface="Quattrocento Sans" panose="020B0502050000020003"/>
                <a:sym typeface="Quattrocento Sans" panose="020B0502050000020003"/>
              </a:defRPr>
            </a:lvl1pPr>
            <a:lvl2pPr marL="914400" marR="0" lvl="1" indent="-355600" algn="l" rtl="0">
              <a:lnSpc>
                <a:spcPct val="100000"/>
              </a:lnSpc>
              <a:spcBef>
                <a:spcPts val="0"/>
              </a:spcBef>
              <a:spcAft>
                <a:spcPts val="0"/>
              </a:spcAft>
              <a:buClr>
                <a:schemeClr val="accent1"/>
              </a:buClr>
              <a:buSzPts val="2000"/>
              <a:buFont typeface="Quattrocento Sans" panose="020B0502050000020003"/>
              <a:buChar char="○"/>
              <a:defRPr sz="2000" b="0" i="0" u="none" strike="noStrike" cap="none">
                <a:solidFill>
                  <a:schemeClr val="dk1"/>
                </a:solidFill>
                <a:latin typeface="Quattrocento Sans" panose="020B0502050000020003"/>
                <a:ea typeface="Quattrocento Sans" panose="020B0502050000020003"/>
                <a:cs typeface="Quattrocento Sans" panose="020B0502050000020003"/>
                <a:sym typeface="Quattrocento Sans" panose="020B0502050000020003"/>
              </a:defRPr>
            </a:lvl2pPr>
            <a:lvl3pPr marL="1371600" marR="0" lvl="2" indent="-355600" algn="l" rtl="0">
              <a:lnSpc>
                <a:spcPct val="100000"/>
              </a:lnSpc>
              <a:spcBef>
                <a:spcPts val="0"/>
              </a:spcBef>
              <a:spcAft>
                <a:spcPts val="0"/>
              </a:spcAft>
              <a:buClr>
                <a:schemeClr val="accent1"/>
              </a:buClr>
              <a:buSzPts val="2000"/>
              <a:buFont typeface="Quattrocento Sans" panose="020B0502050000020003"/>
              <a:buChar char="■"/>
              <a:defRPr sz="2000" b="0" i="0" u="none" strike="noStrike" cap="none">
                <a:solidFill>
                  <a:schemeClr val="dk1"/>
                </a:solidFill>
                <a:latin typeface="Quattrocento Sans" panose="020B0502050000020003"/>
                <a:ea typeface="Quattrocento Sans" panose="020B0502050000020003"/>
                <a:cs typeface="Quattrocento Sans" panose="020B0502050000020003"/>
                <a:sym typeface="Quattrocento Sans" panose="020B0502050000020003"/>
              </a:defRPr>
            </a:lvl3pPr>
            <a:lvl4pPr marL="1828800" marR="0" lvl="3" indent="-355600" algn="l" rtl="0">
              <a:lnSpc>
                <a:spcPct val="100000"/>
              </a:lnSpc>
              <a:spcBef>
                <a:spcPts val="0"/>
              </a:spcBef>
              <a:spcAft>
                <a:spcPts val="0"/>
              </a:spcAft>
              <a:buClr>
                <a:schemeClr val="accent1"/>
              </a:buClr>
              <a:buSzPts val="2000"/>
              <a:buFont typeface="Quattrocento Sans" panose="020B0502050000020003"/>
              <a:buChar char="●"/>
              <a:defRPr sz="2000" b="0" i="0" u="none" strike="noStrike" cap="none">
                <a:solidFill>
                  <a:schemeClr val="dk1"/>
                </a:solidFill>
                <a:latin typeface="Quattrocento Sans" panose="020B0502050000020003"/>
                <a:ea typeface="Quattrocento Sans" panose="020B0502050000020003"/>
                <a:cs typeface="Quattrocento Sans" panose="020B0502050000020003"/>
                <a:sym typeface="Quattrocento Sans" panose="020B0502050000020003"/>
              </a:defRPr>
            </a:lvl4pPr>
            <a:lvl5pPr marL="2286000" marR="0" lvl="4" indent="-355600" algn="l" rtl="0">
              <a:lnSpc>
                <a:spcPct val="100000"/>
              </a:lnSpc>
              <a:spcBef>
                <a:spcPts val="0"/>
              </a:spcBef>
              <a:spcAft>
                <a:spcPts val="0"/>
              </a:spcAft>
              <a:buClr>
                <a:schemeClr val="dk1"/>
              </a:buClr>
              <a:buSzPts val="2000"/>
              <a:buFont typeface="Quattrocento Sans" panose="020B0502050000020003"/>
              <a:buChar char="○"/>
              <a:defRPr sz="2000" b="0" i="0" u="none" strike="noStrike" cap="none">
                <a:solidFill>
                  <a:schemeClr val="dk1"/>
                </a:solidFill>
                <a:latin typeface="Quattrocento Sans" panose="020B0502050000020003"/>
                <a:ea typeface="Quattrocento Sans" panose="020B0502050000020003"/>
                <a:cs typeface="Quattrocento Sans" panose="020B0502050000020003"/>
                <a:sym typeface="Quattrocento Sans" panose="020B0502050000020003"/>
              </a:defRPr>
            </a:lvl5pPr>
            <a:lvl6pPr marL="2743200" marR="0" lvl="5" indent="-355600" algn="l" rtl="0">
              <a:lnSpc>
                <a:spcPct val="100000"/>
              </a:lnSpc>
              <a:spcBef>
                <a:spcPts val="0"/>
              </a:spcBef>
              <a:spcAft>
                <a:spcPts val="0"/>
              </a:spcAft>
              <a:buClr>
                <a:schemeClr val="dk1"/>
              </a:buClr>
              <a:buSzPts val="2000"/>
              <a:buFont typeface="Quattrocento Sans" panose="020B0502050000020003"/>
              <a:buChar char="■"/>
              <a:defRPr sz="2000" b="0" i="0" u="none" strike="noStrike" cap="none">
                <a:solidFill>
                  <a:schemeClr val="dk1"/>
                </a:solidFill>
                <a:latin typeface="Quattrocento Sans" panose="020B0502050000020003"/>
                <a:ea typeface="Quattrocento Sans" panose="020B0502050000020003"/>
                <a:cs typeface="Quattrocento Sans" panose="020B0502050000020003"/>
                <a:sym typeface="Quattrocento Sans" panose="020B0502050000020003"/>
              </a:defRPr>
            </a:lvl6pPr>
            <a:lvl7pPr marL="3200400" marR="0" lvl="6" indent="-355600" algn="l" rtl="0">
              <a:lnSpc>
                <a:spcPct val="100000"/>
              </a:lnSpc>
              <a:spcBef>
                <a:spcPts val="0"/>
              </a:spcBef>
              <a:spcAft>
                <a:spcPts val="0"/>
              </a:spcAft>
              <a:buClr>
                <a:schemeClr val="dk1"/>
              </a:buClr>
              <a:buSzPts val="2000"/>
              <a:buFont typeface="Quattrocento Sans" panose="020B0502050000020003"/>
              <a:buChar char="●"/>
              <a:defRPr sz="2000" b="0" i="0" u="none" strike="noStrike" cap="none">
                <a:solidFill>
                  <a:schemeClr val="dk1"/>
                </a:solidFill>
                <a:latin typeface="Quattrocento Sans" panose="020B0502050000020003"/>
                <a:ea typeface="Quattrocento Sans" panose="020B0502050000020003"/>
                <a:cs typeface="Quattrocento Sans" panose="020B0502050000020003"/>
                <a:sym typeface="Quattrocento Sans" panose="020B0502050000020003"/>
              </a:defRPr>
            </a:lvl7pPr>
            <a:lvl8pPr marL="3657600" marR="0" lvl="7" indent="-355600" algn="l" rtl="0">
              <a:lnSpc>
                <a:spcPct val="100000"/>
              </a:lnSpc>
              <a:spcBef>
                <a:spcPts val="0"/>
              </a:spcBef>
              <a:spcAft>
                <a:spcPts val="0"/>
              </a:spcAft>
              <a:buClr>
                <a:schemeClr val="dk1"/>
              </a:buClr>
              <a:buSzPts val="2000"/>
              <a:buFont typeface="Quattrocento Sans" panose="020B0502050000020003"/>
              <a:buChar char="○"/>
              <a:defRPr sz="2000" b="0" i="0" u="none" strike="noStrike" cap="none">
                <a:solidFill>
                  <a:schemeClr val="dk1"/>
                </a:solidFill>
                <a:latin typeface="Quattrocento Sans" panose="020B0502050000020003"/>
                <a:ea typeface="Quattrocento Sans" panose="020B0502050000020003"/>
                <a:cs typeface="Quattrocento Sans" panose="020B0502050000020003"/>
                <a:sym typeface="Quattrocento Sans" panose="020B0502050000020003"/>
              </a:defRPr>
            </a:lvl8pPr>
            <a:lvl9pPr marL="4114800" marR="0" lvl="8" indent="-355600" algn="l" rtl="0">
              <a:lnSpc>
                <a:spcPct val="100000"/>
              </a:lnSpc>
              <a:spcBef>
                <a:spcPts val="0"/>
              </a:spcBef>
              <a:spcAft>
                <a:spcPts val="0"/>
              </a:spcAft>
              <a:buClr>
                <a:schemeClr val="dk1"/>
              </a:buClr>
              <a:buSzPts val="2000"/>
              <a:buFont typeface="Quattrocento Sans" panose="020B0502050000020003"/>
              <a:buChar char="■"/>
              <a:defRPr sz="2000" b="0" i="0" u="none" strike="noStrike" cap="none">
                <a:solidFill>
                  <a:schemeClr val="dk1"/>
                </a:solidFill>
                <a:latin typeface="Quattrocento Sans" panose="020B0502050000020003"/>
                <a:ea typeface="Quattrocento Sans" panose="020B0502050000020003"/>
                <a:cs typeface="Quattrocento Sans" panose="020B0502050000020003"/>
                <a:sym typeface="Quattrocento Sans" panose="020B0502050000020003"/>
              </a:defRPr>
            </a:lvl9pPr>
          </a:lstStyle>
          <a:p>
            <a:pPr marL="101600" indent="0" algn="just">
              <a:buNone/>
            </a:pPr>
            <a:r>
              <a:rPr lang="es-MX" sz="2200" b="1" dirty="0">
                <a:solidFill>
                  <a:schemeClr val="accent1"/>
                </a:solidFill>
              </a:rPr>
              <a:t>&gt;&gt;</a:t>
            </a:r>
            <a:r>
              <a:rPr lang="es-MX" sz="3025" b="1" dirty="0"/>
              <a:t>Proceso de Envejecimiento </a:t>
            </a:r>
            <a:r>
              <a:rPr lang="es-MX" sz="3025" dirty="0"/>
              <a:t>de la población Colombiana</a:t>
            </a:r>
          </a:p>
          <a:p>
            <a:pPr marL="101600" indent="0" algn="just">
              <a:buNone/>
            </a:pPr>
            <a:r>
              <a:rPr lang="es-MX" sz="3025" b="1" dirty="0">
                <a:solidFill>
                  <a:schemeClr val="accent1"/>
                </a:solidFill>
              </a:rPr>
              <a:t>&gt;&gt;</a:t>
            </a:r>
            <a:r>
              <a:rPr lang="es-MX" sz="3025" dirty="0"/>
              <a:t>Sostenibilidad Financiera del Sistema: Desequilibrio entre los </a:t>
            </a:r>
            <a:r>
              <a:rPr lang="es-MX" sz="3025" b="1" dirty="0"/>
              <a:t>dos regímenes </a:t>
            </a:r>
            <a:r>
              <a:rPr lang="es-MX" sz="3025" dirty="0"/>
              <a:t>y regresividad  </a:t>
            </a:r>
          </a:p>
          <a:p>
            <a:pPr marL="101600" indent="0" algn="just">
              <a:buNone/>
            </a:pPr>
            <a:r>
              <a:rPr lang="es-MX" sz="3025" b="1" dirty="0">
                <a:solidFill>
                  <a:schemeClr val="accent1"/>
                </a:solidFill>
              </a:rPr>
              <a:t>&gt;&gt;</a:t>
            </a:r>
            <a:r>
              <a:rPr lang="es-MX" sz="3025" dirty="0"/>
              <a:t>Muy </a:t>
            </a:r>
            <a:r>
              <a:rPr lang="es-MX" sz="3025" b="1" dirty="0"/>
              <a:t>BAJA COBERTURA</a:t>
            </a:r>
            <a:r>
              <a:rPr lang="es-MX" sz="3025" dirty="0"/>
              <a:t>, tanto de cotizantes como de pensionados: Solo se atiende al </a:t>
            </a:r>
            <a:r>
              <a:rPr lang="es-MX" sz="3025" b="1" dirty="0"/>
              <a:t>24,6% (1 de cada 4 Colombianos)</a:t>
            </a:r>
            <a:endParaRPr lang="es-MX" sz="3025" dirty="0"/>
          </a:p>
          <a:p>
            <a:pPr marL="101600" indent="0" algn="just">
              <a:buNone/>
            </a:pPr>
            <a:r>
              <a:rPr lang="es-MX" sz="3025" b="1" dirty="0">
                <a:solidFill>
                  <a:schemeClr val="accent1"/>
                </a:solidFill>
              </a:rPr>
              <a:t>&gt;&gt;</a:t>
            </a:r>
            <a:r>
              <a:rPr lang="es-MX" sz="3025" b="1" dirty="0"/>
              <a:t> </a:t>
            </a:r>
            <a:r>
              <a:rPr lang="es-MX" sz="3025" dirty="0"/>
              <a:t>Sea </a:t>
            </a:r>
            <a:r>
              <a:rPr lang="es-MX" sz="3025" b="1" dirty="0"/>
              <a:t>DISPERSION</a:t>
            </a:r>
            <a:r>
              <a:rPr lang="es-MX" sz="3025" dirty="0"/>
              <a:t> de los subsistemas de seguridad social:</a:t>
            </a:r>
          </a:p>
          <a:p>
            <a:pPr lvl="1" algn="just"/>
            <a:r>
              <a:rPr lang="es-MX" sz="3025" dirty="0"/>
              <a:t>Regímenes especiales, Regímenes excluidos </a:t>
            </a:r>
          </a:p>
          <a:p>
            <a:pPr lvl="1" algn="just"/>
            <a:r>
              <a:rPr lang="es-MX" sz="3025" dirty="0"/>
              <a:t>Regímenes de transición </a:t>
            </a:r>
          </a:p>
          <a:p>
            <a:pPr lvl="1" algn="just"/>
            <a:r>
              <a:rPr lang="es-MX" sz="3025" dirty="0"/>
              <a:t>Regímenes de prima media y de ahorro individual</a:t>
            </a:r>
          </a:p>
          <a:p>
            <a:pPr lvl="1" algn="just"/>
            <a:r>
              <a:rPr lang="es-MX" sz="3025" dirty="0"/>
              <a:t>Programas Asistenciales (Colombia Mayor, BEPS)</a:t>
            </a:r>
          </a:p>
          <a:p>
            <a:pPr lvl="1" algn="just"/>
            <a:r>
              <a:rPr lang="es-MX" sz="3025" dirty="0"/>
              <a:t>Piso de protección Social (Recomendación 202 de 2012-OIT)</a:t>
            </a:r>
          </a:p>
          <a:p>
            <a:pPr marL="101600" indent="0" algn="just">
              <a:buNone/>
            </a:pPr>
            <a:r>
              <a:rPr lang="es-MX" sz="3025" b="1" dirty="0">
                <a:solidFill>
                  <a:schemeClr val="accent1"/>
                </a:solidFill>
              </a:rPr>
              <a:t>&gt;&gt;</a:t>
            </a:r>
            <a:r>
              <a:rPr lang="es-MX" sz="3025" b="1" dirty="0"/>
              <a:t> Gran INEQUIDAD </a:t>
            </a:r>
            <a:r>
              <a:rPr lang="es-MX" sz="3025" dirty="0"/>
              <a:t>entre los regímenes:   </a:t>
            </a:r>
            <a:r>
              <a:rPr lang="es-MX" sz="3025" b="1" dirty="0"/>
              <a:t>Prima media y Ahorro Individual</a:t>
            </a:r>
          </a:p>
          <a:p>
            <a:pPr marL="101600" indent="0" algn="just">
              <a:buNone/>
            </a:pPr>
            <a:endParaRPr lang="es-MX" sz="3025" b="1" dirty="0"/>
          </a:p>
          <a:p>
            <a:pPr algn="just"/>
            <a:endParaRPr lang="es-MX" sz="3025" dirty="0"/>
          </a:p>
        </p:txBody>
      </p:sp>
      <p:sp>
        <p:nvSpPr>
          <p:cNvPr id="86" name="Google Shape;86;p13"/>
          <p:cNvSpPr txBox="1">
            <a:spLocks noGrp="1"/>
          </p:cNvSpPr>
          <p:nvPr>
            <p:ph type="title"/>
          </p:nvPr>
        </p:nvSpPr>
        <p:spPr>
          <a:xfrm>
            <a:off x="1316018" y="1766213"/>
            <a:ext cx="6464625" cy="435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fr-FR" sz="2800" dirty="0"/>
              <a:t>P</a:t>
            </a:r>
            <a:r>
              <a:rPr lang="es-CO" sz="2800" dirty="0" err="1"/>
              <a:t>rincipales</a:t>
            </a:r>
            <a:r>
              <a:rPr lang="es-CO" sz="2800" dirty="0"/>
              <a:t> Brechas Identificadas</a:t>
            </a:r>
          </a:p>
        </p:txBody>
      </p:sp>
      <p:sp>
        <p:nvSpPr>
          <p:cNvPr id="95" name="Google Shape;95;p13"/>
          <p:cNvSpPr txBox="1">
            <a:spLocks noGrp="1"/>
          </p:cNvSpPr>
          <p:nvPr>
            <p:ph type="sldNum" idx="12"/>
          </p:nvPr>
        </p:nvSpPr>
        <p:spPr>
          <a:xfrm>
            <a:off x="8543227" y="5664249"/>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endParaRPr dirty="0"/>
          </a:p>
        </p:txBody>
      </p:sp>
      <p:grpSp>
        <p:nvGrpSpPr>
          <p:cNvPr id="87" name="Google Shape;87;p13"/>
          <p:cNvGrpSpPr/>
          <p:nvPr/>
        </p:nvGrpSpPr>
        <p:grpSpPr>
          <a:xfrm>
            <a:off x="916458" y="1877000"/>
            <a:ext cx="214625" cy="214625"/>
            <a:chOff x="2594050" y="1631825"/>
            <a:chExt cx="439625" cy="439625"/>
          </a:xfrm>
        </p:grpSpPr>
        <p:sp>
          <p:nvSpPr>
            <p:cNvPr id="88" name="Google Shape;88;p13"/>
            <p:cNvSpPr/>
            <p:nvPr/>
          </p:nvSpPr>
          <p:spPr>
            <a:xfrm>
              <a:off x="2594050" y="1883300"/>
              <a:ext cx="188175" cy="188150"/>
            </a:xfrm>
            <a:custGeom>
              <a:avLst/>
              <a:gdLst/>
              <a:ahLst/>
              <a:cxnLst/>
              <a:rect l="l" t="t" r="r" b="b"/>
              <a:pathLst>
                <a:path w="7527" h="7526" fill="none" extrusionOk="0">
                  <a:moveTo>
                    <a:pt x="5992" y="0"/>
                  </a:moveTo>
                  <a:lnTo>
                    <a:pt x="537" y="6430"/>
                  </a:lnTo>
                  <a:lnTo>
                    <a:pt x="1" y="7526"/>
                  </a:lnTo>
                  <a:lnTo>
                    <a:pt x="1097" y="6990"/>
                  </a:lnTo>
                  <a:lnTo>
                    <a:pt x="7526" y="1534"/>
                  </a:lnTo>
                  <a:lnTo>
                    <a:pt x="5992" y="0"/>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9" name="Google Shape;89;p13"/>
            <p:cNvSpPr/>
            <p:nvPr/>
          </p:nvSpPr>
          <p:spPr>
            <a:xfrm>
              <a:off x="2857700" y="1631825"/>
              <a:ext cx="175975" cy="176000"/>
            </a:xfrm>
            <a:custGeom>
              <a:avLst/>
              <a:gdLst/>
              <a:ahLst/>
              <a:cxnLst/>
              <a:rect l="l" t="t" r="r" b="b"/>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0" name="Google Shape;90;p13"/>
            <p:cNvSpPr/>
            <p:nvPr/>
          </p:nvSpPr>
          <p:spPr>
            <a:xfrm>
              <a:off x="2662850" y="1699400"/>
              <a:ext cx="303250" cy="303250"/>
            </a:xfrm>
            <a:custGeom>
              <a:avLst/>
              <a:gdLst/>
              <a:ahLst/>
              <a:cxnLst/>
              <a:rect l="l" t="t" r="r" b="b"/>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1" name="Google Shape;91;p13"/>
            <p:cNvSpPr/>
            <p:nvPr/>
          </p:nvSpPr>
          <p:spPr>
            <a:xfrm>
              <a:off x="2814912" y="1754062"/>
              <a:ext cx="49950" cy="49950"/>
            </a:xfrm>
            <a:custGeom>
              <a:avLst/>
              <a:gdLst/>
              <a:ahLst/>
              <a:cxnLst/>
              <a:rect l="l" t="t" r="r" b="b"/>
              <a:pathLst>
                <a:path w="1998" h="1998" fill="none" extrusionOk="0">
                  <a:moveTo>
                    <a:pt x="1" y="1997"/>
                  </a:moveTo>
                  <a:lnTo>
                    <a:pt x="1998" y="0"/>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
        <p:nvSpPr>
          <p:cNvPr id="13" name="Google Shape;86;p13"/>
          <p:cNvSpPr txBox="1"/>
          <p:nvPr/>
        </p:nvSpPr>
        <p:spPr>
          <a:xfrm>
            <a:off x="674896" y="1197093"/>
            <a:ext cx="8142681" cy="4356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000"/>
              <a:buFont typeface="Lora"/>
              <a:buNone/>
              <a:defRPr sz="2000" b="1" i="0" u="none" strike="noStrike" cap="none">
                <a:solidFill>
                  <a:schemeClr val="dk1"/>
                </a:solidFill>
                <a:latin typeface="Lora"/>
                <a:ea typeface="Lora"/>
                <a:cs typeface="Lora"/>
                <a:sym typeface="Lora"/>
              </a:defRPr>
            </a:lvl1pPr>
            <a:lvl2pPr marR="0" lvl="1" algn="l" rtl="0">
              <a:lnSpc>
                <a:spcPct val="100000"/>
              </a:lnSpc>
              <a:spcBef>
                <a:spcPts val="0"/>
              </a:spcBef>
              <a:spcAft>
                <a:spcPts val="0"/>
              </a:spcAft>
              <a:buClr>
                <a:schemeClr val="dk1"/>
              </a:buClr>
              <a:buSzPts val="2000"/>
              <a:buFont typeface="Lora"/>
              <a:buNone/>
              <a:defRPr sz="2000" b="1" i="0" u="none" strike="noStrike" cap="none">
                <a:solidFill>
                  <a:schemeClr val="dk1"/>
                </a:solidFill>
                <a:latin typeface="Lora"/>
                <a:ea typeface="Lora"/>
                <a:cs typeface="Lora"/>
                <a:sym typeface="Lora"/>
              </a:defRPr>
            </a:lvl2pPr>
            <a:lvl3pPr marR="0" lvl="2" algn="l" rtl="0">
              <a:lnSpc>
                <a:spcPct val="100000"/>
              </a:lnSpc>
              <a:spcBef>
                <a:spcPts val="0"/>
              </a:spcBef>
              <a:spcAft>
                <a:spcPts val="0"/>
              </a:spcAft>
              <a:buClr>
                <a:schemeClr val="dk1"/>
              </a:buClr>
              <a:buSzPts val="2000"/>
              <a:buFont typeface="Lora"/>
              <a:buNone/>
              <a:defRPr sz="2000" b="1" i="0" u="none" strike="noStrike" cap="none">
                <a:solidFill>
                  <a:schemeClr val="dk1"/>
                </a:solidFill>
                <a:latin typeface="Lora"/>
                <a:ea typeface="Lora"/>
                <a:cs typeface="Lora"/>
                <a:sym typeface="Lora"/>
              </a:defRPr>
            </a:lvl3pPr>
            <a:lvl4pPr marR="0" lvl="3" algn="l" rtl="0">
              <a:lnSpc>
                <a:spcPct val="100000"/>
              </a:lnSpc>
              <a:spcBef>
                <a:spcPts val="0"/>
              </a:spcBef>
              <a:spcAft>
                <a:spcPts val="0"/>
              </a:spcAft>
              <a:buClr>
                <a:schemeClr val="dk1"/>
              </a:buClr>
              <a:buSzPts val="2000"/>
              <a:buFont typeface="Lora"/>
              <a:buNone/>
              <a:defRPr sz="2000" b="1" i="0" u="none" strike="noStrike" cap="none">
                <a:solidFill>
                  <a:schemeClr val="dk1"/>
                </a:solidFill>
                <a:latin typeface="Lora"/>
                <a:ea typeface="Lora"/>
                <a:cs typeface="Lora"/>
                <a:sym typeface="Lora"/>
              </a:defRPr>
            </a:lvl4pPr>
            <a:lvl5pPr marR="0" lvl="4" algn="l" rtl="0">
              <a:lnSpc>
                <a:spcPct val="100000"/>
              </a:lnSpc>
              <a:spcBef>
                <a:spcPts val="0"/>
              </a:spcBef>
              <a:spcAft>
                <a:spcPts val="0"/>
              </a:spcAft>
              <a:buClr>
                <a:schemeClr val="dk1"/>
              </a:buClr>
              <a:buSzPts val="2000"/>
              <a:buFont typeface="Lora"/>
              <a:buNone/>
              <a:defRPr sz="2000" b="1" i="0" u="none" strike="noStrike" cap="none">
                <a:solidFill>
                  <a:schemeClr val="dk1"/>
                </a:solidFill>
                <a:latin typeface="Lora"/>
                <a:ea typeface="Lora"/>
                <a:cs typeface="Lora"/>
                <a:sym typeface="Lora"/>
              </a:defRPr>
            </a:lvl5pPr>
            <a:lvl6pPr marR="0" lvl="5" algn="l" rtl="0">
              <a:lnSpc>
                <a:spcPct val="100000"/>
              </a:lnSpc>
              <a:spcBef>
                <a:spcPts val="0"/>
              </a:spcBef>
              <a:spcAft>
                <a:spcPts val="0"/>
              </a:spcAft>
              <a:buClr>
                <a:schemeClr val="dk1"/>
              </a:buClr>
              <a:buSzPts val="2000"/>
              <a:buFont typeface="Lora"/>
              <a:buNone/>
              <a:defRPr sz="2000" b="1" i="0" u="none" strike="noStrike" cap="none">
                <a:solidFill>
                  <a:schemeClr val="dk1"/>
                </a:solidFill>
                <a:latin typeface="Lora"/>
                <a:ea typeface="Lora"/>
                <a:cs typeface="Lora"/>
                <a:sym typeface="Lora"/>
              </a:defRPr>
            </a:lvl6pPr>
            <a:lvl7pPr marR="0" lvl="6" algn="l" rtl="0">
              <a:lnSpc>
                <a:spcPct val="100000"/>
              </a:lnSpc>
              <a:spcBef>
                <a:spcPts val="0"/>
              </a:spcBef>
              <a:spcAft>
                <a:spcPts val="0"/>
              </a:spcAft>
              <a:buClr>
                <a:schemeClr val="dk1"/>
              </a:buClr>
              <a:buSzPts val="2000"/>
              <a:buFont typeface="Lora"/>
              <a:buNone/>
              <a:defRPr sz="2000" b="1" i="0" u="none" strike="noStrike" cap="none">
                <a:solidFill>
                  <a:schemeClr val="dk1"/>
                </a:solidFill>
                <a:latin typeface="Lora"/>
                <a:ea typeface="Lora"/>
                <a:cs typeface="Lora"/>
                <a:sym typeface="Lora"/>
              </a:defRPr>
            </a:lvl7pPr>
            <a:lvl8pPr marR="0" lvl="7" algn="l" rtl="0">
              <a:lnSpc>
                <a:spcPct val="100000"/>
              </a:lnSpc>
              <a:spcBef>
                <a:spcPts val="0"/>
              </a:spcBef>
              <a:spcAft>
                <a:spcPts val="0"/>
              </a:spcAft>
              <a:buClr>
                <a:schemeClr val="dk1"/>
              </a:buClr>
              <a:buSzPts val="2000"/>
              <a:buFont typeface="Lora"/>
              <a:buNone/>
              <a:defRPr sz="2000" b="1" i="0" u="none" strike="noStrike" cap="none">
                <a:solidFill>
                  <a:schemeClr val="dk1"/>
                </a:solidFill>
                <a:latin typeface="Lora"/>
                <a:ea typeface="Lora"/>
                <a:cs typeface="Lora"/>
                <a:sym typeface="Lora"/>
              </a:defRPr>
            </a:lvl8pPr>
            <a:lvl9pPr marR="0" lvl="8" algn="l" rtl="0">
              <a:lnSpc>
                <a:spcPct val="100000"/>
              </a:lnSpc>
              <a:spcBef>
                <a:spcPts val="0"/>
              </a:spcBef>
              <a:spcAft>
                <a:spcPts val="0"/>
              </a:spcAft>
              <a:buClr>
                <a:schemeClr val="dk1"/>
              </a:buClr>
              <a:buSzPts val="2000"/>
              <a:buFont typeface="Lora"/>
              <a:buNone/>
              <a:defRPr sz="2000" b="1" i="0" u="none" strike="noStrike" cap="none">
                <a:solidFill>
                  <a:schemeClr val="dk1"/>
                </a:solidFill>
                <a:latin typeface="Lora"/>
                <a:ea typeface="Lora"/>
                <a:cs typeface="Lora"/>
                <a:sym typeface="Lora"/>
              </a:defRPr>
            </a:lvl9pPr>
          </a:lstStyle>
          <a:p>
            <a:pPr algn="ctr"/>
            <a:endParaRPr lang="es-CO" sz="2800" dirty="0"/>
          </a:p>
        </p:txBody>
      </p:sp>
      <p:sp>
        <p:nvSpPr>
          <p:cNvPr id="27" name="Google Shape;71;p12"/>
          <p:cNvSpPr txBox="1"/>
          <p:nvPr/>
        </p:nvSpPr>
        <p:spPr>
          <a:xfrm>
            <a:off x="3347808" y="6525122"/>
            <a:ext cx="7379927" cy="5715"/>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600"/>
              <a:buFont typeface="Lora"/>
              <a:buNone/>
              <a:defRPr sz="3600" b="1" i="0" u="none" strike="noStrike" cap="none">
                <a:solidFill>
                  <a:schemeClr val="dk1"/>
                </a:solidFill>
                <a:latin typeface="Lora"/>
                <a:ea typeface="Lora"/>
                <a:cs typeface="Lora"/>
                <a:sym typeface="Lora"/>
              </a:defRPr>
            </a:lvl1pPr>
            <a:lvl2pPr marR="0" lvl="1" algn="l" rtl="0">
              <a:lnSpc>
                <a:spcPct val="100000"/>
              </a:lnSpc>
              <a:spcBef>
                <a:spcPts val="0"/>
              </a:spcBef>
              <a:spcAft>
                <a:spcPts val="0"/>
              </a:spcAft>
              <a:buClr>
                <a:schemeClr val="dk1"/>
              </a:buClr>
              <a:buSzPts val="3600"/>
              <a:buFont typeface="Lora"/>
              <a:buNone/>
              <a:defRPr sz="3600" b="1" i="0" u="none" strike="noStrike" cap="none">
                <a:solidFill>
                  <a:schemeClr val="dk1"/>
                </a:solidFill>
                <a:latin typeface="Lora"/>
                <a:ea typeface="Lora"/>
                <a:cs typeface="Lora"/>
                <a:sym typeface="Lora"/>
              </a:defRPr>
            </a:lvl2pPr>
            <a:lvl3pPr marR="0" lvl="2" algn="l" rtl="0">
              <a:lnSpc>
                <a:spcPct val="100000"/>
              </a:lnSpc>
              <a:spcBef>
                <a:spcPts val="0"/>
              </a:spcBef>
              <a:spcAft>
                <a:spcPts val="0"/>
              </a:spcAft>
              <a:buClr>
                <a:schemeClr val="dk1"/>
              </a:buClr>
              <a:buSzPts val="3600"/>
              <a:buFont typeface="Lora"/>
              <a:buNone/>
              <a:defRPr sz="3600" b="1" i="0" u="none" strike="noStrike" cap="none">
                <a:solidFill>
                  <a:schemeClr val="dk1"/>
                </a:solidFill>
                <a:latin typeface="Lora"/>
                <a:ea typeface="Lora"/>
                <a:cs typeface="Lora"/>
                <a:sym typeface="Lora"/>
              </a:defRPr>
            </a:lvl3pPr>
            <a:lvl4pPr marR="0" lvl="3" algn="l" rtl="0">
              <a:lnSpc>
                <a:spcPct val="100000"/>
              </a:lnSpc>
              <a:spcBef>
                <a:spcPts val="0"/>
              </a:spcBef>
              <a:spcAft>
                <a:spcPts val="0"/>
              </a:spcAft>
              <a:buClr>
                <a:schemeClr val="dk1"/>
              </a:buClr>
              <a:buSzPts val="3600"/>
              <a:buFont typeface="Lora"/>
              <a:buNone/>
              <a:defRPr sz="3600" b="1" i="0" u="none" strike="noStrike" cap="none">
                <a:solidFill>
                  <a:schemeClr val="dk1"/>
                </a:solidFill>
                <a:latin typeface="Lora"/>
                <a:ea typeface="Lora"/>
                <a:cs typeface="Lora"/>
                <a:sym typeface="Lora"/>
              </a:defRPr>
            </a:lvl4pPr>
            <a:lvl5pPr marR="0" lvl="4" algn="l" rtl="0">
              <a:lnSpc>
                <a:spcPct val="100000"/>
              </a:lnSpc>
              <a:spcBef>
                <a:spcPts val="0"/>
              </a:spcBef>
              <a:spcAft>
                <a:spcPts val="0"/>
              </a:spcAft>
              <a:buClr>
                <a:schemeClr val="dk1"/>
              </a:buClr>
              <a:buSzPts val="3600"/>
              <a:buFont typeface="Lora"/>
              <a:buNone/>
              <a:defRPr sz="3600" b="1" i="0" u="none" strike="noStrike" cap="none">
                <a:solidFill>
                  <a:schemeClr val="dk1"/>
                </a:solidFill>
                <a:latin typeface="Lora"/>
                <a:ea typeface="Lora"/>
                <a:cs typeface="Lora"/>
                <a:sym typeface="Lora"/>
              </a:defRPr>
            </a:lvl5pPr>
            <a:lvl6pPr marR="0" lvl="5" algn="l" rtl="0">
              <a:lnSpc>
                <a:spcPct val="100000"/>
              </a:lnSpc>
              <a:spcBef>
                <a:spcPts val="0"/>
              </a:spcBef>
              <a:spcAft>
                <a:spcPts val="0"/>
              </a:spcAft>
              <a:buClr>
                <a:schemeClr val="dk1"/>
              </a:buClr>
              <a:buSzPts val="3600"/>
              <a:buFont typeface="Lora"/>
              <a:buNone/>
              <a:defRPr sz="3600" b="1" i="0" u="none" strike="noStrike" cap="none">
                <a:solidFill>
                  <a:schemeClr val="dk1"/>
                </a:solidFill>
                <a:latin typeface="Lora"/>
                <a:ea typeface="Lora"/>
                <a:cs typeface="Lora"/>
                <a:sym typeface="Lora"/>
              </a:defRPr>
            </a:lvl6pPr>
            <a:lvl7pPr marR="0" lvl="6" algn="l" rtl="0">
              <a:lnSpc>
                <a:spcPct val="100000"/>
              </a:lnSpc>
              <a:spcBef>
                <a:spcPts val="0"/>
              </a:spcBef>
              <a:spcAft>
                <a:spcPts val="0"/>
              </a:spcAft>
              <a:buClr>
                <a:schemeClr val="dk1"/>
              </a:buClr>
              <a:buSzPts val="3600"/>
              <a:buFont typeface="Lora"/>
              <a:buNone/>
              <a:defRPr sz="3600" b="1" i="0" u="none" strike="noStrike" cap="none">
                <a:solidFill>
                  <a:schemeClr val="dk1"/>
                </a:solidFill>
                <a:latin typeface="Lora"/>
                <a:ea typeface="Lora"/>
                <a:cs typeface="Lora"/>
                <a:sym typeface="Lora"/>
              </a:defRPr>
            </a:lvl7pPr>
            <a:lvl8pPr marR="0" lvl="7" algn="l" rtl="0">
              <a:lnSpc>
                <a:spcPct val="100000"/>
              </a:lnSpc>
              <a:spcBef>
                <a:spcPts val="0"/>
              </a:spcBef>
              <a:spcAft>
                <a:spcPts val="0"/>
              </a:spcAft>
              <a:buClr>
                <a:schemeClr val="dk1"/>
              </a:buClr>
              <a:buSzPts val="3600"/>
              <a:buFont typeface="Lora"/>
              <a:buNone/>
              <a:defRPr sz="3600" b="1" i="0" u="none" strike="noStrike" cap="none">
                <a:solidFill>
                  <a:schemeClr val="dk1"/>
                </a:solidFill>
                <a:latin typeface="Lora"/>
                <a:ea typeface="Lora"/>
                <a:cs typeface="Lora"/>
                <a:sym typeface="Lora"/>
              </a:defRPr>
            </a:lvl8pPr>
            <a:lvl9pPr marR="0" lvl="8" algn="l" rtl="0">
              <a:lnSpc>
                <a:spcPct val="100000"/>
              </a:lnSpc>
              <a:spcBef>
                <a:spcPts val="0"/>
              </a:spcBef>
              <a:spcAft>
                <a:spcPts val="0"/>
              </a:spcAft>
              <a:buClr>
                <a:schemeClr val="dk1"/>
              </a:buClr>
              <a:buSzPts val="3600"/>
              <a:buFont typeface="Lora"/>
              <a:buNone/>
              <a:defRPr sz="3600" b="1" i="0" u="none" strike="noStrike" cap="none">
                <a:solidFill>
                  <a:schemeClr val="dk1"/>
                </a:solidFill>
                <a:latin typeface="Lora"/>
                <a:ea typeface="Lora"/>
                <a:cs typeface="Lora"/>
                <a:sym typeface="Lora"/>
              </a:defRPr>
            </a:lvl9pPr>
          </a:lstStyle>
          <a:p>
            <a:r>
              <a:rPr lang="es-MX" sz="1200" b="0" dirty="0"/>
              <a:t>Dr. Hernando Torres Corredor, Decano Facultad de Derecho - UNAL</a:t>
            </a:r>
            <a:endParaRPr lang="en-US" sz="1200" b="0" dirty="0"/>
          </a:p>
          <a:p>
            <a:endParaRPr lang="es-CO" sz="1600" dirty="0"/>
          </a:p>
        </p:txBody>
      </p:sp>
      <p:sp>
        <p:nvSpPr>
          <p:cNvPr id="28" name="Google Shape;86;p13"/>
          <p:cNvSpPr txBox="1"/>
          <p:nvPr/>
        </p:nvSpPr>
        <p:spPr>
          <a:xfrm>
            <a:off x="611783" y="260598"/>
            <a:ext cx="8142681" cy="4356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000"/>
              <a:buFont typeface="Lora"/>
              <a:buNone/>
              <a:defRPr sz="2000" b="1" i="0" u="none" strike="noStrike" cap="none">
                <a:solidFill>
                  <a:schemeClr val="dk1"/>
                </a:solidFill>
                <a:latin typeface="Lora"/>
                <a:ea typeface="Lora"/>
                <a:cs typeface="Lora"/>
                <a:sym typeface="Lora"/>
              </a:defRPr>
            </a:lvl1pPr>
            <a:lvl2pPr marR="0" lvl="1" algn="l" rtl="0">
              <a:lnSpc>
                <a:spcPct val="100000"/>
              </a:lnSpc>
              <a:spcBef>
                <a:spcPts val="0"/>
              </a:spcBef>
              <a:spcAft>
                <a:spcPts val="0"/>
              </a:spcAft>
              <a:buClr>
                <a:schemeClr val="dk1"/>
              </a:buClr>
              <a:buSzPts val="2000"/>
              <a:buFont typeface="Lora"/>
              <a:buNone/>
              <a:defRPr sz="2000" b="1" i="0" u="none" strike="noStrike" cap="none">
                <a:solidFill>
                  <a:schemeClr val="dk1"/>
                </a:solidFill>
                <a:latin typeface="Lora"/>
                <a:ea typeface="Lora"/>
                <a:cs typeface="Lora"/>
                <a:sym typeface="Lora"/>
              </a:defRPr>
            </a:lvl2pPr>
            <a:lvl3pPr marR="0" lvl="2" algn="l" rtl="0">
              <a:lnSpc>
                <a:spcPct val="100000"/>
              </a:lnSpc>
              <a:spcBef>
                <a:spcPts val="0"/>
              </a:spcBef>
              <a:spcAft>
                <a:spcPts val="0"/>
              </a:spcAft>
              <a:buClr>
                <a:schemeClr val="dk1"/>
              </a:buClr>
              <a:buSzPts val="2000"/>
              <a:buFont typeface="Lora"/>
              <a:buNone/>
              <a:defRPr sz="2000" b="1" i="0" u="none" strike="noStrike" cap="none">
                <a:solidFill>
                  <a:schemeClr val="dk1"/>
                </a:solidFill>
                <a:latin typeface="Lora"/>
                <a:ea typeface="Lora"/>
                <a:cs typeface="Lora"/>
                <a:sym typeface="Lora"/>
              </a:defRPr>
            </a:lvl3pPr>
            <a:lvl4pPr marR="0" lvl="3" algn="l" rtl="0">
              <a:lnSpc>
                <a:spcPct val="100000"/>
              </a:lnSpc>
              <a:spcBef>
                <a:spcPts val="0"/>
              </a:spcBef>
              <a:spcAft>
                <a:spcPts val="0"/>
              </a:spcAft>
              <a:buClr>
                <a:schemeClr val="dk1"/>
              </a:buClr>
              <a:buSzPts val="2000"/>
              <a:buFont typeface="Lora"/>
              <a:buNone/>
              <a:defRPr sz="2000" b="1" i="0" u="none" strike="noStrike" cap="none">
                <a:solidFill>
                  <a:schemeClr val="dk1"/>
                </a:solidFill>
                <a:latin typeface="Lora"/>
                <a:ea typeface="Lora"/>
                <a:cs typeface="Lora"/>
                <a:sym typeface="Lora"/>
              </a:defRPr>
            </a:lvl4pPr>
            <a:lvl5pPr marR="0" lvl="4" algn="l" rtl="0">
              <a:lnSpc>
                <a:spcPct val="100000"/>
              </a:lnSpc>
              <a:spcBef>
                <a:spcPts val="0"/>
              </a:spcBef>
              <a:spcAft>
                <a:spcPts val="0"/>
              </a:spcAft>
              <a:buClr>
                <a:schemeClr val="dk1"/>
              </a:buClr>
              <a:buSzPts val="2000"/>
              <a:buFont typeface="Lora"/>
              <a:buNone/>
              <a:defRPr sz="2000" b="1" i="0" u="none" strike="noStrike" cap="none">
                <a:solidFill>
                  <a:schemeClr val="dk1"/>
                </a:solidFill>
                <a:latin typeface="Lora"/>
                <a:ea typeface="Lora"/>
                <a:cs typeface="Lora"/>
                <a:sym typeface="Lora"/>
              </a:defRPr>
            </a:lvl5pPr>
            <a:lvl6pPr marR="0" lvl="5" algn="l" rtl="0">
              <a:lnSpc>
                <a:spcPct val="100000"/>
              </a:lnSpc>
              <a:spcBef>
                <a:spcPts val="0"/>
              </a:spcBef>
              <a:spcAft>
                <a:spcPts val="0"/>
              </a:spcAft>
              <a:buClr>
                <a:schemeClr val="dk1"/>
              </a:buClr>
              <a:buSzPts val="2000"/>
              <a:buFont typeface="Lora"/>
              <a:buNone/>
              <a:defRPr sz="2000" b="1" i="0" u="none" strike="noStrike" cap="none">
                <a:solidFill>
                  <a:schemeClr val="dk1"/>
                </a:solidFill>
                <a:latin typeface="Lora"/>
                <a:ea typeface="Lora"/>
                <a:cs typeface="Lora"/>
                <a:sym typeface="Lora"/>
              </a:defRPr>
            </a:lvl6pPr>
            <a:lvl7pPr marR="0" lvl="6" algn="l" rtl="0">
              <a:lnSpc>
                <a:spcPct val="100000"/>
              </a:lnSpc>
              <a:spcBef>
                <a:spcPts val="0"/>
              </a:spcBef>
              <a:spcAft>
                <a:spcPts val="0"/>
              </a:spcAft>
              <a:buClr>
                <a:schemeClr val="dk1"/>
              </a:buClr>
              <a:buSzPts val="2000"/>
              <a:buFont typeface="Lora"/>
              <a:buNone/>
              <a:defRPr sz="2000" b="1" i="0" u="none" strike="noStrike" cap="none">
                <a:solidFill>
                  <a:schemeClr val="dk1"/>
                </a:solidFill>
                <a:latin typeface="Lora"/>
                <a:ea typeface="Lora"/>
                <a:cs typeface="Lora"/>
                <a:sym typeface="Lora"/>
              </a:defRPr>
            </a:lvl7pPr>
            <a:lvl8pPr marR="0" lvl="7" algn="l" rtl="0">
              <a:lnSpc>
                <a:spcPct val="100000"/>
              </a:lnSpc>
              <a:spcBef>
                <a:spcPts val="0"/>
              </a:spcBef>
              <a:spcAft>
                <a:spcPts val="0"/>
              </a:spcAft>
              <a:buClr>
                <a:schemeClr val="dk1"/>
              </a:buClr>
              <a:buSzPts val="2000"/>
              <a:buFont typeface="Lora"/>
              <a:buNone/>
              <a:defRPr sz="2000" b="1" i="0" u="none" strike="noStrike" cap="none">
                <a:solidFill>
                  <a:schemeClr val="dk1"/>
                </a:solidFill>
                <a:latin typeface="Lora"/>
                <a:ea typeface="Lora"/>
                <a:cs typeface="Lora"/>
                <a:sym typeface="Lora"/>
              </a:defRPr>
            </a:lvl8pPr>
            <a:lvl9pPr marR="0" lvl="8" algn="l" rtl="0">
              <a:lnSpc>
                <a:spcPct val="100000"/>
              </a:lnSpc>
              <a:spcBef>
                <a:spcPts val="0"/>
              </a:spcBef>
              <a:spcAft>
                <a:spcPts val="0"/>
              </a:spcAft>
              <a:buClr>
                <a:schemeClr val="dk1"/>
              </a:buClr>
              <a:buSzPts val="2000"/>
              <a:buFont typeface="Lora"/>
              <a:buNone/>
              <a:defRPr sz="2000" b="1" i="0" u="none" strike="noStrike" cap="none">
                <a:solidFill>
                  <a:schemeClr val="dk1"/>
                </a:solidFill>
                <a:latin typeface="Lora"/>
                <a:ea typeface="Lora"/>
                <a:cs typeface="Lora"/>
                <a:sym typeface="Lora"/>
              </a:defRPr>
            </a:lvl9pPr>
          </a:lstStyle>
          <a:p>
            <a:pPr algn="ctr"/>
            <a:r>
              <a:rPr lang="es-CO" sz="2800" dirty="0">
                <a:latin typeface="Arial" panose="020B0604020202020204" pitchFamily="34" charset="0"/>
                <a:cs typeface="Arial" panose="020B0604020202020204" pitchFamily="34" charset="0"/>
              </a:rPr>
              <a:t>REFORMAR EL SISTEMA DUAL ¿Por qué?</a:t>
            </a:r>
            <a:r>
              <a:rPr lang="es-CO" sz="2800" dirty="0"/>
              <a:t> </a:t>
            </a:r>
          </a:p>
        </p:txBody>
      </p:sp>
    </p:spTree>
  </p:cSld>
  <p:clrMapOvr>
    <a:masterClrMapping/>
  </p:clrMapOvr>
  <p:transition>
    <p:fade thruBlk="1"/>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2C140C4-50AF-4E10-90A6-9279635907D3}"/>
              </a:ext>
            </a:extLst>
          </p:cNvPr>
          <p:cNvSpPr>
            <a:spLocks noGrp="1"/>
          </p:cNvSpPr>
          <p:nvPr>
            <p:ph type="title"/>
          </p:nvPr>
        </p:nvSpPr>
        <p:spPr>
          <a:xfrm>
            <a:off x="611560" y="2300987"/>
            <a:ext cx="7772400" cy="599652"/>
          </a:xfrm>
        </p:spPr>
        <p:txBody>
          <a:bodyPr/>
          <a:lstStyle/>
          <a:p>
            <a:pPr algn="ctr"/>
            <a:r>
              <a:rPr lang="es-419" dirty="0"/>
              <a:t>En resumen</a:t>
            </a:r>
            <a:endParaRPr lang="es-CO" dirty="0"/>
          </a:p>
        </p:txBody>
      </p:sp>
      <p:sp>
        <p:nvSpPr>
          <p:cNvPr id="3" name="Marcador de texto 2">
            <a:extLst>
              <a:ext uri="{FF2B5EF4-FFF2-40B4-BE49-F238E27FC236}">
                <a16:creationId xmlns:a16="http://schemas.microsoft.com/office/drawing/2014/main" id="{F724375B-5EA5-4BB0-B437-D254AB8E19C7}"/>
              </a:ext>
            </a:extLst>
          </p:cNvPr>
          <p:cNvSpPr>
            <a:spLocks noGrp="1"/>
          </p:cNvSpPr>
          <p:nvPr>
            <p:ph type="body" idx="1"/>
          </p:nvPr>
        </p:nvSpPr>
        <p:spPr/>
        <p:txBody>
          <a:bodyPr/>
          <a:lstStyle/>
          <a:p>
            <a:endParaRPr lang="es-CO"/>
          </a:p>
        </p:txBody>
      </p:sp>
    </p:spTree>
    <p:extLst>
      <p:ext uri="{BB962C8B-B14F-4D97-AF65-F5344CB8AC3E}">
        <p14:creationId xmlns:p14="http://schemas.microsoft.com/office/powerpoint/2010/main" val="280351323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9295" y="476885"/>
            <a:ext cx="7092950" cy="977265"/>
          </a:xfrm>
        </p:spPr>
        <p:txBody>
          <a:bodyPr/>
          <a:lstStyle/>
          <a:p>
            <a:r>
              <a:rPr lang="es-CO" altLang="en-US"/>
              <a:t>Cambio  de modelo en el sistema de pensiones</a:t>
            </a:r>
          </a:p>
        </p:txBody>
      </p:sp>
      <p:sp>
        <p:nvSpPr>
          <p:cNvPr id="3" name="Content Placeholder 2"/>
          <p:cNvSpPr>
            <a:spLocks noGrp="1"/>
          </p:cNvSpPr>
          <p:nvPr>
            <p:ph idx="1"/>
          </p:nvPr>
        </p:nvSpPr>
        <p:spPr>
          <a:xfrm>
            <a:off x="683260" y="1268730"/>
            <a:ext cx="7971790" cy="4448175"/>
          </a:xfrm>
        </p:spPr>
        <p:txBody>
          <a:bodyPr/>
          <a:lstStyle/>
          <a:p>
            <a:r>
              <a:rPr lang="es-CO" altLang="en-US" sz="2400" b="1" dirty="0"/>
              <a:t>De un modelo neoliberal.</a:t>
            </a:r>
          </a:p>
          <a:p>
            <a:r>
              <a:rPr lang="es-CO" altLang="en-US" sz="2400" dirty="0"/>
              <a:t>Después de ya más de 30 años de su vigencia, la cobertura pensional sigue siendo de un 25 % y la carga pensional la tiene el estado a través de Colpensiones.</a:t>
            </a:r>
          </a:p>
          <a:p>
            <a:pPr indent="0"/>
            <a:r>
              <a:rPr lang="es-CO" altLang="en-US" sz="2400" dirty="0"/>
              <a:t>-Mientras Colpensiones tiene a su cargo 1.750.000 pensionados y un déficit de más de 20 billones anuales que se pagan del erario.</a:t>
            </a:r>
          </a:p>
          <a:p>
            <a:pPr indent="0"/>
            <a:r>
              <a:rPr lang="es-CO" altLang="en-US" sz="2400" dirty="0"/>
              <a:t>-Los fondos privados del grupo Aval y GEA, que manejan el 82 % de los 405 billones de los ahorradores, solo han pensionado en más de 30 años a solo 328.000.</a:t>
            </a:r>
          </a:p>
          <a:p>
            <a:pPr indent="0"/>
            <a:r>
              <a:rPr lang="es-CO" altLang="en-US" sz="2400" dirty="0"/>
              <a:t>-mientras en el régimen de prima media de Colpensiones es entre 65 % y 80 %, en el régimen de los fondos privados no llega al 45 %.</a:t>
            </a:r>
          </a:p>
          <a:p>
            <a:endParaRPr lang="es-CO" altLang="en-US" sz="24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s-CO" altLang="en-US"/>
          </a:p>
          <a:p>
            <a:endParaRPr lang="es-CO" altLang="en-US"/>
          </a:p>
          <a:p>
            <a:endParaRPr lang="es-CO" altLang="en-US"/>
          </a:p>
          <a:p>
            <a:endParaRPr lang="es-CO" altLang="en-US"/>
          </a:p>
          <a:p>
            <a:pPr algn="ctr"/>
            <a:r>
              <a:rPr lang="es-CO" altLang="en-US" sz="4400"/>
              <a:t>Sistema pensional en colombia</a:t>
            </a:r>
          </a:p>
          <a:p>
            <a:pPr algn="ctr"/>
            <a:r>
              <a:rPr lang="es-CO" altLang="en-US" sz="4400"/>
              <a:t>2024</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2"/>
          <p:cNvSpPr>
            <a:spLocks noGrp="1"/>
          </p:cNvSpPr>
          <p:nvPr>
            <p:ph type="title"/>
          </p:nvPr>
        </p:nvSpPr>
        <p:spPr/>
        <p:txBody>
          <a:bodyPr vert="horz" wrap="square" lIns="92075" tIns="46038" rIns="92075" bIns="46038" anchor="b" anchorCtr="0">
            <a:spAutoFit/>
          </a:bodyPr>
          <a:lstStyle/>
          <a:p>
            <a:pPr eaLnBrk="1" hangingPunct="1"/>
            <a:r>
              <a:rPr lang="es-MX" altLang="es-CO" dirty="0"/>
              <a:t>¿QUE ES APRENDER?</a:t>
            </a:r>
          </a:p>
        </p:txBody>
      </p:sp>
      <p:sp>
        <p:nvSpPr>
          <p:cNvPr id="31748" name="Rectangle 3"/>
          <p:cNvSpPr>
            <a:spLocks noGrp="1"/>
          </p:cNvSpPr>
          <p:nvPr>
            <p:ph idx="1" hasCustomPrompt="1"/>
          </p:nvPr>
        </p:nvSpPr>
        <p:spPr>
          <a:xfrm>
            <a:off x="285750" y="1000125"/>
            <a:ext cx="8643938" cy="5286375"/>
          </a:xfrm>
        </p:spPr>
        <p:txBody>
          <a:bodyPr vert="horz" wrap="square" lIns="91440" tIns="45720" rIns="91440" bIns="45720" anchor="t" anchorCtr="0"/>
          <a:lstStyle/>
          <a:p>
            <a:pPr marL="0" indent="0" algn="ctr" eaLnBrk="1" hangingPunct="1"/>
            <a:endParaRPr lang="es-VE" altLang="es-CO" dirty="0"/>
          </a:p>
          <a:p>
            <a:pPr marL="0" indent="0" algn="just" eaLnBrk="1" hangingPunct="1"/>
            <a:r>
              <a:rPr lang="es-VE" altLang="es-CO" dirty="0"/>
              <a:t>“Aprender es darse cuenta de lo que ya sabías. Hacer es demostrar a los demás que lo sabes. Enseñar es recordarle a los demás que saben tanto como tú. Todos somos Aprendices, Hacedores y Profesores.”</a:t>
            </a:r>
          </a:p>
          <a:p>
            <a:pPr marL="0" indent="0" algn="ctr" eaLnBrk="1" hangingPunct="1"/>
            <a:r>
              <a:rPr lang="es-VE" altLang="es-CO" dirty="0"/>
              <a:t>		</a:t>
            </a:r>
            <a:r>
              <a:rPr lang="es-VE" altLang="es-CO" sz="2000" b="1" dirty="0"/>
              <a:t>Richard Bach</a:t>
            </a:r>
          </a:p>
          <a:p>
            <a:pPr marL="0" indent="0" algn="ctr" eaLnBrk="1" hangingPunct="1"/>
            <a:endParaRPr lang="es-VE" altLang="es-CO" sz="2000" b="1" dirty="0"/>
          </a:p>
          <a:p>
            <a:pPr marL="0" indent="0" algn="ctr" eaLnBrk="1" hangingPunct="1"/>
            <a:r>
              <a:rPr lang="es-VE" altLang="es-CO" dirty="0"/>
              <a:t>“El real viaje del descubrimiento consiste</a:t>
            </a:r>
          </a:p>
          <a:p>
            <a:pPr marL="0" indent="0" algn="ctr" eaLnBrk="1" hangingPunct="1"/>
            <a:r>
              <a:rPr lang="es-VE" altLang="es-CO" dirty="0"/>
              <a:t>no en encontrar nuevos parajes, sino en verlos</a:t>
            </a:r>
          </a:p>
          <a:p>
            <a:pPr marL="0" indent="0" algn="ctr" eaLnBrk="1" hangingPunct="1"/>
            <a:r>
              <a:rPr lang="es-VE" altLang="es-CO" dirty="0"/>
              <a:t>con nuevos ojos”</a:t>
            </a:r>
          </a:p>
          <a:p>
            <a:pPr marL="0" indent="0" algn="r" eaLnBrk="1" hangingPunct="1"/>
            <a:r>
              <a:rPr lang="es-VE" altLang="es-CO" sz="2000" b="1" dirty="0"/>
              <a:t>Marcel Proust</a:t>
            </a:r>
          </a:p>
          <a:p>
            <a:pPr marL="0" indent="0" eaLnBrk="1" hangingPunct="1"/>
            <a:endParaRPr lang="es-VE" altLang="es-CO" sz="2000" b="1" dirty="0"/>
          </a:p>
          <a:p>
            <a:pPr marL="0" indent="0" eaLnBrk="1" hangingPunct="1"/>
            <a:endParaRPr lang="es-MX" altLang="es-CO" dirty="0"/>
          </a:p>
        </p:txBody>
      </p:sp>
    </p:spTree>
  </p:cSld>
  <p:clrMapOvr>
    <a:masterClrMapping/>
  </p:clrMapOvr>
  <p:transition>
    <p:wipe dir="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4D76670-3FBC-4A69-9DFD-A54C602E3E5C}"/>
              </a:ext>
            </a:extLst>
          </p:cNvPr>
          <p:cNvSpPr>
            <a:spLocks noGrp="1"/>
          </p:cNvSpPr>
          <p:nvPr>
            <p:ph type="title"/>
          </p:nvPr>
        </p:nvSpPr>
        <p:spPr>
          <a:xfrm>
            <a:off x="722313" y="2307061"/>
            <a:ext cx="7772400" cy="599652"/>
          </a:xfrm>
        </p:spPr>
        <p:txBody>
          <a:bodyPr/>
          <a:lstStyle/>
          <a:p>
            <a:r>
              <a:rPr lang="es-419" dirty="0"/>
              <a:t>A que cambiar?</a:t>
            </a:r>
            <a:endParaRPr lang="es-CO" dirty="0"/>
          </a:p>
        </p:txBody>
      </p:sp>
      <p:sp>
        <p:nvSpPr>
          <p:cNvPr id="3" name="Marcador de texto 2">
            <a:extLst>
              <a:ext uri="{FF2B5EF4-FFF2-40B4-BE49-F238E27FC236}">
                <a16:creationId xmlns:a16="http://schemas.microsoft.com/office/drawing/2014/main" id="{EBF6F8A2-1C61-4F9C-AA67-CA1EF125FECE}"/>
              </a:ext>
            </a:extLst>
          </p:cNvPr>
          <p:cNvSpPr>
            <a:spLocks noGrp="1"/>
          </p:cNvSpPr>
          <p:nvPr>
            <p:ph type="body" idx="1"/>
          </p:nvPr>
        </p:nvSpPr>
        <p:spPr/>
        <p:txBody>
          <a:bodyPr/>
          <a:lstStyle/>
          <a:p>
            <a:r>
              <a:rPr lang="es-CO" altLang="en-US" dirty="0">
                <a:sym typeface="+mn-ea"/>
              </a:rPr>
              <a:t>“A un modelo mixto bajo control total del estado”:</a:t>
            </a:r>
            <a:endParaRPr lang="es-CO" altLang="en-US" b="1" dirty="0">
              <a:sym typeface="+mn-ea"/>
            </a:endParaRPr>
          </a:p>
          <a:p>
            <a:endParaRPr lang="es-CO" dirty="0"/>
          </a:p>
        </p:txBody>
      </p:sp>
    </p:spTree>
    <p:extLst>
      <p:ext uri="{BB962C8B-B14F-4D97-AF65-F5344CB8AC3E}">
        <p14:creationId xmlns:p14="http://schemas.microsoft.com/office/powerpoint/2010/main" val="369076564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Título 1"/>
          <p:cNvSpPr>
            <a:spLocks noGrp="1"/>
          </p:cNvSpPr>
          <p:nvPr>
            <p:ph type="title"/>
          </p:nvPr>
        </p:nvSpPr>
        <p:spPr>
          <a:xfrm>
            <a:off x="2051050" y="387628"/>
            <a:ext cx="7092950" cy="548997"/>
          </a:xfrm>
        </p:spPr>
        <p:txBody>
          <a:bodyPr vert="horz" wrap="square" lIns="92075" tIns="46038" rIns="92075" bIns="46038" anchor="b" anchorCtr="0">
            <a:spAutoFit/>
          </a:bodyPr>
          <a:lstStyle/>
          <a:p>
            <a:r>
              <a:rPr lang="es-CO" altLang="es-MX" dirty="0"/>
              <a:t>Ley 2381 del 16 de julio 2024</a:t>
            </a:r>
          </a:p>
        </p:txBody>
      </p:sp>
      <p:sp>
        <p:nvSpPr>
          <p:cNvPr id="92163" name="Marcador de contenido 2"/>
          <p:cNvSpPr>
            <a:spLocks noGrp="1"/>
          </p:cNvSpPr>
          <p:nvPr>
            <p:ph idx="1" hasCustomPrompt="1"/>
          </p:nvPr>
        </p:nvSpPr>
        <p:spPr/>
        <p:txBody>
          <a:bodyPr vert="horz" wrap="square" lIns="91440" tIns="45720" rIns="91440" bIns="45720" anchor="t" anchorCtr="0"/>
          <a:lstStyle/>
          <a:p>
            <a:r>
              <a:rPr lang="es-MX" altLang="es-CO" dirty="0"/>
              <a:t>	</a:t>
            </a:r>
            <a:r>
              <a:rPr lang="es-CO" altLang="es-MX" b="1" dirty="0"/>
              <a:t>A que cambiar -</a:t>
            </a:r>
            <a:r>
              <a:rPr lang="es-MX" altLang="es-CO" dirty="0">
                <a:sym typeface="+mn-ea"/>
              </a:rPr>
              <a:t>reforma pensional </a:t>
            </a:r>
            <a:r>
              <a:rPr lang="es-CO" altLang="es-MX" dirty="0"/>
              <a:t>de 2024-</a:t>
            </a:r>
            <a:endParaRPr lang="es-MX" altLang="es-CO" dirty="0"/>
          </a:p>
          <a:p>
            <a:pPr algn="just"/>
            <a:r>
              <a:rPr lang="es-MX" altLang="es-CO" dirty="0"/>
              <a:t>	 </a:t>
            </a:r>
          </a:p>
          <a:p>
            <a:pPr algn="just"/>
            <a:r>
              <a:rPr lang="es-CO" altLang="es-MX" dirty="0"/>
              <a:t>S</a:t>
            </a:r>
            <a:r>
              <a:rPr lang="es-MX" altLang="es-CO" dirty="0"/>
              <a:t>e creo un nuevo sistema de pensiones para el país . En el nuevo sistema</a:t>
            </a:r>
            <a:r>
              <a:rPr lang="es-CO" altLang="es-MX" dirty="0"/>
              <a:t> regira a</a:t>
            </a:r>
            <a:r>
              <a:rPr lang="es-MX" altLang="es-CO" dirty="0">
                <a:sym typeface="+mn-ea"/>
              </a:rPr>
              <a:t> partir del 1 de julio de 2025</a:t>
            </a:r>
            <a:r>
              <a:rPr lang="es-CO" altLang="es-MX" dirty="0">
                <a:sym typeface="+mn-ea"/>
              </a:rPr>
              <a:t>;</a:t>
            </a:r>
            <a:r>
              <a:rPr lang="es-MX" altLang="es-CO" dirty="0"/>
              <a:t> todos los colombianos </a:t>
            </a:r>
            <a:r>
              <a:rPr lang="es-CO" altLang="es-MX" dirty="0"/>
              <a:t>residentes  en colombia </a:t>
            </a:r>
            <a:r>
              <a:rPr lang="es-MX" altLang="es-CO" dirty="0"/>
              <a:t>serán afiliados a Colpensiones y solo aquellas personas que ganan más de 3 millones de pesos en la actualidad podrán llevar una parte de sus ahorros al sistema privado</a:t>
            </a:r>
            <a:r>
              <a:rPr lang="es-CO" altLang="es-MX" dirty="0"/>
              <a:t>.</a:t>
            </a:r>
            <a:endParaRPr lang="es-MX" altLang="es-CO" dirty="0"/>
          </a:p>
          <a:p>
            <a:endParaRPr lang="es-MX" altLang="es-CO" dirty="0"/>
          </a:p>
        </p:txBody>
      </p:sp>
      <p:sp>
        <p:nvSpPr>
          <p:cNvPr id="92164" name="Marcador de pie de página 3"/>
          <p:cNvSpPr txBox="1">
            <a:spLocks noGrp="1"/>
          </p:cNvSpPr>
          <p:nvPr>
            <p:ph type="ftr" sz="quarter" idx="3"/>
          </p:nvPr>
        </p:nvSpPr>
        <p:spPr>
          <a:xfrm>
            <a:off x="0" y="6500813"/>
            <a:ext cx="9144000" cy="357187"/>
          </a:xfrm>
          <a:noFill/>
          <a:ln>
            <a:noFill/>
          </a:ln>
        </p:spPr>
        <p:txBody>
          <a:bodyPr/>
          <a:lstStyle>
            <a:lvl1pPr marL="0" lvl="0" indent="0" algn="l" defTabSz="914400" rtl="0" eaLnBrk="0" fontAlgn="base" latinLnBrk="0" hangingPunct="0">
              <a:lnSpc>
                <a:spcPct val="100000"/>
              </a:lnSpc>
              <a:spcBef>
                <a:spcPct val="0"/>
              </a:spcBef>
              <a:spcAft>
                <a:spcPct val="0"/>
              </a:spcAft>
              <a:buNone/>
              <a:defRPr sz="2400" b="0" i="0" u="none" kern="1200" baseline="0">
                <a:solidFill>
                  <a:schemeClr val="tx1"/>
                </a:solidFill>
                <a:latin typeface="Book Antiqua" panose="02040602050305030304" pitchFamily="18" charset="0"/>
                <a:ea typeface="+mn-ea"/>
              </a:defRPr>
            </a:lvl1pPr>
            <a:lvl2pPr marL="457200" lvl="1" indent="0" algn="l" defTabSz="914400" rtl="0" eaLnBrk="0" fontAlgn="base" latinLnBrk="0" hangingPunct="0">
              <a:lnSpc>
                <a:spcPct val="100000"/>
              </a:lnSpc>
              <a:spcBef>
                <a:spcPct val="0"/>
              </a:spcBef>
              <a:spcAft>
                <a:spcPct val="0"/>
              </a:spcAft>
              <a:buNone/>
              <a:defRPr sz="2400" b="0" i="0" u="none" kern="1200" baseline="0">
                <a:solidFill>
                  <a:schemeClr val="tx1"/>
                </a:solidFill>
                <a:latin typeface="Book Antiqua" panose="02040602050305030304" pitchFamily="18" charset="0"/>
                <a:ea typeface="+mn-ea"/>
                <a:cs typeface="+mn-cs"/>
              </a:defRPr>
            </a:lvl2pPr>
            <a:lvl3pPr marL="914400" lvl="2" indent="0" algn="l" defTabSz="914400" rtl="0" eaLnBrk="0" fontAlgn="base" latinLnBrk="0" hangingPunct="0">
              <a:lnSpc>
                <a:spcPct val="100000"/>
              </a:lnSpc>
              <a:spcBef>
                <a:spcPct val="0"/>
              </a:spcBef>
              <a:spcAft>
                <a:spcPct val="0"/>
              </a:spcAft>
              <a:buNone/>
              <a:defRPr sz="2400" b="0" i="0" u="none" kern="1200" baseline="0">
                <a:solidFill>
                  <a:schemeClr val="tx1"/>
                </a:solidFill>
                <a:latin typeface="Book Antiqua" panose="02040602050305030304" pitchFamily="18" charset="0"/>
                <a:ea typeface="+mn-ea"/>
                <a:cs typeface="+mn-cs"/>
              </a:defRPr>
            </a:lvl3pPr>
            <a:lvl4pPr marL="1371600" lvl="3" indent="0" algn="l" defTabSz="914400" rtl="0" eaLnBrk="0" fontAlgn="base" latinLnBrk="0" hangingPunct="0">
              <a:lnSpc>
                <a:spcPct val="100000"/>
              </a:lnSpc>
              <a:spcBef>
                <a:spcPct val="0"/>
              </a:spcBef>
              <a:spcAft>
                <a:spcPct val="0"/>
              </a:spcAft>
              <a:buNone/>
              <a:defRPr sz="2400" b="0" i="0" u="none" kern="1200" baseline="0">
                <a:solidFill>
                  <a:schemeClr val="tx1"/>
                </a:solidFill>
                <a:latin typeface="Book Antiqua" panose="02040602050305030304" pitchFamily="18" charset="0"/>
                <a:ea typeface="+mn-ea"/>
                <a:cs typeface="+mn-cs"/>
              </a:defRPr>
            </a:lvl4pPr>
            <a:lvl5pPr marL="1828800" lvl="4" indent="0" algn="l" defTabSz="914400" rtl="0" eaLnBrk="0" fontAlgn="base" latinLnBrk="0" hangingPunct="0">
              <a:lnSpc>
                <a:spcPct val="100000"/>
              </a:lnSpc>
              <a:spcBef>
                <a:spcPct val="0"/>
              </a:spcBef>
              <a:spcAft>
                <a:spcPct val="0"/>
              </a:spcAft>
              <a:buNone/>
              <a:defRPr sz="2400" b="0" i="0" u="none" kern="1200" baseline="0">
                <a:solidFill>
                  <a:schemeClr val="tx1"/>
                </a:solidFill>
                <a:latin typeface="Book Antiqua" panose="02040602050305030304" pitchFamily="18" charset="0"/>
                <a:ea typeface="+mn-ea"/>
                <a:cs typeface="+mn-cs"/>
              </a:defRPr>
            </a:lvl5pPr>
          </a:lstStyle>
          <a:p>
            <a:pPr lvl="0" eaLnBrk="1" hangingPunct="1"/>
            <a:r>
              <a:rPr lang="es-CO" altLang="es-CO" dirty="0"/>
              <a:t>Sintraisa</a:t>
            </a:r>
            <a:endParaRPr lang="es-ES" altLang="es-CO" dirty="0"/>
          </a:p>
        </p:txBody>
      </p:sp>
      <p:sp>
        <p:nvSpPr>
          <p:cNvPr id="5" name="Signo menos 4"/>
          <p:cNvSpPr/>
          <p:nvPr/>
        </p:nvSpPr>
        <p:spPr bwMode="auto">
          <a:xfrm>
            <a:off x="107315" y="1556385"/>
            <a:ext cx="3527425" cy="215900"/>
          </a:xfrm>
          <a:prstGeom prst="mathMinus">
            <a:avLst/>
          </a:prstGeom>
          <a:solidFill>
            <a:schemeClr val="accent6">
              <a:lumMod val="40000"/>
              <a:lumOff val="60000"/>
            </a:schemeClr>
          </a:solidFill>
          <a:ln w="12700" cap="sq" cmpd="sng" algn="ctr">
            <a:solidFill>
              <a:schemeClr val="tx1"/>
            </a:solidFill>
            <a:prstDash val="solid"/>
            <a:miter lim="800000"/>
            <a:headEnd type="none" w="sm" len="sm"/>
            <a:tailEnd type="none" w="sm" len="sm"/>
          </a:ln>
          <a:effectLst/>
        </p:spPr>
        <p:txBody>
          <a:bodyPr wrap="none"/>
          <a:lstStyle/>
          <a:p>
            <a:pPr marL="0" marR="0" lvl="0" indent="0" algn="l" defTabSz="914400" rtl="0" eaLnBrk="1" fontAlgn="base" latinLnBrk="0" hangingPunct="1">
              <a:lnSpc>
                <a:spcPct val="100000"/>
              </a:lnSpc>
              <a:spcBef>
                <a:spcPct val="0"/>
              </a:spcBef>
              <a:spcAft>
                <a:spcPct val="0"/>
              </a:spcAft>
              <a:buClrTx/>
              <a:buSzTx/>
              <a:buFontTx/>
              <a:buNone/>
              <a:defRPr/>
            </a:pPr>
            <a:endParaRPr kumimoji="1" lang="es-CO" sz="2400" b="0" i="0" u="none" strike="noStrike" kern="1200" cap="none" spc="0" normalizeH="0" baseline="0" noProof="0">
              <a:ln>
                <a:noFill/>
              </a:ln>
              <a:solidFill>
                <a:schemeClr val="tx1"/>
              </a:solidFill>
              <a:effectLst/>
              <a:uLnTx/>
              <a:uFillTx/>
              <a:latin typeface="Book Antiqua" panose="02040602050305030304" pitchFamily="18" charset="0"/>
              <a:ea typeface="+mn-ea"/>
              <a:cs typeface="Times New Roman" panose="02020603050405020304" pitchFamily="18"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51050" y="387628"/>
            <a:ext cx="7092950" cy="548997"/>
          </a:xfrm>
        </p:spPr>
        <p:txBody>
          <a:bodyPr/>
          <a:lstStyle/>
          <a:p>
            <a:r>
              <a:rPr lang="es-CO" altLang="en-US" dirty="0"/>
              <a:t>Objeto y Aplicación </a:t>
            </a:r>
          </a:p>
        </p:txBody>
      </p:sp>
      <p:sp>
        <p:nvSpPr>
          <p:cNvPr id="3" name="Content Placeholder 2"/>
          <p:cNvSpPr>
            <a:spLocks noGrp="1"/>
          </p:cNvSpPr>
          <p:nvPr>
            <p:ph idx="1"/>
          </p:nvPr>
        </p:nvSpPr>
        <p:spPr/>
        <p:txBody>
          <a:bodyPr/>
          <a:lstStyle/>
          <a:p>
            <a:r>
              <a:rPr lang="es-CO" altLang="en-US" b="1" dirty="0"/>
              <a:t>Articulo 1</a:t>
            </a:r>
            <a:r>
              <a:rPr lang="es-CO" altLang="en-US" dirty="0"/>
              <a:t>:</a:t>
            </a:r>
            <a:r>
              <a:rPr lang="es-CO" altLang="en-US" b="1" dirty="0"/>
              <a:t> objeto.</a:t>
            </a:r>
            <a:r>
              <a:rPr lang="es-CO" altLang="en-US" dirty="0"/>
              <a:t> El Sistema de Protección Social Integral para la Vejez, Invalidez y Muerte de origen común, (SPSIVIM)..un sistema de pilares, fundamentado en los principios de </a:t>
            </a:r>
            <a:r>
              <a:rPr lang="es-CO" altLang="en-US" b="1" i="1" dirty="0"/>
              <a:t>universalidad, solidaridad y eficiencia </a:t>
            </a:r>
            <a:r>
              <a:rPr lang="es-CO" altLang="en-US" dirty="0"/>
              <a:t>en los términos previstos en el artículo 48 de la Constitución Política.</a:t>
            </a:r>
          </a:p>
          <a:p>
            <a:r>
              <a:rPr lang="es-CO" altLang="en-US" dirty="0"/>
              <a:t>ARTÍCULO 2. APLICACIÓN. Este Sistema ... en 	los pilares </a:t>
            </a:r>
            <a:r>
              <a:rPr lang="es-CO" altLang="en-US" dirty="0" err="1"/>
              <a:t>semicontributivo</a:t>
            </a:r>
            <a:r>
              <a:rPr lang="es-CO" altLang="en-US" dirty="0"/>
              <a:t> y contributivo 	se aplicará a todos los colombianos. El Pilar 	Solidario solo será aplicable a los 	colombianos residentes en el país.</a:t>
            </a:r>
          </a:p>
          <a:p>
            <a:endParaRPr lang="es-CO" altLang="en-US" dirty="0"/>
          </a:p>
          <a:p>
            <a:endParaRPr lang="es-CO" alt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a:extLst>
              <a:ext uri="{FF2B5EF4-FFF2-40B4-BE49-F238E27FC236}">
                <a16:creationId xmlns:a16="http://schemas.microsoft.com/office/drawing/2014/main" id="{78B598C7-D43E-4892-9092-834A49F86AF8}"/>
              </a:ext>
            </a:extLst>
          </p:cNvPr>
          <p:cNvSpPr>
            <a:spLocks noGrp="1"/>
          </p:cNvSpPr>
          <p:nvPr>
            <p:ph type="body" idx="1"/>
          </p:nvPr>
        </p:nvSpPr>
        <p:spPr>
          <a:xfrm>
            <a:off x="105754" y="2780928"/>
            <a:ext cx="2057524" cy="3397307"/>
          </a:xfrm>
        </p:spPr>
        <p:txBody>
          <a:bodyPr/>
          <a:lstStyle/>
          <a:p>
            <a:r>
              <a:rPr lang="es-419" dirty="0"/>
              <a:t>A</a:t>
            </a:r>
            <a:endParaRPr lang="es-CO" dirty="0"/>
          </a:p>
        </p:txBody>
      </p:sp>
      <p:sp>
        <p:nvSpPr>
          <p:cNvPr id="8" name="Marcador de texto 7">
            <a:extLst>
              <a:ext uri="{FF2B5EF4-FFF2-40B4-BE49-F238E27FC236}">
                <a16:creationId xmlns:a16="http://schemas.microsoft.com/office/drawing/2014/main" id="{53745C17-4205-401A-A82D-261588AD71E2}"/>
              </a:ext>
            </a:extLst>
          </p:cNvPr>
          <p:cNvSpPr>
            <a:spLocks noGrp="1"/>
          </p:cNvSpPr>
          <p:nvPr>
            <p:ph type="body" idx="2"/>
          </p:nvPr>
        </p:nvSpPr>
        <p:spPr>
          <a:xfrm>
            <a:off x="5950445" y="2771790"/>
            <a:ext cx="2285357" cy="3397307"/>
          </a:xfrm>
        </p:spPr>
        <p:txBody>
          <a:bodyPr/>
          <a:lstStyle/>
          <a:p>
            <a:r>
              <a:rPr lang="es-419" dirty="0"/>
              <a:t>A</a:t>
            </a:r>
            <a:endParaRPr lang="es-CO" dirty="0"/>
          </a:p>
        </p:txBody>
      </p:sp>
      <p:sp>
        <p:nvSpPr>
          <p:cNvPr id="12" name="Título 1">
            <a:extLst>
              <a:ext uri="{FF2B5EF4-FFF2-40B4-BE49-F238E27FC236}">
                <a16:creationId xmlns:a16="http://schemas.microsoft.com/office/drawing/2014/main" id="{3B5C0ED3-E1B4-4726-A35A-8F1E603A60F2}"/>
              </a:ext>
            </a:extLst>
          </p:cNvPr>
          <p:cNvSpPr txBox="1">
            <a:spLocks/>
          </p:cNvSpPr>
          <p:nvPr/>
        </p:nvSpPr>
        <p:spPr>
          <a:xfrm>
            <a:off x="1951272" y="376975"/>
            <a:ext cx="7013216" cy="673483"/>
          </a:xfrm>
          <a:prstGeom prst="rect">
            <a:avLst/>
          </a:prstGeom>
          <a:noFill/>
          <a:ln w="9525">
            <a:noFill/>
          </a:ln>
        </p:spPr>
        <p:txBody>
          <a:bodyPr spcFirstLastPara="1" wrap="square" lIns="91425" tIns="91425" rIns="91425" bIns="91425" anchor="ctr" anchorCtr="0">
            <a:noAutofit/>
          </a:bodyPr>
          <a:lstStyle>
            <a:lvl1pPr lvl="0" algn="l" rtl="0" eaLnBrk="0" fontAlgn="base" hangingPunct="0">
              <a:lnSpc>
                <a:spcPct val="80000"/>
              </a:lnSpc>
              <a:spcBef>
                <a:spcPts val="0"/>
              </a:spcBef>
              <a:spcAft>
                <a:spcPts val="0"/>
              </a:spcAft>
              <a:buSzPts val="2000"/>
              <a:buNone/>
              <a:defRPr sz="3600" b="1">
                <a:solidFill>
                  <a:schemeClr val="tx1"/>
                </a:solidFill>
                <a:latin typeface="+mj-lt"/>
                <a:ea typeface="+mj-ea"/>
                <a:cs typeface="+mj-cs"/>
              </a:defRPr>
            </a:lvl1pPr>
            <a:lvl2pPr lvl="1" algn="l" rtl="0" eaLnBrk="0" fontAlgn="base" hangingPunct="0">
              <a:lnSpc>
                <a:spcPct val="80000"/>
              </a:lnSpc>
              <a:spcBef>
                <a:spcPts val="0"/>
              </a:spcBef>
              <a:spcAft>
                <a:spcPts val="0"/>
              </a:spcAft>
              <a:buSzPts val="2000"/>
              <a:buNone/>
              <a:defRPr sz="3600" b="1">
                <a:solidFill>
                  <a:schemeClr val="tx1"/>
                </a:solidFill>
                <a:latin typeface="Book Antiqua" panose="02040602050305030304" pitchFamily="18" charset="0"/>
                <a:cs typeface="Times New Roman" panose="02020603050405020304" pitchFamily="18" charset="0"/>
              </a:defRPr>
            </a:lvl2pPr>
            <a:lvl3pPr lvl="2" algn="l" rtl="0" eaLnBrk="0" fontAlgn="base" hangingPunct="0">
              <a:lnSpc>
                <a:spcPct val="80000"/>
              </a:lnSpc>
              <a:spcBef>
                <a:spcPts val="0"/>
              </a:spcBef>
              <a:spcAft>
                <a:spcPts val="0"/>
              </a:spcAft>
              <a:buSzPts val="2000"/>
              <a:buNone/>
              <a:defRPr sz="3600" b="1">
                <a:solidFill>
                  <a:schemeClr val="tx1"/>
                </a:solidFill>
                <a:latin typeface="Book Antiqua" panose="02040602050305030304" pitchFamily="18" charset="0"/>
                <a:cs typeface="Times New Roman" panose="02020603050405020304" pitchFamily="18" charset="0"/>
              </a:defRPr>
            </a:lvl3pPr>
            <a:lvl4pPr lvl="3" algn="l" rtl="0" eaLnBrk="0" fontAlgn="base" hangingPunct="0">
              <a:lnSpc>
                <a:spcPct val="80000"/>
              </a:lnSpc>
              <a:spcBef>
                <a:spcPts val="0"/>
              </a:spcBef>
              <a:spcAft>
                <a:spcPts val="0"/>
              </a:spcAft>
              <a:buSzPts val="2000"/>
              <a:buNone/>
              <a:defRPr sz="3600" b="1">
                <a:solidFill>
                  <a:schemeClr val="tx1"/>
                </a:solidFill>
                <a:latin typeface="Book Antiqua" panose="02040602050305030304" pitchFamily="18" charset="0"/>
                <a:cs typeface="Times New Roman" panose="02020603050405020304" pitchFamily="18" charset="0"/>
              </a:defRPr>
            </a:lvl4pPr>
            <a:lvl5pPr lvl="4" algn="l" rtl="0" eaLnBrk="0" fontAlgn="base" hangingPunct="0">
              <a:lnSpc>
                <a:spcPct val="80000"/>
              </a:lnSpc>
              <a:spcBef>
                <a:spcPts val="0"/>
              </a:spcBef>
              <a:spcAft>
                <a:spcPts val="0"/>
              </a:spcAft>
              <a:buSzPts val="2000"/>
              <a:buNone/>
              <a:defRPr sz="3600" b="1">
                <a:solidFill>
                  <a:schemeClr val="tx1"/>
                </a:solidFill>
                <a:latin typeface="Book Antiqua" panose="02040602050305030304" pitchFamily="18" charset="0"/>
                <a:cs typeface="Times New Roman" panose="02020603050405020304" pitchFamily="18" charset="0"/>
              </a:defRPr>
            </a:lvl5pPr>
            <a:lvl6pPr marL="457200" lvl="5" algn="l" rtl="0" fontAlgn="base">
              <a:lnSpc>
                <a:spcPct val="80000"/>
              </a:lnSpc>
              <a:spcBef>
                <a:spcPts val="0"/>
              </a:spcBef>
              <a:spcAft>
                <a:spcPts val="0"/>
              </a:spcAft>
              <a:buSzPts val="2000"/>
              <a:buNone/>
              <a:defRPr sz="3600" b="1">
                <a:solidFill>
                  <a:schemeClr val="tx1"/>
                </a:solidFill>
                <a:latin typeface="Book Antiqua" panose="02040602050305030304" pitchFamily="18" charset="0"/>
                <a:cs typeface="Times New Roman" panose="02020603050405020304" pitchFamily="18" charset="0"/>
              </a:defRPr>
            </a:lvl6pPr>
            <a:lvl7pPr marL="914400" lvl="6" algn="l" rtl="0" fontAlgn="base">
              <a:lnSpc>
                <a:spcPct val="80000"/>
              </a:lnSpc>
              <a:spcBef>
                <a:spcPts val="0"/>
              </a:spcBef>
              <a:spcAft>
                <a:spcPts val="0"/>
              </a:spcAft>
              <a:buSzPts val="2000"/>
              <a:buNone/>
              <a:defRPr sz="3600" b="1">
                <a:solidFill>
                  <a:schemeClr val="tx1"/>
                </a:solidFill>
                <a:latin typeface="Book Antiqua" panose="02040602050305030304" pitchFamily="18" charset="0"/>
                <a:cs typeface="Times New Roman" panose="02020603050405020304" pitchFamily="18" charset="0"/>
              </a:defRPr>
            </a:lvl7pPr>
            <a:lvl8pPr marL="1371600" lvl="7" algn="l" rtl="0" fontAlgn="base">
              <a:lnSpc>
                <a:spcPct val="80000"/>
              </a:lnSpc>
              <a:spcBef>
                <a:spcPts val="0"/>
              </a:spcBef>
              <a:spcAft>
                <a:spcPts val="0"/>
              </a:spcAft>
              <a:buSzPts val="2000"/>
              <a:buNone/>
              <a:defRPr sz="3600" b="1">
                <a:solidFill>
                  <a:schemeClr val="tx1"/>
                </a:solidFill>
                <a:latin typeface="Book Antiqua" panose="02040602050305030304" pitchFamily="18" charset="0"/>
                <a:cs typeface="Times New Roman" panose="02020603050405020304" pitchFamily="18" charset="0"/>
              </a:defRPr>
            </a:lvl8pPr>
            <a:lvl9pPr marL="1828800" lvl="8" algn="l" rtl="0" fontAlgn="base">
              <a:lnSpc>
                <a:spcPct val="80000"/>
              </a:lnSpc>
              <a:spcBef>
                <a:spcPts val="0"/>
              </a:spcBef>
              <a:spcAft>
                <a:spcPts val="0"/>
              </a:spcAft>
              <a:buSzPts val="2000"/>
              <a:buNone/>
              <a:defRPr sz="3600" b="1">
                <a:solidFill>
                  <a:schemeClr val="tx1"/>
                </a:solidFill>
                <a:latin typeface="Book Antiqua" panose="02040602050305030304" pitchFamily="18" charset="0"/>
                <a:cs typeface="Times New Roman" panose="02020603050405020304" pitchFamily="18" charset="0"/>
              </a:defRPr>
            </a:lvl9pPr>
          </a:lstStyle>
          <a:p>
            <a:r>
              <a:rPr lang="es-CO" altLang="en-US" dirty="0">
                <a:sym typeface="+mn-ea"/>
              </a:rPr>
              <a:t>Estructura SPSIVIM. </a:t>
            </a:r>
            <a:r>
              <a:rPr lang="es-419" kern="0" dirty="0"/>
              <a:t>PILARES</a:t>
            </a:r>
            <a:endParaRPr lang="es-CO" kern="0" dirty="0"/>
          </a:p>
        </p:txBody>
      </p:sp>
      <p:graphicFrame>
        <p:nvGraphicFramePr>
          <p:cNvPr id="14" name="Diagrama 13">
            <a:extLst>
              <a:ext uri="{FF2B5EF4-FFF2-40B4-BE49-F238E27FC236}">
                <a16:creationId xmlns:a16="http://schemas.microsoft.com/office/drawing/2014/main" id="{4E9777DE-511B-4299-923A-7ECD1E95DD0E}"/>
              </a:ext>
            </a:extLst>
          </p:cNvPr>
          <p:cNvGraphicFramePr/>
          <p:nvPr>
            <p:extLst>
              <p:ext uri="{D42A27DB-BD31-4B8C-83A1-F6EECF244321}">
                <p14:modId xmlns:p14="http://schemas.microsoft.com/office/powerpoint/2010/main" val="2298900782"/>
              </p:ext>
            </p:extLst>
          </p:nvPr>
        </p:nvGraphicFramePr>
        <p:xfrm>
          <a:off x="467544" y="1775616"/>
          <a:ext cx="7848872" cy="470540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6" name="Título 15">
            <a:extLst>
              <a:ext uri="{FF2B5EF4-FFF2-40B4-BE49-F238E27FC236}">
                <a16:creationId xmlns:a16="http://schemas.microsoft.com/office/drawing/2014/main" id="{2F7FAEA0-E5D1-49C9-B997-EB715E86C4A2}"/>
              </a:ext>
            </a:extLst>
          </p:cNvPr>
          <p:cNvSpPr>
            <a:spLocks noGrp="1"/>
          </p:cNvSpPr>
          <p:nvPr>
            <p:ph type="title"/>
          </p:nvPr>
        </p:nvSpPr>
        <p:spPr/>
        <p:txBody>
          <a:bodyPr/>
          <a:lstStyle/>
          <a:p>
            <a:r>
              <a:rPr lang="es-419" dirty="0"/>
              <a:t>Art: 3</a:t>
            </a:r>
            <a:endParaRPr lang="es-CO" dirty="0"/>
          </a:p>
        </p:txBody>
      </p:sp>
    </p:spTree>
    <p:extLst>
      <p:ext uri="{BB962C8B-B14F-4D97-AF65-F5344CB8AC3E}">
        <p14:creationId xmlns:p14="http://schemas.microsoft.com/office/powerpoint/2010/main" val="1440283069"/>
      </p:ext>
    </p:extLst>
  </p:cSld>
  <p:clrMapOvr>
    <a:masterClrMapping/>
  </p:clrMapOvr>
  <p:transition>
    <p:fade thruBlk="1"/>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a:extLst>
              <a:ext uri="{FF2B5EF4-FFF2-40B4-BE49-F238E27FC236}">
                <a16:creationId xmlns:a16="http://schemas.microsoft.com/office/drawing/2014/main" id="{78B598C7-D43E-4892-9092-834A49F86AF8}"/>
              </a:ext>
            </a:extLst>
          </p:cNvPr>
          <p:cNvSpPr>
            <a:spLocks noGrp="1"/>
          </p:cNvSpPr>
          <p:nvPr>
            <p:ph type="body" idx="1"/>
          </p:nvPr>
        </p:nvSpPr>
        <p:spPr>
          <a:xfrm>
            <a:off x="105754" y="2780928"/>
            <a:ext cx="2057524" cy="3397307"/>
          </a:xfrm>
        </p:spPr>
        <p:txBody>
          <a:bodyPr/>
          <a:lstStyle/>
          <a:p>
            <a:r>
              <a:rPr lang="es-419" dirty="0"/>
              <a:t>A</a:t>
            </a:r>
            <a:endParaRPr lang="es-CO" dirty="0"/>
          </a:p>
        </p:txBody>
      </p:sp>
      <p:sp>
        <p:nvSpPr>
          <p:cNvPr id="8" name="Marcador de texto 7">
            <a:extLst>
              <a:ext uri="{FF2B5EF4-FFF2-40B4-BE49-F238E27FC236}">
                <a16:creationId xmlns:a16="http://schemas.microsoft.com/office/drawing/2014/main" id="{53745C17-4205-401A-A82D-261588AD71E2}"/>
              </a:ext>
            </a:extLst>
          </p:cNvPr>
          <p:cNvSpPr>
            <a:spLocks noGrp="1"/>
          </p:cNvSpPr>
          <p:nvPr>
            <p:ph type="body" idx="2"/>
          </p:nvPr>
        </p:nvSpPr>
        <p:spPr>
          <a:xfrm>
            <a:off x="5950445" y="2771790"/>
            <a:ext cx="2285357" cy="3397307"/>
          </a:xfrm>
        </p:spPr>
        <p:txBody>
          <a:bodyPr/>
          <a:lstStyle/>
          <a:p>
            <a:r>
              <a:rPr lang="es-419" dirty="0"/>
              <a:t>A</a:t>
            </a:r>
            <a:endParaRPr lang="es-CO" dirty="0"/>
          </a:p>
        </p:txBody>
      </p:sp>
      <p:sp>
        <p:nvSpPr>
          <p:cNvPr id="12" name="Título 1">
            <a:extLst>
              <a:ext uri="{FF2B5EF4-FFF2-40B4-BE49-F238E27FC236}">
                <a16:creationId xmlns:a16="http://schemas.microsoft.com/office/drawing/2014/main" id="{3B5C0ED3-E1B4-4726-A35A-8F1E603A60F2}"/>
              </a:ext>
            </a:extLst>
          </p:cNvPr>
          <p:cNvSpPr txBox="1">
            <a:spLocks/>
          </p:cNvSpPr>
          <p:nvPr/>
        </p:nvSpPr>
        <p:spPr>
          <a:xfrm>
            <a:off x="1951272" y="376975"/>
            <a:ext cx="7013216" cy="673483"/>
          </a:xfrm>
          <a:prstGeom prst="rect">
            <a:avLst/>
          </a:prstGeom>
          <a:noFill/>
          <a:ln w="9525">
            <a:noFill/>
          </a:ln>
        </p:spPr>
        <p:txBody>
          <a:bodyPr spcFirstLastPara="1" wrap="square" lIns="91425" tIns="91425" rIns="91425" bIns="91425" anchor="ctr" anchorCtr="0">
            <a:noAutofit/>
          </a:bodyPr>
          <a:lstStyle>
            <a:lvl1pPr lvl="0" algn="l" rtl="0" eaLnBrk="0" fontAlgn="base" hangingPunct="0">
              <a:lnSpc>
                <a:spcPct val="80000"/>
              </a:lnSpc>
              <a:spcBef>
                <a:spcPts val="0"/>
              </a:spcBef>
              <a:spcAft>
                <a:spcPts val="0"/>
              </a:spcAft>
              <a:buSzPts val="2000"/>
              <a:buNone/>
              <a:defRPr sz="3600" b="1">
                <a:solidFill>
                  <a:schemeClr val="tx1"/>
                </a:solidFill>
                <a:latin typeface="+mj-lt"/>
                <a:ea typeface="+mj-ea"/>
                <a:cs typeface="+mj-cs"/>
              </a:defRPr>
            </a:lvl1pPr>
            <a:lvl2pPr lvl="1" algn="l" rtl="0" eaLnBrk="0" fontAlgn="base" hangingPunct="0">
              <a:lnSpc>
                <a:spcPct val="80000"/>
              </a:lnSpc>
              <a:spcBef>
                <a:spcPts val="0"/>
              </a:spcBef>
              <a:spcAft>
                <a:spcPts val="0"/>
              </a:spcAft>
              <a:buSzPts val="2000"/>
              <a:buNone/>
              <a:defRPr sz="3600" b="1">
                <a:solidFill>
                  <a:schemeClr val="tx1"/>
                </a:solidFill>
                <a:latin typeface="Book Antiqua" panose="02040602050305030304" pitchFamily="18" charset="0"/>
                <a:cs typeface="Times New Roman" panose="02020603050405020304" pitchFamily="18" charset="0"/>
              </a:defRPr>
            </a:lvl2pPr>
            <a:lvl3pPr lvl="2" algn="l" rtl="0" eaLnBrk="0" fontAlgn="base" hangingPunct="0">
              <a:lnSpc>
                <a:spcPct val="80000"/>
              </a:lnSpc>
              <a:spcBef>
                <a:spcPts val="0"/>
              </a:spcBef>
              <a:spcAft>
                <a:spcPts val="0"/>
              </a:spcAft>
              <a:buSzPts val="2000"/>
              <a:buNone/>
              <a:defRPr sz="3600" b="1">
                <a:solidFill>
                  <a:schemeClr val="tx1"/>
                </a:solidFill>
                <a:latin typeface="Book Antiqua" panose="02040602050305030304" pitchFamily="18" charset="0"/>
                <a:cs typeface="Times New Roman" panose="02020603050405020304" pitchFamily="18" charset="0"/>
              </a:defRPr>
            </a:lvl3pPr>
            <a:lvl4pPr lvl="3" algn="l" rtl="0" eaLnBrk="0" fontAlgn="base" hangingPunct="0">
              <a:lnSpc>
                <a:spcPct val="80000"/>
              </a:lnSpc>
              <a:spcBef>
                <a:spcPts val="0"/>
              </a:spcBef>
              <a:spcAft>
                <a:spcPts val="0"/>
              </a:spcAft>
              <a:buSzPts val="2000"/>
              <a:buNone/>
              <a:defRPr sz="3600" b="1">
                <a:solidFill>
                  <a:schemeClr val="tx1"/>
                </a:solidFill>
                <a:latin typeface="Book Antiqua" panose="02040602050305030304" pitchFamily="18" charset="0"/>
                <a:cs typeface="Times New Roman" panose="02020603050405020304" pitchFamily="18" charset="0"/>
              </a:defRPr>
            </a:lvl4pPr>
            <a:lvl5pPr lvl="4" algn="l" rtl="0" eaLnBrk="0" fontAlgn="base" hangingPunct="0">
              <a:lnSpc>
                <a:spcPct val="80000"/>
              </a:lnSpc>
              <a:spcBef>
                <a:spcPts val="0"/>
              </a:spcBef>
              <a:spcAft>
                <a:spcPts val="0"/>
              </a:spcAft>
              <a:buSzPts val="2000"/>
              <a:buNone/>
              <a:defRPr sz="3600" b="1">
                <a:solidFill>
                  <a:schemeClr val="tx1"/>
                </a:solidFill>
                <a:latin typeface="Book Antiqua" panose="02040602050305030304" pitchFamily="18" charset="0"/>
                <a:cs typeface="Times New Roman" panose="02020603050405020304" pitchFamily="18" charset="0"/>
              </a:defRPr>
            </a:lvl5pPr>
            <a:lvl6pPr marL="457200" lvl="5" algn="l" rtl="0" fontAlgn="base">
              <a:lnSpc>
                <a:spcPct val="80000"/>
              </a:lnSpc>
              <a:spcBef>
                <a:spcPts val="0"/>
              </a:spcBef>
              <a:spcAft>
                <a:spcPts val="0"/>
              </a:spcAft>
              <a:buSzPts val="2000"/>
              <a:buNone/>
              <a:defRPr sz="3600" b="1">
                <a:solidFill>
                  <a:schemeClr val="tx1"/>
                </a:solidFill>
                <a:latin typeface="Book Antiqua" panose="02040602050305030304" pitchFamily="18" charset="0"/>
                <a:cs typeface="Times New Roman" panose="02020603050405020304" pitchFamily="18" charset="0"/>
              </a:defRPr>
            </a:lvl6pPr>
            <a:lvl7pPr marL="914400" lvl="6" algn="l" rtl="0" fontAlgn="base">
              <a:lnSpc>
                <a:spcPct val="80000"/>
              </a:lnSpc>
              <a:spcBef>
                <a:spcPts val="0"/>
              </a:spcBef>
              <a:spcAft>
                <a:spcPts val="0"/>
              </a:spcAft>
              <a:buSzPts val="2000"/>
              <a:buNone/>
              <a:defRPr sz="3600" b="1">
                <a:solidFill>
                  <a:schemeClr val="tx1"/>
                </a:solidFill>
                <a:latin typeface="Book Antiqua" panose="02040602050305030304" pitchFamily="18" charset="0"/>
                <a:cs typeface="Times New Roman" panose="02020603050405020304" pitchFamily="18" charset="0"/>
              </a:defRPr>
            </a:lvl7pPr>
            <a:lvl8pPr marL="1371600" lvl="7" algn="l" rtl="0" fontAlgn="base">
              <a:lnSpc>
                <a:spcPct val="80000"/>
              </a:lnSpc>
              <a:spcBef>
                <a:spcPts val="0"/>
              </a:spcBef>
              <a:spcAft>
                <a:spcPts val="0"/>
              </a:spcAft>
              <a:buSzPts val="2000"/>
              <a:buNone/>
              <a:defRPr sz="3600" b="1">
                <a:solidFill>
                  <a:schemeClr val="tx1"/>
                </a:solidFill>
                <a:latin typeface="Book Antiqua" panose="02040602050305030304" pitchFamily="18" charset="0"/>
                <a:cs typeface="Times New Roman" panose="02020603050405020304" pitchFamily="18" charset="0"/>
              </a:defRPr>
            </a:lvl8pPr>
            <a:lvl9pPr marL="1828800" lvl="8" algn="l" rtl="0" fontAlgn="base">
              <a:lnSpc>
                <a:spcPct val="80000"/>
              </a:lnSpc>
              <a:spcBef>
                <a:spcPts val="0"/>
              </a:spcBef>
              <a:spcAft>
                <a:spcPts val="0"/>
              </a:spcAft>
              <a:buSzPts val="2000"/>
              <a:buNone/>
              <a:defRPr sz="3600" b="1">
                <a:solidFill>
                  <a:schemeClr val="tx1"/>
                </a:solidFill>
                <a:latin typeface="Book Antiqua" panose="02040602050305030304" pitchFamily="18" charset="0"/>
                <a:cs typeface="Times New Roman" panose="02020603050405020304" pitchFamily="18" charset="0"/>
              </a:defRPr>
            </a:lvl9pPr>
          </a:lstStyle>
          <a:p>
            <a:r>
              <a:rPr lang="es-CO" altLang="en-US" dirty="0">
                <a:sym typeface="+mn-ea"/>
              </a:rPr>
              <a:t>Estructura SPSIVIM. </a:t>
            </a:r>
            <a:r>
              <a:rPr lang="es-419" kern="0" dirty="0"/>
              <a:t>PILARES</a:t>
            </a:r>
            <a:endParaRPr lang="es-CO" kern="0" dirty="0"/>
          </a:p>
        </p:txBody>
      </p:sp>
      <p:graphicFrame>
        <p:nvGraphicFramePr>
          <p:cNvPr id="14" name="Diagrama 13">
            <a:extLst>
              <a:ext uri="{FF2B5EF4-FFF2-40B4-BE49-F238E27FC236}">
                <a16:creationId xmlns:a16="http://schemas.microsoft.com/office/drawing/2014/main" id="{4E9777DE-511B-4299-923A-7ECD1E95DD0E}"/>
              </a:ext>
            </a:extLst>
          </p:cNvPr>
          <p:cNvGraphicFramePr/>
          <p:nvPr>
            <p:extLst>
              <p:ext uri="{D42A27DB-BD31-4B8C-83A1-F6EECF244321}">
                <p14:modId xmlns:p14="http://schemas.microsoft.com/office/powerpoint/2010/main" val="2225862963"/>
              </p:ext>
            </p:extLst>
          </p:nvPr>
        </p:nvGraphicFramePr>
        <p:xfrm>
          <a:off x="467544" y="1775616"/>
          <a:ext cx="7848872" cy="470540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6" name="Título 15">
            <a:extLst>
              <a:ext uri="{FF2B5EF4-FFF2-40B4-BE49-F238E27FC236}">
                <a16:creationId xmlns:a16="http://schemas.microsoft.com/office/drawing/2014/main" id="{2F7FAEA0-E5D1-49C9-B997-EB715E86C4A2}"/>
              </a:ext>
            </a:extLst>
          </p:cNvPr>
          <p:cNvSpPr>
            <a:spLocks noGrp="1"/>
          </p:cNvSpPr>
          <p:nvPr>
            <p:ph type="title"/>
          </p:nvPr>
        </p:nvSpPr>
        <p:spPr/>
        <p:txBody>
          <a:bodyPr/>
          <a:lstStyle/>
          <a:p>
            <a:r>
              <a:rPr lang="es-419" dirty="0"/>
              <a:t>Art: 3</a:t>
            </a:r>
            <a:endParaRPr lang="es-CO" dirty="0"/>
          </a:p>
        </p:txBody>
      </p:sp>
    </p:spTree>
    <p:extLst>
      <p:ext uri="{BB962C8B-B14F-4D97-AF65-F5344CB8AC3E}">
        <p14:creationId xmlns:p14="http://schemas.microsoft.com/office/powerpoint/2010/main" val="2347737213"/>
      </p:ext>
    </p:extLst>
  </p:cSld>
  <p:clrMapOvr>
    <a:masterClrMapping/>
  </p:clrMapOvr>
  <p:transition>
    <p:fade thruBlk="1"/>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a:extLst>
              <a:ext uri="{FF2B5EF4-FFF2-40B4-BE49-F238E27FC236}">
                <a16:creationId xmlns:a16="http://schemas.microsoft.com/office/drawing/2014/main" id="{78B598C7-D43E-4892-9092-834A49F86AF8}"/>
              </a:ext>
            </a:extLst>
          </p:cNvPr>
          <p:cNvSpPr>
            <a:spLocks noGrp="1"/>
          </p:cNvSpPr>
          <p:nvPr>
            <p:ph type="body" idx="1"/>
          </p:nvPr>
        </p:nvSpPr>
        <p:spPr>
          <a:xfrm>
            <a:off x="105754" y="2780928"/>
            <a:ext cx="2057524" cy="3397307"/>
          </a:xfrm>
        </p:spPr>
        <p:txBody>
          <a:bodyPr/>
          <a:lstStyle/>
          <a:p>
            <a:r>
              <a:rPr lang="es-419" dirty="0"/>
              <a:t>A</a:t>
            </a:r>
            <a:endParaRPr lang="es-CO" dirty="0"/>
          </a:p>
        </p:txBody>
      </p:sp>
      <p:sp>
        <p:nvSpPr>
          <p:cNvPr id="8" name="Marcador de texto 7">
            <a:extLst>
              <a:ext uri="{FF2B5EF4-FFF2-40B4-BE49-F238E27FC236}">
                <a16:creationId xmlns:a16="http://schemas.microsoft.com/office/drawing/2014/main" id="{53745C17-4205-401A-A82D-261588AD71E2}"/>
              </a:ext>
            </a:extLst>
          </p:cNvPr>
          <p:cNvSpPr>
            <a:spLocks noGrp="1"/>
          </p:cNvSpPr>
          <p:nvPr>
            <p:ph type="body" idx="2"/>
          </p:nvPr>
        </p:nvSpPr>
        <p:spPr>
          <a:xfrm>
            <a:off x="5950445" y="2771790"/>
            <a:ext cx="2285357" cy="3397307"/>
          </a:xfrm>
        </p:spPr>
        <p:txBody>
          <a:bodyPr/>
          <a:lstStyle/>
          <a:p>
            <a:r>
              <a:rPr lang="es-419" dirty="0"/>
              <a:t>A</a:t>
            </a:r>
            <a:endParaRPr lang="es-CO" dirty="0"/>
          </a:p>
        </p:txBody>
      </p:sp>
      <p:sp>
        <p:nvSpPr>
          <p:cNvPr id="12" name="Título 1">
            <a:extLst>
              <a:ext uri="{FF2B5EF4-FFF2-40B4-BE49-F238E27FC236}">
                <a16:creationId xmlns:a16="http://schemas.microsoft.com/office/drawing/2014/main" id="{3B5C0ED3-E1B4-4726-A35A-8F1E603A60F2}"/>
              </a:ext>
            </a:extLst>
          </p:cNvPr>
          <p:cNvSpPr txBox="1">
            <a:spLocks/>
          </p:cNvSpPr>
          <p:nvPr/>
        </p:nvSpPr>
        <p:spPr>
          <a:xfrm>
            <a:off x="1951272" y="376975"/>
            <a:ext cx="7013216" cy="673483"/>
          </a:xfrm>
          <a:prstGeom prst="rect">
            <a:avLst/>
          </a:prstGeom>
          <a:noFill/>
          <a:ln w="9525">
            <a:noFill/>
          </a:ln>
        </p:spPr>
        <p:txBody>
          <a:bodyPr spcFirstLastPara="1" wrap="square" lIns="91425" tIns="91425" rIns="91425" bIns="91425" anchor="ctr" anchorCtr="0">
            <a:noAutofit/>
          </a:bodyPr>
          <a:lstStyle>
            <a:lvl1pPr lvl="0" algn="l" rtl="0" eaLnBrk="0" fontAlgn="base" hangingPunct="0">
              <a:lnSpc>
                <a:spcPct val="80000"/>
              </a:lnSpc>
              <a:spcBef>
                <a:spcPts val="0"/>
              </a:spcBef>
              <a:spcAft>
                <a:spcPts val="0"/>
              </a:spcAft>
              <a:buSzPts val="2000"/>
              <a:buNone/>
              <a:defRPr sz="3600" b="1">
                <a:solidFill>
                  <a:schemeClr val="tx1"/>
                </a:solidFill>
                <a:latin typeface="+mj-lt"/>
                <a:ea typeface="+mj-ea"/>
                <a:cs typeface="+mj-cs"/>
              </a:defRPr>
            </a:lvl1pPr>
            <a:lvl2pPr lvl="1" algn="l" rtl="0" eaLnBrk="0" fontAlgn="base" hangingPunct="0">
              <a:lnSpc>
                <a:spcPct val="80000"/>
              </a:lnSpc>
              <a:spcBef>
                <a:spcPts val="0"/>
              </a:spcBef>
              <a:spcAft>
                <a:spcPts val="0"/>
              </a:spcAft>
              <a:buSzPts val="2000"/>
              <a:buNone/>
              <a:defRPr sz="3600" b="1">
                <a:solidFill>
                  <a:schemeClr val="tx1"/>
                </a:solidFill>
                <a:latin typeface="Book Antiqua" panose="02040602050305030304" pitchFamily="18" charset="0"/>
                <a:cs typeface="Times New Roman" panose="02020603050405020304" pitchFamily="18" charset="0"/>
              </a:defRPr>
            </a:lvl2pPr>
            <a:lvl3pPr lvl="2" algn="l" rtl="0" eaLnBrk="0" fontAlgn="base" hangingPunct="0">
              <a:lnSpc>
                <a:spcPct val="80000"/>
              </a:lnSpc>
              <a:spcBef>
                <a:spcPts val="0"/>
              </a:spcBef>
              <a:spcAft>
                <a:spcPts val="0"/>
              </a:spcAft>
              <a:buSzPts val="2000"/>
              <a:buNone/>
              <a:defRPr sz="3600" b="1">
                <a:solidFill>
                  <a:schemeClr val="tx1"/>
                </a:solidFill>
                <a:latin typeface="Book Antiqua" panose="02040602050305030304" pitchFamily="18" charset="0"/>
                <a:cs typeface="Times New Roman" panose="02020603050405020304" pitchFamily="18" charset="0"/>
              </a:defRPr>
            </a:lvl3pPr>
            <a:lvl4pPr lvl="3" algn="l" rtl="0" eaLnBrk="0" fontAlgn="base" hangingPunct="0">
              <a:lnSpc>
                <a:spcPct val="80000"/>
              </a:lnSpc>
              <a:spcBef>
                <a:spcPts val="0"/>
              </a:spcBef>
              <a:spcAft>
                <a:spcPts val="0"/>
              </a:spcAft>
              <a:buSzPts val="2000"/>
              <a:buNone/>
              <a:defRPr sz="3600" b="1">
                <a:solidFill>
                  <a:schemeClr val="tx1"/>
                </a:solidFill>
                <a:latin typeface="Book Antiqua" panose="02040602050305030304" pitchFamily="18" charset="0"/>
                <a:cs typeface="Times New Roman" panose="02020603050405020304" pitchFamily="18" charset="0"/>
              </a:defRPr>
            </a:lvl4pPr>
            <a:lvl5pPr lvl="4" algn="l" rtl="0" eaLnBrk="0" fontAlgn="base" hangingPunct="0">
              <a:lnSpc>
                <a:spcPct val="80000"/>
              </a:lnSpc>
              <a:spcBef>
                <a:spcPts val="0"/>
              </a:spcBef>
              <a:spcAft>
                <a:spcPts val="0"/>
              </a:spcAft>
              <a:buSzPts val="2000"/>
              <a:buNone/>
              <a:defRPr sz="3600" b="1">
                <a:solidFill>
                  <a:schemeClr val="tx1"/>
                </a:solidFill>
                <a:latin typeface="Book Antiqua" panose="02040602050305030304" pitchFamily="18" charset="0"/>
                <a:cs typeface="Times New Roman" panose="02020603050405020304" pitchFamily="18" charset="0"/>
              </a:defRPr>
            </a:lvl5pPr>
            <a:lvl6pPr marL="457200" lvl="5" algn="l" rtl="0" fontAlgn="base">
              <a:lnSpc>
                <a:spcPct val="80000"/>
              </a:lnSpc>
              <a:spcBef>
                <a:spcPts val="0"/>
              </a:spcBef>
              <a:spcAft>
                <a:spcPts val="0"/>
              </a:spcAft>
              <a:buSzPts val="2000"/>
              <a:buNone/>
              <a:defRPr sz="3600" b="1">
                <a:solidFill>
                  <a:schemeClr val="tx1"/>
                </a:solidFill>
                <a:latin typeface="Book Antiqua" panose="02040602050305030304" pitchFamily="18" charset="0"/>
                <a:cs typeface="Times New Roman" panose="02020603050405020304" pitchFamily="18" charset="0"/>
              </a:defRPr>
            </a:lvl6pPr>
            <a:lvl7pPr marL="914400" lvl="6" algn="l" rtl="0" fontAlgn="base">
              <a:lnSpc>
                <a:spcPct val="80000"/>
              </a:lnSpc>
              <a:spcBef>
                <a:spcPts val="0"/>
              </a:spcBef>
              <a:spcAft>
                <a:spcPts val="0"/>
              </a:spcAft>
              <a:buSzPts val="2000"/>
              <a:buNone/>
              <a:defRPr sz="3600" b="1">
                <a:solidFill>
                  <a:schemeClr val="tx1"/>
                </a:solidFill>
                <a:latin typeface="Book Antiqua" panose="02040602050305030304" pitchFamily="18" charset="0"/>
                <a:cs typeface="Times New Roman" panose="02020603050405020304" pitchFamily="18" charset="0"/>
              </a:defRPr>
            </a:lvl7pPr>
            <a:lvl8pPr marL="1371600" lvl="7" algn="l" rtl="0" fontAlgn="base">
              <a:lnSpc>
                <a:spcPct val="80000"/>
              </a:lnSpc>
              <a:spcBef>
                <a:spcPts val="0"/>
              </a:spcBef>
              <a:spcAft>
                <a:spcPts val="0"/>
              </a:spcAft>
              <a:buSzPts val="2000"/>
              <a:buNone/>
              <a:defRPr sz="3600" b="1">
                <a:solidFill>
                  <a:schemeClr val="tx1"/>
                </a:solidFill>
                <a:latin typeface="Book Antiqua" panose="02040602050305030304" pitchFamily="18" charset="0"/>
                <a:cs typeface="Times New Roman" panose="02020603050405020304" pitchFamily="18" charset="0"/>
              </a:defRPr>
            </a:lvl8pPr>
            <a:lvl9pPr marL="1828800" lvl="8" algn="l" rtl="0" fontAlgn="base">
              <a:lnSpc>
                <a:spcPct val="80000"/>
              </a:lnSpc>
              <a:spcBef>
                <a:spcPts val="0"/>
              </a:spcBef>
              <a:spcAft>
                <a:spcPts val="0"/>
              </a:spcAft>
              <a:buSzPts val="2000"/>
              <a:buNone/>
              <a:defRPr sz="3600" b="1">
                <a:solidFill>
                  <a:schemeClr val="tx1"/>
                </a:solidFill>
                <a:latin typeface="Book Antiqua" panose="02040602050305030304" pitchFamily="18" charset="0"/>
                <a:cs typeface="Times New Roman" panose="02020603050405020304" pitchFamily="18" charset="0"/>
              </a:defRPr>
            </a:lvl9pPr>
          </a:lstStyle>
          <a:p>
            <a:r>
              <a:rPr lang="es-CO" altLang="en-US" dirty="0">
                <a:sym typeface="+mn-ea"/>
              </a:rPr>
              <a:t>Estructura ESPSIVIM. </a:t>
            </a:r>
            <a:r>
              <a:rPr lang="es-419" kern="0" dirty="0"/>
              <a:t>PILARES</a:t>
            </a:r>
            <a:endParaRPr lang="es-CO" kern="0" dirty="0"/>
          </a:p>
        </p:txBody>
      </p:sp>
      <p:graphicFrame>
        <p:nvGraphicFramePr>
          <p:cNvPr id="14" name="Diagrama 13">
            <a:extLst>
              <a:ext uri="{FF2B5EF4-FFF2-40B4-BE49-F238E27FC236}">
                <a16:creationId xmlns:a16="http://schemas.microsoft.com/office/drawing/2014/main" id="{4E9777DE-511B-4299-923A-7ECD1E95DD0E}"/>
              </a:ext>
            </a:extLst>
          </p:cNvPr>
          <p:cNvGraphicFramePr/>
          <p:nvPr>
            <p:extLst>
              <p:ext uri="{D42A27DB-BD31-4B8C-83A1-F6EECF244321}">
                <p14:modId xmlns:p14="http://schemas.microsoft.com/office/powerpoint/2010/main" val="4182133532"/>
              </p:ext>
            </p:extLst>
          </p:nvPr>
        </p:nvGraphicFramePr>
        <p:xfrm>
          <a:off x="467544" y="1775616"/>
          <a:ext cx="7848872" cy="470540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6" name="Título 15">
            <a:extLst>
              <a:ext uri="{FF2B5EF4-FFF2-40B4-BE49-F238E27FC236}">
                <a16:creationId xmlns:a16="http://schemas.microsoft.com/office/drawing/2014/main" id="{2F7FAEA0-E5D1-49C9-B997-EB715E86C4A2}"/>
              </a:ext>
            </a:extLst>
          </p:cNvPr>
          <p:cNvSpPr>
            <a:spLocks noGrp="1"/>
          </p:cNvSpPr>
          <p:nvPr>
            <p:ph type="title"/>
          </p:nvPr>
        </p:nvSpPr>
        <p:spPr/>
        <p:txBody>
          <a:bodyPr/>
          <a:lstStyle/>
          <a:p>
            <a:r>
              <a:rPr lang="es-419" dirty="0"/>
              <a:t>Art: 3</a:t>
            </a:r>
            <a:endParaRPr lang="es-CO" dirty="0"/>
          </a:p>
        </p:txBody>
      </p:sp>
    </p:spTree>
    <p:extLst>
      <p:ext uri="{BB962C8B-B14F-4D97-AF65-F5344CB8AC3E}">
        <p14:creationId xmlns:p14="http://schemas.microsoft.com/office/powerpoint/2010/main" val="945250293"/>
      </p:ext>
    </p:extLst>
  </p:cSld>
  <p:clrMapOvr>
    <a:masterClrMapping/>
  </p:clrMapOvr>
  <p:transition>
    <p:fade thruBlk="1"/>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a:extLst>
              <a:ext uri="{FF2B5EF4-FFF2-40B4-BE49-F238E27FC236}">
                <a16:creationId xmlns:a16="http://schemas.microsoft.com/office/drawing/2014/main" id="{78B598C7-D43E-4892-9092-834A49F86AF8}"/>
              </a:ext>
            </a:extLst>
          </p:cNvPr>
          <p:cNvSpPr>
            <a:spLocks noGrp="1"/>
          </p:cNvSpPr>
          <p:nvPr>
            <p:ph type="body" idx="1"/>
          </p:nvPr>
        </p:nvSpPr>
        <p:spPr>
          <a:xfrm>
            <a:off x="105754" y="2780928"/>
            <a:ext cx="2057524" cy="3397307"/>
          </a:xfrm>
        </p:spPr>
        <p:txBody>
          <a:bodyPr/>
          <a:lstStyle/>
          <a:p>
            <a:r>
              <a:rPr lang="es-419" dirty="0"/>
              <a:t>A</a:t>
            </a:r>
            <a:endParaRPr lang="es-CO" dirty="0"/>
          </a:p>
        </p:txBody>
      </p:sp>
      <p:sp>
        <p:nvSpPr>
          <p:cNvPr id="8" name="Marcador de texto 7">
            <a:extLst>
              <a:ext uri="{FF2B5EF4-FFF2-40B4-BE49-F238E27FC236}">
                <a16:creationId xmlns:a16="http://schemas.microsoft.com/office/drawing/2014/main" id="{53745C17-4205-401A-A82D-261588AD71E2}"/>
              </a:ext>
            </a:extLst>
          </p:cNvPr>
          <p:cNvSpPr>
            <a:spLocks noGrp="1"/>
          </p:cNvSpPr>
          <p:nvPr>
            <p:ph type="body" idx="2"/>
          </p:nvPr>
        </p:nvSpPr>
        <p:spPr>
          <a:xfrm>
            <a:off x="5950445" y="2771790"/>
            <a:ext cx="2285357" cy="3397307"/>
          </a:xfrm>
        </p:spPr>
        <p:txBody>
          <a:bodyPr/>
          <a:lstStyle/>
          <a:p>
            <a:r>
              <a:rPr lang="es-419" dirty="0"/>
              <a:t>A</a:t>
            </a:r>
            <a:endParaRPr lang="es-CO" dirty="0"/>
          </a:p>
        </p:txBody>
      </p:sp>
      <p:sp>
        <p:nvSpPr>
          <p:cNvPr id="12" name="Título 1">
            <a:extLst>
              <a:ext uri="{FF2B5EF4-FFF2-40B4-BE49-F238E27FC236}">
                <a16:creationId xmlns:a16="http://schemas.microsoft.com/office/drawing/2014/main" id="{3B5C0ED3-E1B4-4726-A35A-8F1E603A60F2}"/>
              </a:ext>
            </a:extLst>
          </p:cNvPr>
          <p:cNvSpPr txBox="1">
            <a:spLocks/>
          </p:cNvSpPr>
          <p:nvPr/>
        </p:nvSpPr>
        <p:spPr>
          <a:xfrm>
            <a:off x="1951272" y="376975"/>
            <a:ext cx="7013216" cy="673483"/>
          </a:xfrm>
          <a:prstGeom prst="rect">
            <a:avLst/>
          </a:prstGeom>
          <a:noFill/>
          <a:ln w="9525">
            <a:noFill/>
          </a:ln>
        </p:spPr>
        <p:txBody>
          <a:bodyPr spcFirstLastPara="1" wrap="square" lIns="91425" tIns="91425" rIns="91425" bIns="91425" anchor="ctr" anchorCtr="0">
            <a:noAutofit/>
          </a:bodyPr>
          <a:lstStyle>
            <a:lvl1pPr lvl="0" algn="l" rtl="0" eaLnBrk="0" fontAlgn="base" hangingPunct="0">
              <a:lnSpc>
                <a:spcPct val="80000"/>
              </a:lnSpc>
              <a:spcBef>
                <a:spcPts val="0"/>
              </a:spcBef>
              <a:spcAft>
                <a:spcPts val="0"/>
              </a:spcAft>
              <a:buSzPts val="2000"/>
              <a:buNone/>
              <a:defRPr sz="3600" b="1">
                <a:solidFill>
                  <a:schemeClr val="tx1"/>
                </a:solidFill>
                <a:latin typeface="+mj-lt"/>
                <a:ea typeface="+mj-ea"/>
                <a:cs typeface="+mj-cs"/>
              </a:defRPr>
            </a:lvl1pPr>
            <a:lvl2pPr lvl="1" algn="l" rtl="0" eaLnBrk="0" fontAlgn="base" hangingPunct="0">
              <a:lnSpc>
                <a:spcPct val="80000"/>
              </a:lnSpc>
              <a:spcBef>
                <a:spcPts val="0"/>
              </a:spcBef>
              <a:spcAft>
                <a:spcPts val="0"/>
              </a:spcAft>
              <a:buSzPts val="2000"/>
              <a:buNone/>
              <a:defRPr sz="3600" b="1">
                <a:solidFill>
                  <a:schemeClr val="tx1"/>
                </a:solidFill>
                <a:latin typeface="Book Antiqua" panose="02040602050305030304" pitchFamily="18" charset="0"/>
                <a:cs typeface="Times New Roman" panose="02020603050405020304" pitchFamily="18" charset="0"/>
              </a:defRPr>
            </a:lvl2pPr>
            <a:lvl3pPr lvl="2" algn="l" rtl="0" eaLnBrk="0" fontAlgn="base" hangingPunct="0">
              <a:lnSpc>
                <a:spcPct val="80000"/>
              </a:lnSpc>
              <a:spcBef>
                <a:spcPts val="0"/>
              </a:spcBef>
              <a:spcAft>
                <a:spcPts val="0"/>
              </a:spcAft>
              <a:buSzPts val="2000"/>
              <a:buNone/>
              <a:defRPr sz="3600" b="1">
                <a:solidFill>
                  <a:schemeClr val="tx1"/>
                </a:solidFill>
                <a:latin typeface="Book Antiqua" panose="02040602050305030304" pitchFamily="18" charset="0"/>
                <a:cs typeface="Times New Roman" panose="02020603050405020304" pitchFamily="18" charset="0"/>
              </a:defRPr>
            </a:lvl3pPr>
            <a:lvl4pPr lvl="3" algn="l" rtl="0" eaLnBrk="0" fontAlgn="base" hangingPunct="0">
              <a:lnSpc>
                <a:spcPct val="80000"/>
              </a:lnSpc>
              <a:spcBef>
                <a:spcPts val="0"/>
              </a:spcBef>
              <a:spcAft>
                <a:spcPts val="0"/>
              </a:spcAft>
              <a:buSzPts val="2000"/>
              <a:buNone/>
              <a:defRPr sz="3600" b="1">
                <a:solidFill>
                  <a:schemeClr val="tx1"/>
                </a:solidFill>
                <a:latin typeface="Book Antiqua" panose="02040602050305030304" pitchFamily="18" charset="0"/>
                <a:cs typeface="Times New Roman" panose="02020603050405020304" pitchFamily="18" charset="0"/>
              </a:defRPr>
            </a:lvl4pPr>
            <a:lvl5pPr lvl="4" algn="l" rtl="0" eaLnBrk="0" fontAlgn="base" hangingPunct="0">
              <a:lnSpc>
                <a:spcPct val="80000"/>
              </a:lnSpc>
              <a:spcBef>
                <a:spcPts val="0"/>
              </a:spcBef>
              <a:spcAft>
                <a:spcPts val="0"/>
              </a:spcAft>
              <a:buSzPts val="2000"/>
              <a:buNone/>
              <a:defRPr sz="3600" b="1">
                <a:solidFill>
                  <a:schemeClr val="tx1"/>
                </a:solidFill>
                <a:latin typeface="Book Antiqua" panose="02040602050305030304" pitchFamily="18" charset="0"/>
                <a:cs typeface="Times New Roman" panose="02020603050405020304" pitchFamily="18" charset="0"/>
              </a:defRPr>
            </a:lvl5pPr>
            <a:lvl6pPr marL="457200" lvl="5" algn="l" rtl="0" fontAlgn="base">
              <a:lnSpc>
                <a:spcPct val="80000"/>
              </a:lnSpc>
              <a:spcBef>
                <a:spcPts val="0"/>
              </a:spcBef>
              <a:spcAft>
                <a:spcPts val="0"/>
              </a:spcAft>
              <a:buSzPts val="2000"/>
              <a:buNone/>
              <a:defRPr sz="3600" b="1">
                <a:solidFill>
                  <a:schemeClr val="tx1"/>
                </a:solidFill>
                <a:latin typeface="Book Antiqua" panose="02040602050305030304" pitchFamily="18" charset="0"/>
                <a:cs typeface="Times New Roman" panose="02020603050405020304" pitchFamily="18" charset="0"/>
              </a:defRPr>
            </a:lvl6pPr>
            <a:lvl7pPr marL="914400" lvl="6" algn="l" rtl="0" fontAlgn="base">
              <a:lnSpc>
                <a:spcPct val="80000"/>
              </a:lnSpc>
              <a:spcBef>
                <a:spcPts val="0"/>
              </a:spcBef>
              <a:spcAft>
                <a:spcPts val="0"/>
              </a:spcAft>
              <a:buSzPts val="2000"/>
              <a:buNone/>
              <a:defRPr sz="3600" b="1">
                <a:solidFill>
                  <a:schemeClr val="tx1"/>
                </a:solidFill>
                <a:latin typeface="Book Antiqua" panose="02040602050305030304" pitchFamily="18" charset="0"/>
                <a:cs typeface="Times New Roman" panose="02020603050405020304" pitchFamily="18" charset="0"/>
              </a:defRPr>
            </a:lvl7pPr>
            <a:lvl8pPr marL="1371600" lvl="7" algn="l" rtl="0" fontAlgn="base">
              <a:lnSpc>
                <a:spcPct val="80000"/>
              </a:lnSpc>
              <a:spcBef>
                <a:spcPts val="0"/>
              </a:spcBef>
              <a:spcAft>
                <a:spcPts val="0"/>
              </a:spcAft>
              <a:buSzPts val="2000"/>
              <a:buNone/>
              <a:defRPr sz="3600" b="1">
                <a:solidFill>
                  <a:schemeClr val="tx1"/>
                </a:solidFill>
                <a:latin typeface="Book Antiqua" panose="02040602050305030304" pitchFamily="18" charset="0"/>
                <a:cs typeface="Times New Roman" panose="02020603050405020304" pitchFamily="18" charset="0"/>
              </a:defRPr>
            </a:lvl8pPr>
            <a:lvl9pPr marL="1828800" lvl="8" algn="l" rtl="0" fontAlgn="base">
              <a:lnSpc>
                <a:spcPct val="80000"/>
              </a:lnSpc>
              <a:spcBef>
                <a:spcPts val="0"/>
              </a:spcBef>
              <a:spcAft>
                <a:spcPts val="0"/>
              </a:spcAft>
              <a:buSzPts val="2000"/>
              <a:buNone/>
              <a:defRPr sz="3600" b="1">
                <a:solidFill>
                  <a:schemeClr val="tx1"/>
                </a:solidFill>
                <a:latin typeface="Book Antiqua" panose="02040602050305030304" pitchFamily="18" charset="0"/>
                <a:cs typeface="Times New Roman" panose="02020603050405020304" pitchFamily="18" charset="0"/>
              </a:defRPr>
            </a:lvl9pPr>
          </a:lstStyle>
          <a:p>
            <a:r>
              <a:rPr lang="es-CO" altLang="en-US" dirty="0">
                <a:sym typeface="+mn-ea"/>
              </a:rPr>
              <a:t>Estructura SPSIVIM. </a:t>
            </a:r>
            <a:r>
              <a:rPr lang="es-419" kern="0" dirty="0"/>
              <a:t>PILARES</a:t>
            </a:r>
            <a:endParaRPr lang="es-CO" kern="0" dirty="0"/>
          </a:p>
        </p:txBody>
      </p:sp>
      <p:graphicFrame>
        <p:nvGraphicFramePr>
          <p:cNvPr id="14" name="Diagrama 13">
            <a:extLst>
              <a:ext uri="{FF2B5EF4-FFF2-40B4-BE49-F238E27FC236}">
                <a16:creationId xmlns:a16="http://schemas.microsoft.com/office/drawing/2014/main" id="{4E9777DE-511B-4299-923A-7ECD1E95DD0E}"/>
              </a:ext>
            </a:extLst>
          </p:cNvPr>
          <p:cNvGraphicFramePr/>
          <p:nvPr>
            <p:extLst>
              <p:ext uri="{D42A27DB-BD31-4B8C-83A1-F6EECF244321}">
                <p14:modId xmlns:p14="http://schemas.microsoft.com/office/powerpoint/2010/main" val="1541076540"/>
              </p:ext>
            </p:extLst>
          </p:nvPr>
        </p:nvGraphicFramePr>
        <p:xfrm>
          <a:off x="467544" y="1775616"/>
          <a:ext cx="7848872" cy="470540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6" name="Título 15">
            <a:extLst>
              <a:ext uri="{FF2B5EF4-FFF2-40B4-BE49-F238E27FC236}">
                <a16:creationId xmlns:a16="http://schemas.microsoft.com/office/drawing/2014/main" id="{2F7FAEA0-E5D1-49C9-B997-EB715E86C4A2}"/>
              </a:ext>
            </a:extLst>
          </p:cNvPr>
          <p:cNvSpPr>
            <a:spLocks noGrp="1"/>
          </p:cNvSpPr>
          <p:nvPr>
            <p:ph type="title"/>
          </p:nvPr>
        </p:nvSpPr>
        <p:spPr/>
        <p:txBody>
          <a:bodyPr/>
          <a:lstStyle/>
          <a:p>
            <a:r>
              <a:rPr lang="es-419" dirty="0"/>
              <a:t>Art: 3</a:t>
            </a:r>
            <a:endParaRPr lang="es-CO" dirty="0"/>
          </a:p>
        </p:txBody>
      </p:sp>
      <p:sp>
        <p:nvSpPr>
          <p:cNvPr id="2" name="CuadroTexto 1">
            <a:extLst>
              <a:ext uri="{FF2B5EF4-FFF2-40B4-BE49-F238E27FC236}">
                <a16:creationId xmlns:a16="http://schemas.microsoft.com/office/drawing/2014/main" id="{18BAFC54-6BC5-45F0-969D-9C42CFC02CB5}"/>
              </a:ext>
            </a:extLst>
          </p:cNvPr>
          <p:cNvSpPr txBox="1"/>
          <p:nvPr/>
        </p:nvSpPr>
        <p:spPr>
          <a:xfrm>
            <a:off x="683568" y="4870184"/>
            <a:ext cx="7632848" cy="1754326"/>
          </a:xfrm>
          <a:prstGeom prst="rect">
            <a:avLst/>
          </a:prstGeom>
          <a:noFill/>
        </p:spPr>
        <p:txBody>
          <a:bodyPr wrap="square" rtlCol="0">
            <a:spAutoFit/>
          </a:bodyPr>
          <a:lstStyle/>
          <a:p>
            <a:pPr algn="just"/>
            <a:r>
              <a:rPr lang="es-CO" altLang="en-US" dirty="0"/>
              <a:t>Pa</a:t>
            </a:r>
            <a:r>
              <a:rPr lang="es-CO" altLang="en-US" sz="1400" dirty="0"/>
              <a:t>rágrafo 1: La presente Ley no aplicará en el Pilar Contributivo ni </a:t>
            </a:r>
            <a:r>
              <a:rPr lang="es-CO" altLang="en-US" sz="1400" dirty="0" err="1"/>
              <a:t>Semicontributivo</a:t>
            </a:r>
            <a:r>
              <a:rPr lang="es-CO" altLang="en-US" sz="1400" dirty="0"/>
              <a:t> a las personas afiliadas a los regímenes pensionales especiales y exceptuados vigentes a la expedición de la presente ley.</a:t>
            </a:r>
          </a:p>
          <a:p>
            <a:pPr algn="just"/>
            <a:endParaRPr lang="es-CO" altLang="en-US" sz="1400" dirty="0"/>
          </a:p>
          <a:p>
            <a:pPr algn="just"/>
            <a:r>
              <a:rPr lang="es-CO" altLang="en-US" sz="1400" dirty="0"/>
              <a:t>Parágrafo 2: La presente ley no aplicará en el Pilar Contributivo ni </a:t>
            </a:r>
            <a:r>
              <a:rPr lang="es-CO" altLang="en-US" sz="1400" dirty="0" err="1"/>
              <a:t>Semicontributivo</a:t>
            </a:r>
            <a:r>
              <a:rPr lang="es-CO" altLang="en-US" sz="1400" dirty="0"/>
              <a:t> a las personas que hayan obtenido una pensión de vejez y de invalidez o prestación en el Sistema General de Pensiones o en los regímenes especiales o exceptuados</a:t>
            </a:r>
            <a:endParaRPr lang="es-CO" sz="1400" dirty="0"/>
          </a:p>
        </p:txBody>
      </p:sp>
    </p:spTree>
    <p:extLst>
      <p:ext uri="{BB962C8B-B14F-4D97-AF65-F5344CB8AC3E}">
        <p14:creationId xmlns:p14="http://schemas.microsoft.com/office/powerpoint/2010/main" val="2435982508"/>
      </p:ext>
    </p:extLst>
  </p:cSld>
  <p:clrMapOvr>
    <a:masterClrMapping/>
  </p:clrMapOvr>
  <p:transition>
    <p:fade thruBlk="1"/>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051050" y="402590"/>
            <a:ext cx="7092950" cy="534035"/>
          </a:xfrm>
        </p:spPr>
        <p:txBody>
          <a:bodyPr/>
          <a:lstStyle/>
          <a:p>
            <a:r>
              <a:rPr lang="es-CO" altLang="en-US"/>
              <a:t>Principios  </a:t>
            </a:r>
            <a:r>
              <a:rPr lang="es-CO" altLang="en-US">
                <a:sym typeface="+mn-ea"/>
              </a:rPr>
              <a:t>SPSIVIM.</a:t>
            </a:r>
            <a:endParaRPr lang="es-CO" altLang="en-US"/>
          </a:p>
        </p:txBody>
      </p:sp>
      <p:sp>
        <p:nvSpPr>
          <p:cNvPr id="5" name="Content Placeholder 4"/>
          <p:cNvSpPr>
            <a:spLocks noGrp="1"/>
          </p:cNvSpPr>
          <p:nvPr>
            <p:ph sz="half" idx="1"/>
          </p:nvPr>
        </p:nvSpPr>
        <p:spPr>
          <a:xfrm>
            <a:off x="395288" y="1340485"/>
            <a:ext cx="3990975" cy="5184775"/>
          </a:xfrm>
        </p:spPr>
        <p:txBody>
          <a:bodyPr/>
          <a:lstStyle/>
          <a:p>
            <a:r>
              <a:rPr lang="en-US" sz="1800">
                <a:sym typeface="+mn-ea"/>
              </a:rPr>
              <a:t>a)Universalidad: </a:t>
            </a:r>
            <a:endParaRPr lang="en-US" sz="1800"/>
          </a:p>
          <a:p>
            <a:r>
              <a:rPr lang="en-US" sz="1800">
                <a:sym typeface="+mn-ea"/>
              </a:rPr>
              <a:t>b)Solidaridad: </a:t>
            </a:r>
            <a:endParaRPr lang="en-US" sz="1800"/>
          </a:p>
          <a:p>
            <a:r>
              <a:rPr lang="en-US" sz="1800">
                <a:sym typeface="+mn-ea"/>
              </a:rPr>
              <a:t>c)Dignidad: Reconoce el valor inherente de una persona, que incluye la autonomía individual y condiciones de vida cualificadas. </a:t>
            </a:r>
            <a:endParaRPr lang="en-US" sz="1800"/>
          </a:p>
          <a:p>
            <a:r>
              <a:rPr lang="en-US" sz="1800">
                <a:sym typeface="+mn-ea"/>
              </a:rPr>
              <a:t>d)Igualdad: </a:t>
            </a:r>
            <a:endParaRPr lang="en-US" sz="1800"/>
          </a:p>
          <a:p>
            <a:r>
              <a:rPr lang="en-US" sz="1800">
                <a:sym typeface="+mn-ea"/>
              </a:rPr>
              <a:t>e)Inclusión: </a:t>
            </a:r>
            <a:endParaRPr lang="en-US" sz="1800"/>
          </a:p>
          <a:p>
            <a:r>
              <a:rPr lang="en-US" sz="1800">
                <a:sym typeface="+mn-ea"/>
              </a:rPr>
              <a:t>f)Eficiencia: </a:t>
            </a:r>
            <a:endParaRPr lang="en-US" sz="1800"/>
          </a:p>
          <a:p>
            <a:r>
              <a:rPr lang="en-US" sz="1800">
                <a:sym typeface="+mn-ea"/>
              </a:rPr>
              <a:t>g)Integralidad: </a:t>
            </a:r>
            <a:endParaRPr lang="en-US" sz="1800"/>
          </a:p>
          <a:p>
            <a:r>
              <a:rPr lang="en-US" sz="1800">
                <a:sym typeface="+mn-ea"/>
              </a:rPr>
              <a:t>h)Unidad: </a:t>
            </a:r>
            <a:endParaRPr lang="en-US" sz="1800"/>
          </a:p>
          <a:p>
            <a:r>
              <a:rPr lang="en-US" sz="1800">
                <a:sym typeface="+mn-ea"/>
              </a:rPr>
              <a:t>i)Participación: </a:t>
            </a:r>
            <a:endParaRPr lang="en-US" sz="1800"/>
          </a:p>
          <a:p>
            <a:r>
              <a:rPr lang="en-US" sz="1800">
                <a:sym typeface="+mn-ea"/>
              </a:rPr>
              <a:t>j)Financiamiento colectivo: </a:t>
            </a:r>
            <a:endParaRPr lang="en-US" sz="1800"/>
          </a:p>
          <a:p>
            <a:endParaRPr lang="en-US" sz="1800"/>
          </a:p>
        </p:txBody>
      </p:sp>
      <p:sp>
        <p:nvSpPr>
          <p:cNvPr id="6" name="Content Placeholder 5"/>
          <p:cNvSpPr>
            <a:spLocks noGrp="1"/>
          </p:cNvSpPr>
          <p:nvPr>
            <p:ph sz="half" idx="2"/>
          </p:nvPr>
        </p:nvSpPr>
        <p:spPr/>
        <p:txBody>
          <a:bodyPr/>
          <a:lstStyle/>
          <a:p>
            <a:pPr algn="l">
              <a:buClrTx/>
              <a:buSzTx/>
              <a:buNone/>
            </a:pPr>
            <a:r>
              <a:rPr lang="en-US" sz="1800">
                <a:sym typeface="+mn-ea"/>
              </a:rPr>
              <a:t>k)Diálogo social: </a:t>
            </a:r>
            <a:endParaRPr lang="en-US" sz="1800"/>
          </a:p>
          <a:p>
            <a:pPr algn="l">
              <a:buClrTx/>
              <a:buSzTx/>
              <a:buNone/>
            </a:pPr>
            <a:r>
              <a:rPr lang="en-US" sz="1800">
                <a:sym typeface="+mn-ea"/>
              </a:rPr>
              <a:t>l)Irrenunciabilidad: </a:t>
            </a:r>
            <a:endParaRPr lang="en-US" sz="1800"/>
          </a:p>
          <a:p>
            <a:pPr algn="l">
              <a:buClrTx/>
              <a:buSzTx/>
              <a:buNone/>
            </a:pPr>
            <a:r>
              <a:rPr lang="en-US" sz="1800">
                <a:sym typeface="+mn-ea"/>
              </a:rPr>
              <a:t>m)Enfoque de Género y Diversidad:</a:t>
            </a:r>
            <a:endParaRPr lang="en-US" sz="1800"/>
          </a:p>
          <a:p>
            <a:pPr algn="l">
              <a:buClrTx/>
              <a:buSzTx/>
              <a:buNone/>
            </a:pPr>
            <a:r>
              <a:rPr lang="en-US" sz="1800">
                <a:sym typeface="+mn-ea"/>
              </a:rPr>
              <a:t>n)Sostenibilidad financiera-actuarial a largo plazo: </a:t>
            </a:r>
            <a:endParaRPr lang="en-US" sz="1800"/>
          </a:p>
          <a:p>
            <a:pPr algn="l">
              <a:buClrTx/>
              <a:buSzTx/>
              <a:buNone/>
            </a:pPr>
            <a:r>
              <a:rPr lang="en-US" sz="1800">
                <a:sym typeface="+mn-ea"/>
              </a:rPr>
              <a:t>o)Progresividad del derecho. </a:t>
            </a:r>
            <a:endParaRPr lang="en-US" sz="1800"/>
          </a:p>
          <a:p>
            <a:pPr algn="l">
              <a:buClrTx/>
              <a:buSzTx/>
              <a:buNone/>
            </a:pPr>
            <a:r>
              <a:rPr lang="en-US" sz="1800">
                <a:sym typeface="+mn-ea"/>
              </a:rPr>
              <a:t>p)Derechos adquiridos: </a:t>
            </a:r>
            <a:endParaRPr lang="en-US" sz="1800"/>
          </a:p>
          <a:p>
            <a:pPr algn="l">
              <a:buClrTx/>
              <a:buSzTx/>
              <a:buNone/>
            </a:pPr>
            <a:r>
              <a:rPr lang="en-US" sz="1800">
                <a:sym typeface="+mn-ea"/>
              </a:rPr>
              <a:t>q)Eficacia:</a:t>
            </a:r>
            <a:endParaRPr lang="en-US" sz="1800"/>
          </a:p>
          <a:p>
            <a:pPr algn="l">
              <a:buClrTx/>
              <a:buSzTx/>
              <a:buNone/>
            </a:pPr>
            <a:endParaRPr lang="en-US" sz="1800"/>
          </a:p>
          <a:p>
            <a:pPr algn="l">
              <a:buClrTx/>
              <a:buSzTx/>
              <a:buNone/>
            </a:pPr>
            <a:r>
              <a:rPr lang="en-US" sz="1800">
                <a:sym typeface="+mn-ea"/>
              </a:rPr>
              <a:t>r)Especial protección a la población rural:</a:t>
            </a:r>
            <a:endParaRPr lang="en-US" sz="1800"/>
          </a:p>
          <a:p>
            <a:pPr algn="l">
              <a:buClrTx/>
              <a:buSzTx/>
              <a:buNone/>
            </a:pPr>
            <a:r>
              <a:rPr lang="en-US" sz="1800">
                <a:sym typeface="+mn-ea"/>
              </a:rPr>
              <a:t>s)Enfoque étnico: </a:t>
            </a:r>
            <a:endParaRPr lang="en-US" sz="1800"/>
          </a:p>
          <a:p>
            <a:pPr algn="l">
              <a:buClrTx/>
              <a:buSzTx/>
              <a:buNone/>
            </a:pPr>
            <a:r>
              <a:rPr lang="en-US" sz="1800">
                <a:sym typeface="+mn-ea"/>
              </a:rPr>
              <a:t>t)Celeridad e interoperabilidad: </a:t>
            </a:r>
            <a:endParaRPr lang="en-US" sz="1800"/>
          </a:p>
          <a:p>
            <a:pPr algn="l">
              <a:buClrTx/>
              <a:buSzTx/>
              <a:buNone/>
            </a:pPr>
            <a:r>
              <a:rPr lang="en-US" sz="1800">
                <a:sym typeface="+mn-ea"/>
              </a:rPr>
              <a:t>u)Libertad de elección: </a:t>
            </a:r>
            <a:endParaRPr lang="en-US" sz="1800"/>
          </a:p>
          <a:p>
            <a:pPr algn="l">
              <a:buClrTx/>
              <a:buSzTx/>
              <a:buNone/>
            </a:pPr>
            <a:r>
              <a:rPr lang="en-US" sz="1800">
                <a:sym typeface="+mn-ea"/>
              </a:rPr>
              <a:t>v)Rentabilidad: </a:t>
            </a:r>
            <a:endParaRPr lang="en-US" sz="1800"/>
          </a:p>
          <a:p>
            <a:pPr algn="l">
              <a:buClrTx/>
              <a:buSzTx/>
              <a:buNone/>
            </a:pPr>
            <a:endParaRPr lang="en-US" sz="180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1715" y="620395"/>
            <a:ext cx="7092950" cy="1420495"/>
          </a:xfrm>
        </p:spPr>
        <p:txBody>
          <a:bodyPr/>
          <a:lstStyle/>
          <a:p>
            <a:r>
              <a:rPr lang="es-CO" altLang="en-US"/>
              <a:t>artículo 10. facultad del (la) empleador(a) para solicitar la</a:t>
            </a:r>
            <a:br>
              <a:rPr lang="es-CO" altLang="en-US"/>
            </a:br>
            <a:r>
              <a:rPr lang="es-CO" altLang="en-US"/>
              <a:t>pensión integral de vejez. </a:t>
            </a:r>
          </a:p>
        </p:txBody>
      </p:sp>
      <p:sp>
        <p:nvSpPr>
          <p:cNvPr id="3" name="Content Placeholder 2"/>
          <p:cNvSpPr>
            <a:spLocks noGrp="1"/>
          </p:cNvSpPr>
          <p:nvPr>
            <p:ph idx="1"/>
          </p:nvPr>
        </p:nvSpPr>
        <p:spPr/>
        <p:txBody>
          <a:bodyPr/>
          <a:lstStyle/>
          <a:p>
            <a:endParaRPr lang="en-US" dirty="0"/>
          </a:p>
          <a:p>
            <a:endParaRPr lang="en-US" dirty="0"/>
          </a:p>
          <a:p>
            <a:pPr algn="just"/>
            <a:r>
              <a:rPr lang="en-US" sz="2000" dirty="0"/>
              <a:t>El (la) </a:t>
            </a:r>
            <a:r>
              <a:rPr lang="en-US" sz="2000" dirty="0" err="1"/>
              <a:t>empleador</a:t>
            </a:r>
            <a:r>
              <a:rPr lang="en-US" sz="2000" dirty="0"/>
              <a:t>(a) </a:t>
            </a:r>
            <a:r>
              <a:rPr lang="en-US" sz="2000" dirty="0" err="1"/>
              <a:t>podrá</a:t>
            </a:r>
            <a:r>
              <a:rPr lang="en-US" sz="2000" dirty="0"/>
              <a:t> </a:t>
            </a:r>
            <a:r>
              <a:rPr lang="en-US" sz="2000" dirty="0" err="1"/>
              <a:t>dar</a:t>
            </a:r>
            <a:r>
              <a:rPr lang="en-US" sz="2000" dirty="0"/>
              <a:t> por </a:t>
            </a:r>
            <a:r>
              <a:rPr lang="en-US" sz="2000" dirty="0" err="1"/>
              <a:t>terminado</a:t>
            </a:r>
            <a:r>
              <a:rPr lang="en-US" sz="2000" dirty="0"/>
              <a:t> el </a:t>
            </a:r>
            <a:r>
              <a:rPr lang="en-US" sz="2000" dirty="0" err="1"/>
              <a:t>contrato</a:t>
            </a:r>
            <a:r>
              <a:rPr lang="en-US" sz="2000" dirty="0"/>
              <a:t> de </a:t>
            </a:r>
            <a:r>
              <a:rPr lang="en-US" sz="2000" dirty="0" err="1"/>
              <a:t>trabajo</a:t>
            </a:r>
            <a:r>
              <a:rPr lang="en-US" sz="2000" dirty="0"/>
              <a:t> o la </a:t>
            </a:r>
            <a:r>
              <a:rPr lang="en-US" sz="2000" dirty="0" err="1"/>
              <a:t>relación</a:t>
            </a:r>
            <a:r>
              <a:rPr lang="en-US" sz="2000" dirty="0"/>
              <a:t> legal o </a:t>
            </a:r>
            <a:r>
              <a:rPr lang="en-US" sz="2000" dirty="0" err="1"/>
              <a:t>reglamentaria</a:t>
            </a:r>
            <a:r>
              <a:rPr lang="en-US" sz="2000" dirty="0"/>
              <a:t>, </a:t>
            </a:r>
            <a:r>
              <a:rPr lang="en-US" sz="2000" dirty="0" err="1"/>
              <a:t>cuando</a:t>
            </a:r>
            <a:r>
              <a:rPr lang="en-US" sz="2000" dirty="0"/>
              <a:t> </a:t>
            </a:r>
            <a:r>
              <a:rPr lang="en-US" sz="2000" dirty="0" err="1"/>
              <a:t>además</a:t>
            </a:r>
            <a:r>
              <a:rPr lang="en-US" sz="2000" dirty="0"/>
              <a:t> de la </a:t>
            </a:r>
            <a:r>
              <a:rPr lang="en-US" sz="2000" dirty="0" err="1"/>
              <a:t>notificación</a:t>
            </a:r>
            <a:r>
              <a:rPr lang="en-US" sz="2000" dirty="0"/>
              <a:t> del </a:t>
            </a:r>
            <a:r>
              <a:rPr lang="en-US" sz="2000" dirty="0" err="1"/>
              <a:t>reconocimiento</a:t>
            </a:r>
            <a:r>
              <a:rPr lang="en-US" sz="2000" dirty="0"/>
              <a:t> de la </a:t>
            </a:r>
            <a:r>
              <a:rPr lang="en-US" sz="2000" dirty="0" err="1"/>
              <a:t>pensión</a:t>
            </a:r>
            <a:r>
              <a:rPr lang="en-US" sz="2000" dirty="0"/>
              <a:t> se le </a:t>
            </a:r>
            <a:r>
              <a:rPr lang="en-US" sz="2000" dirty="0" err="1"/>
              <a:t>notifique</a:t>
            </a:r>
            <a:r>
              <a:rPr lang="en-US" sz="2000" dirty="0"/>
              <a:t> </a:t>
            </a:r>
            <a:r>
              <a:rPr lang="en-US" sz="2000" dirty="0" err="1"/>
              <a:t>debidamente</a:t>
            </a:r>
            <a:r>
              <a:rPr lang="en-US" sz="2000" dirty="0"/>
              <a:t> </a:t>
            </a:r>
            <a:r>
              <a:rPr lang="en-US" sz="2000" dirty="0" err="1"/>
              <a:t>su</a:t>
            </a:r>
            <a:r>
              <a:rPr lang="en-US" sz="2000" dirty="0"/>
              <a:t> </a:t>
            </a:r>
            <a:r>
              <a:rPr lang="en-US" sz="2000" dirty="0" err="1"/>
              <a:t>inclusión</a:t>
            </a:r>
            <a:r>
              <a:rPr lang="en-US" sz="2000" dirty="0"/>
              <a:t> </a:t>
            </a:r>
            <a:r>
              <a:rPr lang="en-US" sz="2000" dirty="0" err="1"/>
              <a:t>en</a:t>
            </a:r>
            <a:r>
              <a:rPr lang="en-US" sz="2000" dirty="0"/>
              <a:t> la </a:t>
            </a:r>
            <a:r>
              <a:rPr lang="en-US" sz="2000" dirty="0" err="1"/>
              <a:t>nómina</a:t>
            </a:r>
            <a:r>
              <a:rPr lang="en-US" sz="2000" dirty="0"/>
              <a:t> de pensionados por </a:t>
            </a:r>
            <a:r>
              <a:rPr lang="en-US" sz="2000" dirty="0" err="1"/>
              <a:t>parte</a:t>
            </a:r>
            <a:r>
              <a:rPr lang="en-US" sz="2000" dirty="0"/>
              <a:t> de la </a:t>
            </a:r>
            <a:r>
              <a:rPr lang="en-US" sz="2000" dirty="0" err="1"/>
              <a:t>administradora</a:t>
            </a:r>
            <a:r>
              <a:rPr lang="en-US" sz="2000" dirty="0"/>
              <a:t> del </a:t>
            </a:r>
            <a:r>
              <a:rPr lang="en-US" sz="2000" dirty="0" err="1"/>
              <a:t>sistema</a:t>
            </a:r>
            <a:r>
              <a:rPr lang="en-US" sz="2000" dirty="0"/>
              <a:t>.</a:t>
            </a:r>
          </a:p>
          <a:p>
            <a:pPr indent="0" algn="just"/>
            <a:endParaRPr lang="en-US" sz="2000" dirty="0"/>
          </a:p>
          <a:p>
            <a:pPr indent="0" algn="just"/>
            <a:r>
              <a:rPr lang="en-US" sz="2000" dirty="0"/>
              <a:t>Lo </a:t>
            </a:r>
            <a:r>
              <a:rPr lang="en-US" sz="2000" dirty="0" err="1"/>
              <a:t>dispuesto</a:t>
            </a:r>
            <a:r>
              <a:rPr lang="en-US" sz="2000" dirty="0"/>
              <a:t> </a:t>
            </a:r>
            <a:r>
              <a:rPr lang="en-US" sz="2000" dirty="0" err="1"/>
              <a:t>en</a:t>
            </a:r>
            <a:r>
              <a:rPr lang="en-US" sz="2000" dirty="0"/>
              <a:t> </a:t>
            </a:r>
            <a:r>
              <a:rPr lang="en-US" sz="2000" dirty="0" err="1"/>
              <a:t>este</a:t>
            </a:r>
            <a:r>
              <a:rPr lang="en-US" sz="2000" dirty="0"/>
              <a:t> </a:t>
            </a:r>
            <a:r>
              <a:rPr lang="en-US" sz="2000" dirty="0" err="1"/>
              <a:t>artículo</a:t>
            </a:r>
            <a:r>
              <a:rPr lang="en-US" sz="2000" dirty="0"/>
              <a:t> </a:t>
            </a:r>
            <a:r>
              <a:rPr lang="en-US" sz="2000" dirty="0" err="1"/>
              <a:t>rige</a:t>
            </a:r>
            <a:r>
              <a:rPr lang="en-US" sz="2000" dirty="0"/>
              <a:t> para </a:t>
            </a:r>
            <a:r>
              <a:rPr lang="en-US" sz="2000" dirty="0" err="1"/>
              <a:t>todos</a:t>
            </a:r>
            <a:r>
              <a:rPr lang="en-US" sz="2000" dirty="0"/>
              <a:t> los </a:t>
            </a:r>
            <a:r>
              <a:rPr lang="en-US" sz="2000" dirty="0" err="1"/>
              <a:t>trabajadores</a:t>
            </a:r>
            <a:r>
              <a:rPr lang="en-US" sz="2000" dirty="0"/>
              <a:t> o </a:t>
            </a:r>
            <a:r>
              <a:rPr lang="en-US" sz="2000" dirty="0" err="1"/>
              <a:t>servidores</a:t>
            </a:r>
            <a:r>
              <a:rPr lang="en-US" sz="2000" dirty="0"/>
              <a:t> </a:t>
            </a:r>
            <a:r>
              <a:rPr lang="en-US" sz="2000" dirty="0" err="1"/>
              <a:t>públicos</a:t>
            </a:r>
            <a:r>
              <a:rPr lang="en-US" sz="2000" dirty="0"/>
              <a:t> </a:t>
            </a:r>
            <a:r>
              <a:rPr lang="en-US" sz="2000" dirty="0" err="1"/>
              <a:t>afiliados</a:t>
            </a:r>
            <a:r>
              <a:rPr lang="en-US" sz="2000" dirty="0"/>
              <a:t> al Sistema de </a:t>
            </a:r>
            <a:r>
              <a:rPr lang="en-US" sz="2000" dirty="0" err="1"/>
              <a:t>Protección</a:t>
            </a:r>
            <a:r>
              <a:rPr lang="en-US" sz="2000" dirty="0"/>
              <a:t> Social Integral para la </a:t>
            </a:r>
            <a:r>
              <a:rPr lang="en-US" sz="2000" dirty="0" err="1"/>
              <a:t>Vejez</a:t>
            </a:r>
            <a:r>
              <a:rPr lang="en-US" sz="2000" dirty="0"/>
              <a:t>, </a:t>
            </a:r>
            <a:r>
              <a:rPr lang="en-US" sz="2000" dirty="0" err="1"/>
              <a:t>Invalidez</a:t>
            </a:r>
            <a:r>
              <a:rPr lang="en-US" sz="2000" dirty="0"/>
              <a:t> y </a:t>
            </a:r>
            <a:r>
              <a:rPr lang="en-US" sz="2000" dirty="0" err="1"/>
              <a:t>Muerte</a:t>
            </a:r>
            <a:r>
              <a:rPr lang="en-US" sz="2000" dirty="0"/>
              <a:t>, salvo que el </a:t>
            </a:r>
            <a:r>
              <a:rPr lang="en-US" sz="2000" dirty="0" err="1"/>
              <a:t>servidor</a:t>
            </a:r>
            <a:r>
              <a:rPr lang="en-US" sz="2000" dirty="0"/>
              <a:t> </a:t>
            </a:r>
            <a:r>
              <a:rPr lang="en-US" sz="2000" dirty="0" err="1"/>
              <a:t>público</a:t>
            </a:r>
            <a:r>
              <a:rPr lang="en-US" sz="2000" dirty="0"/>
              <a:t> </a:t>
            </a:r>
            <a:r>
              <a:rPr lang="en-US" sz="2000" dirty="0" err="1"/>
              <a:t>realice</a:t>
            </a:r>
            <a:r>
              <a:rPr lang="en-US" sz="2000" dirty="0"/>
              <a:t> la </a:t>
            </a:r>
            <a:r>
              <a:rPr lang="en-US" sz="2000" dirty="0" err="1"/>
              <a:t>manifestación</a:t>
            </a:r>
            <a:r>
              <a:rPr lang="en-US" sz="2000" dirty="0"/>
              <a:t> de </a:t>
            </a:r>
            <a:r>
              <a:rPr lang="en-US" sz="2000" dirty="0" err="1"/>
              <a:t>voluntad</a:t>
            </a:r>
            <a:r>
              <a:rPr lang="en-US" sz="2000" dirty="0"/>
              <a:t> de </a:t>
            </a:r>
            <a:r>
              <a:rPr lang="en-US" sz="2000" dirty="0" err="1"/>
              <a:t>continuar</a:t>
            </a:r>
            <a:r>
              <a:rPr lang="en-US" sz="2000" dirty="0"/>
              <a:t> </a:t>
            </a:r>
            <a:r>
              <a:rPr lang="en-US" sz="2000" dirty="0" err="1"/>
              <a:t>en</a:t>
            </a:r>
            <a:r>
              <a:rPr lang="en-US" sz="2000" dirty="0"/>
              <a:t> la </a:t>
            </a:r>
            <a:r>
              <a:rPr lang="en-US" sz="2000" dirty="0" err="1"/>
              <a:t>entidad</a:t>
            </a:r>
            <a:r>
              <a:rPr lang="en-US" sz="2000" dirty="0"/>
              <a:t> de </a:t>
            </a:r>
            <a:r>
              <a:rPr lang="en-US" sz="2000" dirty="0" err="1"/>
              <a:t>conformidad</a:t>
            </a:r>
            <a:r>
              <a:rPr lang="en-US" sz="2000" dirty="0"/>
              <a:t> con lo </a:t>
            </a:r>
            <a:r>
              <a:rPr lang="en-US" sz="2000" dirty="0" err="1"/>
              <a:t>dispuesto</a:t>
            </a:r>
            <a:r>
              <a:rPr lang="en-US" sz="2000" dirty="0"/>
              <a:t> </a:t>
            </a:r>
            <a:r>
              <a:rPr lang="en-US" sz="2000" dirty="0" err="1"/>
              <a:t>en</a:t>
            </a:r>
            <a:r>
              <a:rPr lang="en-US" sz="2000" dirty="0"/>
              <a:t> el </a:t>
            </a:r>
            <a:r>
              <a:rPr lang="en-US" sz="2000" dirty="0" err="1"/>
              <a:t>artículo</a:t>
            </a:r>
            <a:r>
              <a:rPr lang="en-US" sz="2000" dirty="0"/>
              <a:t> 2 de la Ley 1821 de 2016.</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a:p>
            <a:endParaRPr lang="en-US"/>
          </a:p>
          <a:p>
            <a:pPr algn="ctr"/>
            <a:r>
              <a:rPr lang="es-CO" altLang="en-US" sz="4000"/>
              <a:t>Capitulo II </a:t>
            </a:r>
          </a:p>
          <a:p>
            <a:pPr algn="ctr"/>
            <a:r>
              <a:rPr lang="es-CO" altLang="en-US" sz="4000"/>
              <a:t>caractaristicas del sistema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8640" y="476250"/>
            <a:ext cx="8595360" cy="977265"/>
          </a:xfrm>
        </p:spPr>
        <p:txBody>
          <a:bodyPr wrap="square"/>
          <a:lstStyle/>
          <a:p>
            <a:pPr algn="ctr"/>
            <a:r>
              <a:rPr lang="es-CO" altLang="en-US">
                <a:sym typeface="+mn-ea"/>
              </a:rPr>
              <a:t>Cambio  de modelo en el sistema de salud</a:t>
            </a:r>
            <a:endParaRPr lang="en-US"/>
          </a:p>
        </p:txBody>
      </p:sp>
      <p:sp>
        <p:nvSpPr>
          <p:cNvPr id="3" name="Content Placeholder 2"/>
          <p:cNvSpPr>
            <a:spLocks noGrp="1"/>
          </p:cNvSpPr>
          <p:nvPr>
            <p:ph idx="1"/>
          </p:nvPr>
        </p:nvSpPr>
        <p:spPr>
          <a:xfrm>
            <a:off x="467678" y="1412240"/>
            <a:ext cx="8135937" cy="5184775"/>
          </a:xfrm>
        </p:spPr>
        <p:txBody>
          <a:bodyPr/>
          <a:lstStyle/>
          <a:p>
            <a:endParaRPr lang="es-CO" altLang="en-US" b="1" dirty="0">
              <a:sym typeface="+mn-ea"/>
            </a:endParaRPr>
          </a:p>
          <a:p>
            <a:r>
              <a:rPr lang="es-CO" altLang="en-US" b="1" dirty="0">
                <a:sym typeface="+mn-ea"/>
              </a:rPr>
              <a:t>¿Que cambiar? </a:t>
            </a:r>
          </a:p>
          <a:p>
            <a:endParaRPr lang="es-CO" altLang="en-US" b="1" dirty="0">
              <a:sym typeface="+mn-ea"/>
            </a:endParaRPr>
          </a:p>
          <a:p>
            <a:r>
              <a:rPr lang="es-CO" altLang="en-US" b="1" dirty="0">
                <a:sym typeface="+mn-ea"/>
              </a:rPr>
              <a:t>¿Hacia que cambiar? </a:t>
            </a:r>
          </a:p>
          <a:p>
            <a:endParaRPr lang="es-CO" altLang="en-US" b="1" dirty="0">
              <a:sym typeface="+mn-ea"/>
            </a:endParaRPr>
          </a:p>
          <a:p>
            <a:r>
              <a:rPr lang="es-CO" altLang="en-US" b="1" dirty="0">
                <a:sym typeface="+mn-ea"/>
              </a:rPr>
              <a:t>¿Como implementar el cambio? -</a:t>
            </a:r>
            <a:r>
              <a:rPr lang="es-CO" altLang="en-US" b="1" dirty="0" err="1">
                <a:sym typeface="+mn-ea"/>
              </a:rPr>
              <a:t>conquien</a:t>
            </a:r>
            <a:r>
              <a:rPr lang="es-CO" altLang="en-US" b="1" dirty="0">
                <a:sym typeface="+mn-ea"/>
              </a:rPr>
              <a:t>-</a:t>
            </a:r>
          </a:p>
          <a:p>
            <a:endParaRPr lang="es-CO" altLang="en-US" b="1" dirty="0">
              <a:sym typeface="+mn-ea"/>
            </a:endParaRPr>
          </a:p>
          <a:p>
            <a:endParaRPr lang="es-CO" altLang="en-US" b="1" dirty="0">
              <a:sym typeface="+mn-ea"/>
            </a:endParaRPr>
          </a:p>
          <a:p>
            <a:r>
              <a:rPr lang="es-CO" altLang="en-US" b="1" dirty="0">
                <a:sym typeface="+mn-ea"/>
              </a:rPr>
              <a:t> </a:t>
            </a:r>
            <a:endParaRPr lang="en-US" b="1" dirty="0"/>
          </a:p>
        </p:txBody>
      </p:sp>
    </p:spTree>
    <p:extLst>
      <p:ext uri="{BB962C8B-B14F-4D97-AF65-F5344CB8AC3E}">
        <p14:creationId xmlns:p14="http://schemas.microsoft.com/office/powerpoint/2010/main" val="355097147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51050" y="255270"/>
            <a:ext cx="7092950" cy="681355"/>
          </a:xfrm>
        </p:spPr>
        <p:txBody>
          <a:bodyPr/>
          <a:lstStyle/>
          <a:p>
            <a:pPr algn="ctr"/>
            <a:r>
              <a:rPr lang="en-US" sz="2400">
                <a:sym typeface="+mn-ea"/>
              </a:rPr>
              <a:t>ARTÍCULO 11. NATURALEZA DE LOS RECURSOS DEL SISTEMA</a:t>
            </a:r>
          </a:p>
        </p:txBody>
      </p:sp>
      <p:sp>
        <p:nvSpPr>
          <p:cNvPr id="3" name="Content Placeholder 2"/>
          <p:cNvSpPr>
            <a:spLocks noGrp="1"/>
          </p:cNvSpPr>
          <p:nvPr>
            <p:ph idx="1"/>
          </p:nvPr>
        </p:nvSpPr>
        <p:spPr>
          <a:xfrm>
            <a:off x="323529" y="1143000"/>
            <a:ext cx="8352928" cy="5184775"/>
          </a:xfrm>
        </p:spPr>
        <p:txBody>
          <a:bodyPr/>
          <a:lstStyle/>
          <a:p>
            <a:r>
              <a:rPr lang="en-US" dirty="0"/>
              <a:t>Los </a:t>
            </a:r>
            <a:r>
              <a:rPr lang="en-US" dirty="0" err="1"/>
              <a:t>recursos</a:t>
            </a:r>
            <a:r>
              <a:rPr lang="en-US" dirty="0"/>
              <a:t> del</a:t>
            </a:r>
            <a:r>
              <a:rPr lang="es-CO" altLang="en-US" dirty="0"/>
              <a:t> </a:t>
            </a:r>
            <a:r>
              <a:rPr lang="es-CO" altLang="en-US" dirty="0">
                <a:sym typeface="+mn-ea"/>
              </a:rPr>
              <a:t> SPSIVIM.</a:t>
            </a:r>
            <a:r>
              <a:rPr lang="en-US" dirty="0"/>
              <a:t> son de </a:t>
            </a:r>
            <a:r>
              <a:rPr lang="en-US" dirty="0" err="1"/>
              <a:t>naturaleza</a:t>
            </a:r>
            <a:r>
              <a:rPr lang="en-US" dirty="0"/>
              <a:t> </a:t>
            </a:r>
            <a:r>
              <a:rPr lang="en-US" dirty="0" err="1"/>
              <a:t>pública</a:t>
            </a:r>
            <a:r>
              <a:rPr lang="en-US" dirty="0"/>
              <a:t> y de </a:t>
            </a:r>
            <a:r>
              <a:rPr lang="en-US" dirty="0" err="1"/>
              <a:t>carácter</a:t>
            </a:r>
            <a:r>
              <a:rPr lang="en-US" dirty="0"/>
              <a:t> parafiscal, no </a:t>
            </a:r>
            <a:r>
              <a:rPr lang="en-US" dirty="0" err="1"/>
              <a:t>pertenecen</a:t>
            </a:r>
            <a:r>
              <a:rPr lang="en-US" dirty="0"/>
              <a:t> a la </a:t>
            </a:r>
            <a:r>
              <a:rPr lang="en-US" dirty="0" err="1"/>
              <a:t>Nación</a:t>
            </a:r>
            <a:r>
              <a:rPr lang="en-US" dirty="0"/>
              <a:t>, </a:t>
            </a:r>
            <a:r>
              <a:rPr lang="en-US" dirty="0" err="1"/>
              <a:t>ni</a:t>
            </a:r>
            <a:r>
              <a:rPr lang="en-US" dirty="0"/>
              <a:t> a las </a:t>
            </a:r>
            <a:r>
              <a:rPr lang="en-US" dirty="0" err="1"/>
              <a:t>entidades</a:t>
            </a:r>
            <a:r>
              <a:rPr lang="en-US" dirty="0"/>
              <a:t> que los </a:t>
            </a:r>
            <a:r>
              <a:rPr lang="en-US" dirty="0" err="1"/>
              <a:t>administran</a:t>
            </a:r>
            <a:r>
              <a:rPr lang="en-US" dirty="0"/>
              <a:t> y no se </a:t>
            </a:r>
            <a:r>
              <a:rPr lang="en-US" dirty="0" err="1"/>
              <a:t>podrán</a:t>
            </a:r>
            <a:r>
              <a:rPr lang="en-US" dirty="0"/>
              <a:t> </a:t>
            </a:r>
            <a:r>
              <a:rPr lang="en-US" dirty="0" err="1"/>
              <a:t>destinar</a:t>
            </a:r>
            <a:r>
              <a:rPr lang="en-US" dirty="0"/>
              <a:t> </a:t>
            </a:r>
            <a:r>
              <a:rPr lang="en-US" dirty="0" err="1"/>
              <a:t>ni</a:t>
            </a:r>
            <a:r>
              <a:rPr lang="en-US" dirty="0"/>
              <a:t> </a:t>
            </a:r>
            <a:r>
              <a:rPr lang="en-US" dirty="0" err="1"/>
              <a:t>utilizar</a:t>
            </a:r>
            <a:r>
              <a:rPr lang="en-US" dirty="0"/>
              <a:t> para fines </a:t>
            </a:r>
            <a:r>
              <a:rPr lang="en-US" dirty="0" err="1"/>
              <a:t>distintos</a:t>
            </a:r>
            <a:r>
              <a:rPr lang="en-US" dirty="0"/>
              <a:t> a los </a:t>
            </a:r>
            <a:r>
              <a:rPr lang="en-US" dirty="0" err="1"/>
              <a:t>propios</a:t>
            </a:r>
            <a:r>
              <a:rPr lang="en-US" dirty="0"/>
              <a:t> del Sistema.</a:t>
            </a:r>
          </a:p>
          <a:p>
            <a:pPr algn="just"/>
            <a:r>
              <a:rPr lang="en-US" sz="1800" dirty="0" err="1"/>
              <a:t>Cada</a:t>
            </a:r>
            <a:r>
              <a:rPr lang="en-US" sz="1800" dirty="0"/>
              <a:t> </a:t>
            </a:r>
            <a:r>
              <a:rPr lang="en-US" sz="1800" dirty="0" err="1"/>
              <a:t>cuenta</a:t>
            </a:r>
            <a:r>
              <a:rPr lang="en-US" sz="1800" dirty="0"/>
              <a:t> de </a:t>
            </a:r>
            <a:r>
              <a:rPr lang="en-US" sz="1800" dirty="0" err="1"/>
              <a:t>ahorro</a:t>
            </a:r>
            <a:r>
              <a:rPr lang="en-US" sz="1800" dirty="0"/>
              <a:t> individual del Pilar </a:t>
            </a:r>
            <a:r>
              <a:rPr lang="en-US" sz="1800" dirty="0" err="1"/>
              <a:t>Contributivo</a:t>
            </a:r>
            <a:r>
              <a:rPr lang="en-US" sz="1800" dirty="0"/>
              <a:t> </a:t>
            </a:r>
            <a:r>
              <a:rPr lang="en-US" sz="1800" dirty="0" err="1"/>
              <a:t>en</a:t>
            </a:r>
            <a:r>
              <a:rPr lang="en-US" sz="1800" dirty="0"/>
              <a:t> </a:t>
            </a:r>
            <a:r>
              <a:rPr lang="en-US" sz="1800" dirty="0" err="1"/>
              <a:t>su</a:t>
            </a:r>
            <a:r>
              <a:rPr lang="en-US" sz="1800" dirty="0"/>
              <a:t> </a:t>
            </a:r>
            <a:r>
              <a:rPr lang="en-US" sz="1800" dirty="0" err="1"/>
              <a:t>Componente</a:t>
            </a:r>
            <a:r>
              <a:rPr lang="en-US" sz="1800" dirty="0"/>
              <a:t> </a:t>
            </a:r>
            <a:r>
              <a:rPr lang="en-US" sz="1800" dirty="0" err="1"/>
              <a:t>Complementario</a:t>
            </a:r>
            <a:r>
              <a:rPr lang="en-US" sz="1800" dirty="0"/>
              <a:t> de </a:t>
            </a:r>
            <a:r>
              <a:rPr lang="en-US" sz="1800" dirty="0" err="1"/>
              <a:t>Ahorro</a:t>
            </a:r>
            <a:r>
              <a:rPr lang="en-US" sz="1800" dirty="0"/>
              <a:t> Individual es de </a:t>
            </a:r>
            <a:r>
              <a:rPr lang="en-US" sz="1800" dirty="0" err="1"/>
              <a:t>propiedad</a:t>
            </a:r>
            <a:r>
              <a:rPr lang="en-US" sz="1800" dirty="0"/>
              <a:t> del </a:t>
            </a:r>
            <a:r>
              <a:rPr lang="en-US" sz="1800" dirty="0" err="1"/>
              <a:t>respectivo</a:t>
            </a:r>
            <a:r>
              <a:rPr lang="en-US" sz="1800" dirty="0"/>
              <a:t> </a:t>
            </a:r>
            <a:r>
              <a:rPr lang="en-US" sz="1800" dirty="0" err="1"/>
              <a:t>afiliado</a:t>
            </a:r>
            <a:r>
              <a:rPr lang="en-US" sz="1800" dirty="0"/>
              <a:t>, y por </a:t>
            </a:r>
            <a:r>
              <a:rPr lang="en-US" sz="1800" dirty="0" err="1"/>
              <a:t>ende</a:t>
            </a:r>
            <a:r>
              <a:rPr lang="en-US" sz="1800" dirty="0"/>
              <a:t>, con </a:t>
            </a:r>
            <a:r>
              <a:rPr lang="en-US" sz="1800" dirty="0" err="1"/>
              <a:t>independencia</a:t>
            </a:r>
            <a:r>
              <a:rPr lang="en-US" sz="1800" dirty="0"/>
              <a:t> de </a:t>
            </a:r>
            <a:r>
              <a:rPr lang="en-US" sz="1800" dirty="0" err="1"/>
              <a:t>su</a:t>
            </a:r>
            <a:r>
              <a:rPr lang="en-US" sz="1800" dirty="0"/>
              <a:t> </a:t>
            </a:r>
            <a:r>
              <a:rPr lang="en-US" sz="1800" dirty="0" err="1"/>
              <a:t>destinación</a:t>
            </a:r>
            <a:r>
              <a:rPr lang="en-US" sz="1800" dirty="0"/>
              <a:t> </a:t>
            </a:r>
            <a:r>
              <a:rPr lang="en-US" sz="1800" dirty="0" err="1"/>
              <a:t>específica</a:t>
            </a:r>
            <a:r>
              <a:rPr lang="en-US" sz="1800" dirty="0"/>
              <a:t>, son de </a:t>
            </a:r>
            <a:r>
              <a:rPr lang="en-US" sz="1800" dirty="0" err="1"/>
              <a:t>naturaleza</a:t>
            </a:r>
            <a:r>
              <a:rPr lang="en-US" sz="1800" dirty="0"/>
              <a:t> </a:t>
            </a:r>
            <a:r>
              <a:rPr lang="en-US" sz="1800" dirty="0" err="1"/>
              <a:t>privada</a:t>
            </a:r>
            <a:r>
              <a:rPr lang="en-US" sz="1800" dirty="0"/>
              <a:t>, y se </a:t>
            </a:r>
            <a:r>
              <a:rPr lang="en-US" sz="1800" dirty="0" err="1"/>
              <a:t>tienen</a:t>
            </a:r>
            <a:r>
              <a:rPr lang="en-US" sz="1800" dirty="0"/>
              <a:t> </a:t>
            </a:r>
            <a:r>
              <a:rPr lang="en-US" sz="1800" dirty="0" err="1"/>
              <a:t>como</a:t>
            </a:r>
            <a:r>
              <a:rPr lang="en-US" sz="1800" dirty="0"/>
              <a:t> </a:t>
            </a:r>
            <a:r>
              <a:rPr lang="en-US" sz="1800" dirty="0" err="1"/>
              <a:t>ingresos</a:t>
            </a:r>
            <a:r>
              <a:rPr lang="en-US" sz="1800" dirty="0"/>
              <a:t> no </a:t>
            </a:r>
            <a:r>
              <a:rPr lang="en-US" sz="1800" dirty="0" err="1"/>
              <a:t>constitutivos</a:t>
            </a:r>
            <a:r>
              <a:rPr lang="en-US" sz="1800" dirty="0"/>
              <a:t> de </a:t>
            </a:r>
            <a:r>
              <a:rPr lang="en-US" sz="1800" dirty="0" err="1"/>
              <a:t>renta</a:t>
            </a:r>
            <a:r>
              <a:rPr lang="en-US" sz="1800" dirty="0"/>
              <a:t> </a:t>
            </a:r>
            <a:r>
              <a:rPr lang="en-US" sz="1800" dirty="0" err="1"/>
              <a:t>ni</a:t>
            </a:r>
            <a:r>
              <a:rPr lang="en-US" sz="1800" dirty="0"/>
              <a:t> </a:t>
            </a:r>
            <a:r>
              <a:rPr lang="en-US" sz="1800" dirty="0" err="1"/>
              <a:t>ganancia</a:t>
            </a:r>
            <a:r>
              <a:rPr lang="en-US" sz="1800" dirty="0"/>
              <a:t> </a:t>
            </a:r>
            <a:r>
              <a:rPr lang="en-US" sz="1800" dirty="0" err="1"/>
              <a:t>ocasional</a:t>
            </a:r>
            <a:r>
              <a:rPr lang="en-US" sz="1800" dirty="0"/>
              <a:t> </a:t>
            </a:r>
            <a:r>
              <a:rPr lang="en-US" sz="1800" dirty="0" err="1"/>
              <a:t>en</a:t>
            </a:r>
            <a:r>
              <a:rPr lang="en-US" sz="1800" dirty="0"/>
              <a:t> los </a:t>
            </a:r>
            <a:r>
              <a:rPr lang="en-US" sz="1800" dirty="0" err="1"/>
              <a:t>términos</a:t>
            </a:r>
            <a:r>
              <a:rPr lang="en-US" sz="1800" dirty="0"/>
              <a:t> </a:t>
            </a:r>
            <a:r>
              <a:rPr lang="en-US" sz="1800" dirty="0" err="1"/>
              <a:t>previstos</a:t>
            </a:r>
            <a:r>
              <a:rPr lang="en-US" sz="1800" dirty="0"/>
              <a:t> </a:t>
            </a:r>
            <a:r>
              <a:rPr lang="en-US" sz="1800" dirty="0" err="1"/>
              <a:t>en</a:t>
            </a:r>
            <a:r>
              <a:rPr lang="en-US" sz="1800" dirty="0"/>
              <a:t> el </a:t>
            </a:r>
            <a:r>
              <a:rPr lang="en-US" sz="1800" dirty="0" err="1"/>
              <a:t>artículo</a:t>
            </a:r>
            <a:r>
              <a:rPr lang="en-US" sz="1800" dirty="0"/>
              <a:t> 55 del </a:t>
            </a:r>
            <a:r>
              <a:rPr lang="en-US" sz="1800" dirty="0" err="1"/>
              <a:t>Estatuto</a:t>
            </a:r>
            <a:r>
              <a:rPr lang="en-US" sz="1800" dirty="0"/>
              <a:t> </a:t>
            </a:r>
            <a:r>
              <a:rPr lang="en-US" sz="1800" dirty="0" err="1"/>
              <a:t>Tributario</a:t>
            </a:r>
            <a:r>
              <a:rPr lang="en-US" sz="1800" dirty="0"/>
              <a:t> Nacional (</a:t>
            </a:r>
            <a:r>
              <a:rPr lang="en-US" sz="1800" dirty="0" err="1"/>
              <a:t>Decreto</a:t>
            </a:r>
            <a:r>
              <a:rPr lang="en-US" sz="1800" dirty="0"/>
              <a:t> 624 de 1989). El conjunto de </a:t>
            </a:r>
            <a:r>
              <a:rPr lang="en-US" sz="1800" dirty="0" err="1"/>
              <a:t>cuentas</a:t>
            </a:r>
            <a:r>
              <a:rPr lang="en-US" sz="1800" dirty="0"/>
              <a:t> </a:t>
            </a:r>
            <a:r>
              <a:rPr lang="en-US" sz="1800" dirty="0" err="1"/>
              <a:t>individuales</a:t>
            </a:r>
            <a:r>
              <a:rPr lang="en-US" sz="1800" dirty="0"/>
              <a:t>, </a:t>
            </a:r>
            <a:r>
              <a:rPr lang="en-US" sz="1800" dirty="0" err="1"/>
              <a:t>constituyen</a:t>
            </a:r>
            <a:r>
              <a:rPr lang="en-US" sz="1800" dirty="0"/>
              <a:t> un </a:t>
            </a:r>
            <a:r>
              <a:rPr lang="en-US" sz="1800" dirty="0" err="1"/>
              <a:t>patrimonio</a:t>
            </a:r>
            <a:r>
              <a:rPr lang="en-US" sz="1800" dirty="0"/>
              <a:t> </a:t>
            </a:r>
            <a:r>
              <a:rPr lang="en-US" sz="1800" dirty="0" err="1"/>
              <a:t>autónomo</a:t>
            </a:r>
            <a:r>
              <a:rPr lang="en-US" sz="1800" dirty="0"/>
              <a:t>, el </a:t>
            </a:r>
            <a:r>
              <a:rPr lang="en-US" sz="1800" dirty="0" err="1"/>
              <a:t>cual</a:t>
            </a:r>
            <a:r>
              <a:rPr lang="en-US" sz="1800" dirty="0"/>
              <a:t> es </a:t>
            </a:r>
            <a:r>
              <a:rPr lang="en-US" sz="1800" dirty="0" err="1"/>
              <a:t>independiente</a:t>
            </a:r>
            <a:r>
              <a:rPr lang="en-US" sz="1800" dirty="0"/>
              <a:t> del </a:t>
            </a:r>
            <a:r>
              <a:rPr lang="en-US" sz="1800" dirty="0" err="1"/>
              <a:t>patrimonio</a:t>
            </a:r>
            <a:r>
              <a:rPr lang="en-US" sz="1800" dirty="0"/>
              <a:t> de la </a:t>
            </a:r>
            <a:r>
              <a:rPr lang="en-US" sz="1800" dirty="0" err="1"/>
              <a:t>entidad</a:t>
            </a:r>
            <a:r>
              <a:rPr lang="en-US" sz="1800" dirty="0"/>
              <a:t> </a:t>
            </a:r>
            <a:r>
              <a:rPr lang="en-US" sz="1800" dirty="0" err="1"/>
              <a:t>administradora</a:t>
            </a:r>
            <a:r>
              <a:rPr lang="en-US" sz="1800" dirty="0"/>
              <a:t>, del </a:t>
            </a:r>
            <a:r>
              <a:rPr lang="en-US" sz="1800" dirty="0" err="1"/>
              <a:t>patrimonio</a:t>
            </a:r>
            <a:r>
              <a:rPr lang="en-US" sz="1800" dirty="0"/>
              <a:t> del Estado o del Tesoro Nacional.</a:t>
            </a:r>
            <a:r>
              <a:rPr lang="es-CO" altLang="en-US" sz="1800">
                <a:sym typeface="+mn-ea"/>
              </a:rPr>
              <a:t> “A un modelo mixto bajo el control del estado”:</a:t>
            </a:r>
            <a:endParaRPr lang="es-CO" altLang="en-US" sz="1800" b="1">
              <a:sym typeface="+mn-ea"/>
            </a:endParaRPr>
          </a:p>
          <a:p>
            <a:pPr algn="just"/>
            <a:endParaRPr lang="en-US" sz="1800"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6090" y="487680"/>
            <a:ext cx="8677910" cy="977265"/>
          </a:xfrm>
        </p:spPr>
        <p:txBody>
          <a:bodyPr wrap="square"/>
          <a:lstStyle/>
          <a:p>
            <a:r>
              <a:rPr lang="en-US"/>
              <a:t>artículo 12. características generales frente a la afiliación </a:t>
            </a:r>
            <a:r>
              <a:rPr lang="es-CO" altLang="en-US"/>
              <a:t>..</a:t>
            </a:r>
          </a:p>
        </p:txBody>
      </p:sp>
      <p:sp>
        <p:nvSpPr>
          <p:cNvPr id="3" name="Content Placeholder 2"/>
          <p:cNvSpPr>
            <a:spLocks noGrp="1"/>
          </p:cNvSpPr>
          <p:nvPr>
            <p:ph idx="1"/>
          </p:nvPr>
        </p:nvSpPr>
        <p:spPr/>
        <p:txBody>
          <a:bodyPr/>
          <a:lstStyle/>
          <a:p>
            <a:endParaRPr lang="en-US"/>
          </a:p>
          <a:p>
            <a:pPr algn="just"/>
            <a:r>
              <a:rPr lang="en-US"/>
              <a:t>1</a:t>
            </a:r>
            <a:r>
              <a:rPr lang="en-US" sz="2400"/>
              <a:t>)La afiliación es obligatoria para todos(as) los(as) trabajadores(as) dependientes, independientes y rentistas de capital en el Pilar Contributivo; quienes tengan un Ingreso Base de Cotización que exceda dos punto tres (2.3) smlmv deberán</a:t>
            </a:r>
            <a:r>
              <a:rPr lang="es-CO" altLang="en-US" sz="2400"/>
              <a:t> </a:t>
            </a:r>
            <a:r>
              <a:rPr lang="en-US" sz="2400"/>
              <a:t>seleccionar su Administradora de Fondo de Pensiones en el Componente Complementario de Ahorro Individual de dicho Pilar Contributivo.</a:t>
            </a:r>
          </a:p>
          <a:p>
            <a:pPr algn="just"/>
            <a:r>
              <a:rPr lang="en-US" sz="2400"/>
              <a:t>No obstante, quienes ya se encuentren afiliados a una Administradora de Fondos de Pensiones antes de la vigencia de esta ley no requerirán adelantar una nueva afiliación.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51050" y="402590"/>
            <a:ext cx="7092950" cy="534035"/>
          </a:xfrm>
        </p:spPr>
        <p:txBody>
          <a:bodyPr/>
          <a:lstStyle/>
          <a:p>
            <a:r>
              <a:rPr lang="es-CO" altLang="en-US"/>
              <a:t>Artículo 12 caracteristica</a:t>
            </a:r>
          </a:p>
        </p:txBody>
      </p:sp>
      <p:sp>
        <p:nvSpPr>
          <p:cNvPr id="3" name="Content Placeholder 2"/>
          <p:cNvSpPr>
            <a:spLocks noGrp="1"/>
          </p:cNvSpPr>
          <p:nvPr>
            <p:ph idx="1"/>
          </p:nvPr>
        </p:nvSpPr>
        <p:spPr/>
        <p:txBody>
          <a:bodyPr/>
          <a:lstStyle/>
          <a:p>
            <a:pPr algn="just"/>
            <a:r>
              <a:rPr lang="en-US" sz="2400" dirty="0"/>
              <a:t>5)El </a:t>
            </a:r>
            <a:r>
              <a:rPr lang="en-US" sz="2400" dirty="0" err="1"/>
              <a:t>límite</a:t>
            </a:r>
            <a:r>
              <a:rPr lang="en-US" sz="2400" dirty="0"/>
              <a:t> </a:t>
            </a:r>
            <a:r>
              <a:rPr lang="en-US" sz="2400" dirty="0" err="1"/>
              <a:t>máximo</a:t>
            </a:r>
            <a:r>
              <a:rPr lang="en-US" sz="2400" dirty="0"/>
              <a:t> de la base de </a:t>
            </a:r>
            <a:r>
              <a:rPr lang="en-US" sz="2400" dirty="0" err="1"/>
              <a:t>cotización</a:t>
            </a:r>
            <a:r>
              <a:rPr lang="en-US" sz="2400" dirty="0"/>
              <a:t> </a:t>
            </a:r>
            <a:r>
              <a:rPr lang="en-US" sz="2400" dirty="0" err="1"/>
              <a:t>será</a:t>
            </a:r>
            <a:r>
              <a:rPr lang="en-US" sz="2400" dirty="0"/>
              <a:t> de </a:t>
            </a:r>
            <a:r>
              <a:rPr lang="en-US" sz="2400" dirty="0" err="1"/>
              <a:t>veinticinco</a:t>
            </a:r>
            <a:r>
              <a:rPr lang="en-US" sz="2400" dirty="0"/>
              <a:t> (25) </a:t>
            </a:r>
            <a:r>
              <a:rPr lang="en-US" sz="2400" dirty="0" err="1"/>
              <a:t>salarios</a:t>
            </a:r>
            <a:r>
              <a:rPr lang="en-US" sz="2400" dirty="0"/>
              <a:t> </a:t>
            </a:r>
            <a:r>
              <a:rPr lang="en-US" sz="2400" dirty="0" err="1"/>
              <a:t>mínimos</a:t>
            </a:r>
            <a:r>
              <a:rPr lang="en-US" sz="2400" dirty="0"/>
              <a:t> </a:t>
            </a:r>
            <a:r>
              <a:rPr lang="en-US" sz="2400" dirty="0" err="1"/>
              <a:t>legales</a:t>
            </a:r>
            <a:r>
              <a:rPr lang="en-US" sz="2400" dirty="0"/>
              <a:t> </a:t>
            </a:r>
            <a:r>
              <a:rPr lang="en-US" sz="2400" dirty="0" err="1"/>
              <a:t>mensuales</a:t>
            </a:r>
            <a:r>
              <a:rPr lang="en-US" sz="2400" dirty="0"/>
              <a:t> </a:t>
            </a:r>
            <a:r>
              <a:rPr lang="en-US" sz="2400" dirty="0" err="1"/>
              <a:t>vigentes</a:t>
            </a:r>
            <a:r>
              <a:rPr lang="en-US" sz="2400" dirty="0"/>
              <a:t>, de </a:t>
            </a:r>
            <a:r>
              <a:rPr lang="en-US" sz="2400" dirty="0" err="1"/>
              <a:t>acuerdo</a:t>
            </a:r>
            <a:r>
              <a:rPr lang="en-US" sz="2400" dirty="0"/>
              <a:t> con la </a:t>
            </a:r>
            <a:r>
              <a:rPr lang="en-US" sz="2400" dirty="0" err="1"/>
              <a:t>reglamentación</a:t>
            </a:r>
            <a:r>
              <a:rPr lang="en-US" sz="2400" dirty="0"/>
              <a:t> </a:t>
            </a:r>
            <a:r>
              <a:rPr lang="en-US" sz="2400" dirty="0" err="1"/>
              <a:t>legalmente</a:t>
            </a:r>
            <a:r>
              <a:rPr lang="en-US" sz="2400" dirty="0"/>
              <a:t> </a:t>
            </a:r>
            <a:r>
              <a:rPr lang="en-US" sz="2400" dirty="0" err="1"/>
              <a:t>establecida</a:t>
            </a:r>
            <a:r>
              <a:rPr lang="en-US" sz="2400" dirty="0"/>
              <a:t>.</a:t>
            </a:r>
          </a:p>
          <a:p>
            <a:pPr algn="just"/>
            <a:r>
              <a:rPr lang="en-US" sz="2400" dirty="0"/>
              <a:t>6)Las </a:t>
            </a:r>
            <a:r>
              <a:rPr lang="en-US" sz="2400" dirty="0" err="1"/>
              <a:t>cotizaciones</a:t>
            </a:r>
            <a:r>
              <a:rPr lang="en-US" sz="2400" dirty="0"/>
              <a:t> son </a:t>
            </a:r>
            <a:r>
              <a:rPr lang="en-US" sz="2400" dirty="0" err="1"/>
              <a:t>obligatorias</a:t>
            </a:r>
            <a:r>
              <a:rPr lang="en-US" sz="2400" dirty="0"/>
              <a:t> </a:t>
            </a:r>
            <a:r>
              <a:rPr lang="en-US" sz="2400" dirty="0" err="1"/>
              <a:t>en</a:t>
            </a:r>
            <a:r>
              <a:rPr lang="en-US" sz="2400" dirty="0"/>
              <a:t> el Pilar </a:t>
            </a:r>
            <a:r>
              <a:rPr lang="en-US" sz="2400" dirty="0" err="1"/>
              <a:t>Contributivo</a:t>
            </a:r>
            <a:r>
              <a:rPr lang="en-US" sz="2400" dirty="0"/>
              <a:t> para </a:t>
            </a:r>
            <a:r>
              <a:rPr lang="en-US" sz="2400" dirty="0" err="1"/>
              <a:t>quienes</a:t>
            </a:r>
            <a:r>
              <a:rPr lang="en-US" sz="2400" dirty="0"/>
              <a:t> </a:t>
            </a:r>
            <a:r>
              <a:rPr lang="en-US" sz="2400" dirty="0" err="1"/>
              <a:t>devenguen</a:t>
            </a:r>
            <a:r>
              <a:rPr lang="en-US" sz="2400" dirty="0"/>
              <a:t> </a:t>
            </a:r>
            <a:r>
              <a:rPr lang="en-US" sz="2400" dirty="0" err="1"/>
              <a:t>ingresos</a:t>
            </a:r>
            <a:r>
              <a:rPr lang="en-US" sz="2400" dirty="0"/>
              <a:t> </a:t>
            </a:r>
            <a:r>
              <a:rPr lang="en-US" sz="2400" dirty="0" err="1"/>
              <a:t>iguales</a:t>
            </a:r>
            <a:r>
              <a:rPr lang="en-US" sz="2400" dirty="0"/>
              <a:t> o </a:t>
            </a:r>
            <a:r>
              <a:rPr lang="en-US" sz="2400" dirty="0" err="1"/>
              <a:t>superiores</a:t>
            </a:r>
            <a:r>
              <a:rPr lang="en-US" sz="2400" dirty="0"/>
              <a:t> a un (1) </a:t>
            </a:r>
            <a:r>
              <a:rPr lang="en-US" sz="2400" dirty="0" err="1"/>
              <a:t>salario</a:t>
            </a:r>
            <a:r>
              <a:rPr lang="en-US" sz="2400" dirty="0"/>
              <a:t> </a:t>
            </a:r>
            <a:r>
              <a:rPr lang="en-US" sz="2400" dirty="0" err="1"/>
              <a:t>mínimo</a:t>
            </a:r>
            <a:r>
              <a:rPr lang="en-US" sz="2400" dirty="0"/>
              <a:t> legal </a:t>
            </a:r>
            <a:r>
              <a:rPr lang="en-US" sz="2400" dirty="0" err="1"/>
              <a:t>vigente</a:t>
            </a:r>
            <a:r>
              <a:rPr lang="en-US" sz="2400" dirty="0"/>
              <a:t>.</a:t>
            </a:r>
          </a:p>
          <a:p>
            <a:pPr algn="just"/>
            <a:r>
              <a:rPr lang="en-US" sz="2400" dirty="0"/>
              <a:t>7)Las </a:t>
            </a:r>
            <a:r>
              <a:rPr lang="en-US" sz="2400" dirty="0" err="1"/>
              <a:t>entidades</a:t>
            </a:r>
            <a:r>
              <a:rPr lang="en-US" sz="2400" dirty="0"/>
              <a:t> </a:t>
            </a:r>
            <a:r>
              <a:rPr lang="en-US" sz="2400" dirty="0" err="1"/>
              <a:t>administradoras</a:t>
            </a:r>
            <a:r>
              <a:rPr lang="en-US" sz="2400" dirty="0"/>
              <a:t> de </a:t>
            </a:r>
            <a:r>
              <a:rPr lang="en-US" sz="2400" dirty="0" err="1"/>
              <a:t>cada</a:t>
            </a:r>
            <a:r>
              <a:rPr lang="en-US" sz="2400" dirty="0"/>
              <a:t> uno de los </a:t>
            </a:r>
            <a:r>
              <a:rPr lang="en-US" sz="2400" dirty="0" err="1"/>
              <a:t>Pilares</a:t>
            </a:r>
            <a:r>
              <a:rPr lang="en-US" sz="2400" dirty="0"/>
              <a:t> </a:t>
            </a:r>
            <a:r>
              <a:rPr lang="en-US" sz="2400" dirty="0" err="1"/>
              <a:t>Semicontributivo</a:t>
            </a:r>
            <a:r>
              <a:rPr lang="en-US" sz="2400" dirty="0"/>
              <a:t>, </a:t>
            </a:r>
            <a:r>
              <a:rPr lang="en-US" sz="2400" dirty="0" err="1"/>
              <a:t>Contributivo</a:t>
            </a:r>
            <a:r>
              <a:rPr lang="en-US" sz="2400" dirty="0"/>
              <a:t> y de </a:t>
            </a:r>
            <a:r>
              <a:rPr lang="en-US" sz="2400" dirty="0" err="1"/>
              <a:t>Ahorro</a:t>
            </a:r>
            <a:r>
              <a:rPr lang="en-US" sz="2400" dirty="0"/>
              <a:t> </a:t>
            </a:r>
            <a:r>
              <a:rPr lang="en-US" sz="2400" dirty="0" err="1"/>
              <a:t>Voluntario</a:t>
            </a:r>
            <a:r>
              <a:rPr lang="en-US" sz="2400" dirty="0"/>
              <a:t> del SPSIV, </a:t>
            </a:r>
            <a:r>
              <a:rPr lang="en-US" sz="2400" dirty="0" err="1"/>
              <a:t>estarán</a:t>
            </a:r>
            <a:r>
              <a:rPr lang="en-US" sz="2400" dirty="0"/>
              <a:t> </a:t>
            </a:r>
            <a:r>
              <a:rPr lang="en-US" sz="2400" dirty="0" err="1"/>
              <a:t>sujetas</a:t>
            </a:r>
            <a:r>
              <a:rPr lang="en-US" sz="2400" dirty="0"/>
              <a:t> al control y </a:t>
            </a:r>
            <a:r>
              <a:rPr lang="en-US" sz="2400" dirty="0" err="1"/>
              <a:t>vigilancia</a:t>
            </a:r>
            <a:r>
              <a:rPr lang="en-US" sz="2400" dirty="0"/>
              <a:t> de la </a:t>
            </a:r>
            <a:r>
              <a:rPr lang="en-US" sz="2400" dirty="0" err="1"/>
              <a:t>Superintendencia</a:t>
            </a:r>
            <a:r>
              <a:rPr lang="en-US" sz="2400" dirty="0"/>
              <a:t> </a:t>
            </a:r>
            <a:r>
              <a:rPr lang="en-US" sz="2400" dirty="0" err="1"/>
              <a:t>Financiera</a:t>
            </a:r>
            <a:r>
              <a:rPr lang="en-US" sz="2400" dirty="0"/>
              <a:t> de Colombia.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51050" y="402590"/>
            <a:ext cx="7092950" cy="534035"/>
          </a:xfrm>
        </p:spPr>
        <p:txBody>
          <a:bodyPr/>
          <a:lstStyle/>
          <a:p>
            <a:r>
              <a:rPr lang="es-CO" altLang="en-US">
                <a:sym typeface="+mn-ea"/>
              </a:rPr>
              <a:t>Artículo 12 caracteristica</a:t>
            </a:r>
            <a:endParaRPr lang="en-US"/>
          </a:p>
        </p:txBody>
      </p:sp>
      <p:sp>
        <p:nvSpPr>
          <p:cNvPr id="3" name="Content Placeholder 2"/>
          <p:cNvSpPr>
            <a:spLocks noGrp="1"/>
          </p:cNvSpPr>
          <p:nvPr>
            <p:ph idx="1"/>
          </p:nvPr>
        </p:nvSpPr>
        <p:spPr>
          <a:xfrm>
            <a:off x="107950" y="936625"/>
            <a:ext cx="8505825" cy="5184775"/>
          </a:xfrm>
        </p:spPr>
        <p:txBody>
          <a:bodyPr/>
          <a:lstStyle/>
          <a:p>
            <a:pPr algn="just"/>
            <a:r>
              <a:rPr lang="en-US" b="1" dirty="0" err="1"/>
              <a:t>Parágrafo</a:t>
            </a:r>
            <a:r>
              <a:rPr lang="en-US" b="1" dirty="0"/>
              <a:t> </a:t>
            </a:r>
            <a:r>
              <a:rPr lang="en-US" b="1" dirty="0" err="1"/>
              <a:t>transitorio</a:t>
            </a:r>
            <a:r>
              <a:rPr lang="en-US" b="1" dirty="0"/>
              <a:t>:</a:t>
            </a:r>
            <a:r>
              <a:rPr lang="en-US" dirty="0"/>
              <a:t> Para </a:t>
            </a:r>
            <a:r>
              <a:rPr lang="en-US" dirty="0" err="1"/>
              <a:t>quienes</a:t>
            </a:r>
            <a:r>
              <a:rPr lang="en-US" dirty="0"/>
              <a:t> a la entrada </a:t>
            </a:r>
            <a:r>
              <a:rPr lang="en-US" dirty="0" err="1"/>
              <a:t>en</a:t>
            </a:r>
            <a:r>
              <a:rPr lang="en-US" dirty="0"/>
              <a:t> vigor de la </a:t>
            </a:r>
            <a:r>
              <a:rPr lang="en-US" dirty="0" err="1"/>
              <a:t>presente</a:t>
            </a:r>
            <a:r>
              <a:rPr lang="en-US" dirty="0"/>
              <a:t> ley se </a:t>
            </a:r>
            <a:r>
              <a:rPr lang="en-US" dirty="0" err="1"/>
              <a:t>encuentren</a:t>
            </a:r>
            <a:r>
              <a:rPr lang="en-US" dirty="0"/>
              <a:t> </a:t>
            </a:r>
            <a:r>
              <a:rPr lang="en-US" dirty="0" err="1"/>
              <a:t>afiliados</a:t>
            </a:r>
            <a:r>
              <a:rPr lang="en-US" dirty="0"/>
              <a:t> a COLPENSIONES y no </a:t>
            </a:r>
            <a:r>
              <a:rPr lang="en-US" dirty="0" err="1"/>
              <a:t>estén</a:t>
            </a:r>
            <a:r>
              <a:rPr lang="en-US" dirty="0"/>
              <a:t> </a:t>
            </a:r>
            <a:r>
              <a:rPr lang="en-US" dirty="0" err="1"/>
              <a:t>cobijados</a:t>
            </a:r>
            <a:r>
              <a:rPr lang="en-US" dirty="0"/>
              <a:t> por el </a:t>
            </a:r>
            <a:r>
              <a:rPr lang="en-US" dirty="0" err="1"/>
              <a:t>Régimen</a:t>
            </a:r>
            <a:r>
              <a:rPr lang="en-US" dirty="0"/>
              <a:t> de </a:t>
            </a:r>
            <a:r>
              <a:rPr lang="en-US" dirty="0" err="1"/>
              <a:t>Transición</a:t>
            </a:r>
            <a:r>
              <a:rPr lang="en-US" dirty="0"/>
              <a:t> </a:t>
            </a:r>
            <a:r>
              <a:rPr lang="en-US" dirty="0" err="1"/>
              <a:t>consagrado</a:t>
            </a:r>
            <a:r>
              <a:rPr lang="en-US" dirty="0"/>
              <a:t> el </a:t>
            </a:r>
            <a:r>
              <a:rPr lang="en-US" dirty="0" err="1"/>
              <a:t>artículo</a:t>
            </a:r>
            <a:r>
              <a:rPr lang="en-US" dirty="0"/>
              <a:t> 76 de </a:t>
            </a:r>
            <a:r>
              <a:rPr lang="en-US" dirty="0" err="1"/>
              <a:t>esta</a:t>
            </a:r>
            <a:r>
              <a:rPr lang="en-US" dirty="0"/>
              <a:t> ley, que </a:t>
            </a:r>
            <a:r>
              <a:rPr lang="en-US" dirty="0" err="1"/>
              <a:t>coticen</a:t>
            </a:r>
            <a:r>
              <a:rPr lang="en-US" dirty="0"/>
              <a:t> por </a:t>
            </a:r>
            <a:r>
              <a:rPr lang="en-US" dirty="0" err="1"/>
              <a:t>encima</a:t>
            </a:r>
            <a:r>
              <a:rPr lang="en-US" dirty="0"/>
              <a:t> de los dos punto </a:t>
            </a:r>
            <a:r>
              <a:rPr lang="en-US" dirty="0" err="1"/>
              <a:t>tres</a:t>
            </a:r>
            <a:r>
              <a:rPr lang="en-US" dirty="0"/>
              <a:t> (2.3) </a:t>
            </a:r>
            <a:r>
              <a:rPr lang="en-US" dirty="0" err="1"/>
              <a:t>smlmv</a:t>
            </a:r>
            <a:r>
              <a:rPr lang="en-US" dirty="0"/>
              <a:t> </a:t>
            </a:r>
            <a:r>
              <a:rPr lang="en-US" dirty="0" err="1"/>
              <a:t>deberán</a:t>
            </a:r>
            <a:r>
              <a:rPr lang="en-US" dirty="0"/>
              <a:t> </a:t>
            </a:r>
            <a:r>
              <a:rPr lang="en-US" dirty="0" err="1"/>
              <a:t>seleccionar</a:t>
            </a:r>
            <a:r>
              <a:rPr lang="en-US" dirty="0"/>
              <a:t> una </a:t>
            </a:r>
            <a:r>
              <a:rPr lang="en-US" dirty="0" err="1"/>
              <a:t>Administradora</a:t>
            </a:r>
            <a:r>
              <a:rPr lang="en-US" dirty="0"/>
              <a:t> del </a:t>
            </a:r>
            <a:r>
              <a:rPr lang="en-US" dirty="0" err="1"/>
              <a:t>Componente</a:t>
            </a:r>
            <a:r>
              <a:rPr lang="en-US" dirty="0"/>
              <a:t> </a:t>
            </a:r>
            <a:r>
              <a:rPr lang="en-US" dirty="0" err="1"/>
              <a:t>Complementario</a:t>
            </a:r>
            <a:r>
              <a:rPr lang="en-US" dirty="0"/>
              <a:t> de </a:t>
            </a:r>
            <a:r>
              <a:rPr lang="en-US" dirty="0" err="1"/>
              <a:t>Ahorro</a:t>
            </a:r>
            <a:r>
              <a:rPr lang="en-US" dirty="0"/>
              <a:t> Individual dentro de los </a:t>
            </a:r>
            <a:r>
              <a:rPr lang="en-US" dirty="0" err="1"/>
              <a:t>primeros</a:t>
            </a:r>
            <a:r>
              <a:rPr lang="en-US" dirty="0"/>
              <a:t> seis (6) meses, </a:t>
            </a:r>
            <a:r>
              <a:rPr lang="en-US" dirty="0" err="1"/>
              <a:t>contados</a:t>
            </a:r>
            <a:r>
              <a:rPr lang="en-US" dirty="0"/>
              <a:t> a </a:t>
            </a:r>
            <a:r>
              <a:rPr lang="en-US" dirty="0" err="1"/>
              <a:t>partir</a:t>
            </a:r>
            <a:r>
              <a:rPr lang="en-US" dirty="0"/>
              <a:t> de la </a:t>
            </a:r>
            <a:r>
              <a:rPr lang="en-US" b="1" dirty="0" err="1"/>
              <a:t>expedición</a:t>
            </a:r>
            <a:r>
              <a:rPr lang="en-US" dirty="0"/>
              <a:t> (16 de </a:t>
            </a:r>
            <a:r>
              <a:rPr lang="en-US" dirty="0" err="1"/>
              <a:t>julio</a:t>
            </a:r>
            <a:r>
              <a:rPr lang="en-US" dirty="0"/>
              <a:t> de 2024)de la </a:t>
            </a:r>
            <a:r>
              <a:rPr lang="en-US" dirty="0" err="1"/>
              <a:t>presente</a:t>
            </a:r>
            <a:r>
              <a:rPr lang="en-US" dirty="0"/>
              <a:t> ley. </a:t>
            </a:r>
            <a:r>
              <a:rPr lang="en-US" dirty="0" err="1"/>
              <a:t>Vencido</a:t>
            </a:r>
            <a:r>
              <a:rPr lang="en-US" dirty="0"/>
              <a:t> el </a:t>
            </a:r>
            <a:r>
              <a:rPr lang="en-US" dirty="0" err="1"/>
              <a:t>plazo</a:t>
            </a:r>
            <a:r>
              <a:rPr lang="en-US" dirty="0"/>
              <a:t>, </a:t>
            </a:r>
            <a:r>
              <a:rPr lang="en-US" dirty="0" err="1"/>
              <a:t>en</a:t>
            </a:r>
            <a:r>
              <a:rPr lang="en-US" dirty="0"/>
              <a:t> </a:t>
            </a:r>
            <a:r>
              <a:rPr lang="en-US" dirty="0" err="1"/>
              <a:t>caso</a:t>
            </a:r>
            <a:r>
              <a:rPr lang="en-US" dirty="0"/>
              <a:t> de no </a:t>
            </a:r>
            <a:r>
              <a:rPr lang="en-US" dirty="0" err="1"/>
              <a:t>hacerlo</a:t>
            </a:r>
            <a:r>
              <a:rPr lang="en-US" dirty="0"/>
              <a:t>, </a:t>
            </a:r>
            <a:r>
              <a:rPr lang="en-US" dirty="0" err="1"/>
              <a:t>serán</a:t>
            </a:r>
            <a:r>
              <a:rPr lang="en-US" dirty="0"/>
              <a:t> </a:t>
            </a:r>
            <a:r>
              <a:rPr lang="en-US" dirty="0" err="1"/>
              <a:t>asignados</a:t>
            </a:r>
            <a:r>
              <a:rPr lang="en-US" dirty="0"/>
              <a:t> </a:t>
            </a:r>
            <a:r>
              <a:rPr lang="en-US" dirty="0" err="1"/>
              <a:t>aleatoriamente</a:t>
            </a:r>
            <a:r>
              <a:rPr lang="en-US" dirty="0"/>
              <a:t>, a </a:t>
            </a:r>
            <a:r>
              <a:rPr lang="en-US" dirty="0" err="1"/>
              <a:t>través</a:t>
            </a:r>
            <a:r>
              <a:rPr lang="en-US" dirty="0"/>
              <a:t> del </a:t>
            </a:r>
            <a:r>
              <a:rPr lang="en-US" dirty="0" err="1"/>
              <a:t>mecanismo</a:t>
            </a:r>
            <a:r>
              <a:rPr lang="en-US" dirty="0"/>
              <a:t> que </a:t>
            </a:r>
            <a:r>
              <a:rPr lang="en-US" dirty="0" err="1"/>
              <a:t>establezca</a:t>
            </a:r>
            <a:r>
              <a:rPr lang="en-US" dirty="0"/>
              <a:t> el </a:t>
            </a:r>
            <a:r>
              <a:rPr lang="en-US" dirty="0" err="1"/>
              <a:t>Gobierno</a:t>
            </a:r>
            <a:r>
              <a:rPr lang="en-US" dirty="0"/>
              <a:t> Nacional.</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51050" y="-40640"/>
            <a:ext cx="7092950" cy="977265"/>
          </a:xfrm>
        </p:spPr>
        <p:txBody>
          <a:bodyPr/>
          <a:lstStyle/>
          <a:p>
            <a:r>
              <a:rPr lang="es-CO" altLang="en-US"/>
              <a:t>articulo 13 Son Prestaciones del Sistema </a:t>
            </a:r>
          </a:p>
        </p:txBody>
      </p:sp>
      <p:sp>
        <p:nvSpPr>
          <p:cNvPr id="3" name="Content Placeholder 2"/>
          <p:cNvSpPr>
            <a:spLocks noGrp="1"/>
          </p:cNvSpPr>
          <p:nvPr>
            <p:ph idx="1"/>
          </p:nvPr>
        </p:nvSpPr>
        <p:spPr>
          <a:xfrm>
            <a:off x="500063" y="908685"/>
            <a:ext cx="8135937" cy="5184775"/>
          </a:xfrm>
        </p:spPr>
        <p:txBody>
          <a:bodyPr/>
          <a:lstStyle/>
          <a:p>
            <a:r>
              <a:rPr lang="en-US" sz="2000" dirty="0"/>
              <a:t>1.El </a:t>
            </a:r>
            <a:r>
              <a:rPr lang="es-CO" altLang="en-US" sz="2000" dirty="0">
                <a:sym typeface="+mn-ea"/>
              </a:rPr>
              <a:t>SPSIVIM</a:t>
            </a:r>
            <a:r>
              <a:rPr lang="en-US" sz="2000" dirty="0"/>
              <a:t>: </a:t>
            </a:r>
            <a:r>
              <a:rPr lang="en-US" sz="2000" dirty="0" err="1"/>
              <a:t>Pensión</a:t>
            </a:r>
            <a:r>
              <a:rPr lang="en-US" sz="2000" dirty="0"/>
              <a:t> de </a:t>
            </a:r>
            <a:r>
              <a:rPr lang="en-US" sz="2000" dirty="0" err="1"/>
              <a:t>Vejez</a:t>
            </a:r>
            <a:r>
              <a:rPr lang="en-US" sz="2000" dirty="0"/>
              <a:t>, </a:t>
            </a:r>
            <a:r>
              <a:rPr lang="en-US" sz="2000" dirty="0" err="1"/>
              <a:t>Pensión</a:t>
            </a:r>
            <a:r>
              <a:rPr lang="en-US" sz="2000" dirty="0"/>
              <a:t> de </a:t>
            </a:r>
            <a:r>
              <a:rPr lang="en-US" sz="2000" dirty="0" err="1"/>
              <a:t>Invalidez</a:t>
            </a:r>
            <a:r>
              <a:rPr lang="en-US" sz="2000" dirty="0"/>
              <a:t>, </a:t>
            </a:r>
            <a:r>
              <a:rPr lang="en-US" sz="2000" dirty="0" err="1"/>
              <a:t>Pensión</a:t>
            </a:r>
            <a:r>
              <a:rPr lang="en-US" sz="2000" dirty="0"/>
              <a:t> de </a:t>
            </a:r>
            <a:r>
              <a:rPr lang="en-US" sz="2000" dirty="0" err="1"/>
              <a:t>Sobrevivientes</a:t>
            </a:r>
            <a:r>
              <a:rPr lang="en-US" sz="2000" dirty="0"/>
              <a:t>, </a:t>
            </a:r>
            <a:r>
              <a:rPr lang="en-US" sz="2000" dirty="0" err="1"/>
              <a:t>Auxilio</a:t>
            </a:r>
            <a:r>
              <a:rPr lang="en-US" sz="2000" dirty="0"/>
              <a:t> </a:t>
            </a:r>
            <a:r>
              <a:rPr lang="en-US" sz="2000" dirty="0" err="1"/>
              <a:t>Funerario</a:t>
            </a:r>
            <a:r>
              <a:rPr lang="en-US" sz="2000" dirty="0"/>
              <a:t>, </a:t>
            </a:r>
            <a:r>
              <a:rPr lang="en-US" sz="2000" dirty="0" err="1"/>
              <a:t>Indemnización</a:t>
            </a:r>
            <a:r>
              <a:rPr lang="en-US" sz="2000" dirty="0"/>
              <a:t> </a:t>
            </a:r>
            <a:r>
              <a:rPr lang="en-US" sz="2000" dirty="0" err="1"/>
              <a:t>Sustitutiva</a:t>
            </a:r>
            <a:r>
              <a:rPr lang="en-US" sz="2000" dirty="0"/>
              <a:t> y/o </a:t>
            </a:r>
            <a:r>
              <a:rPr lang="en-US" sz="2000" dirty="0" err="1"/>
              <a:t>Devolución</a:t>
            </a:r>
            <a:r>
              <a:rPr lang="en-US" sz="2000" dirty="0"/>
              <a:t> de </a:t>
            </a:r>
            <a:r>
              <a:rPr lang="en-US" sz="2000" dirty="0" err="1"/>
              <a:t>Aportes</a:t>
            </a:r>
            <a:r>
              <a:rPr lang="en-US" sz="2000" dirty="0"/>
              <a:t> para </a:t>
            </a:r>
            <a:r>
              <a:rPr lang="en-US" sz="2000" dirty="0" err="1"/>
              <a:t>pensiones</a:t>
            </a:r>
            <a:r>
              <a:rPr lang="en-US" sz="2000" dirty="0"/>
              <a:t> de </a:t>
            </a:r>
            <a:r>
              <a:rPr lang="en-US" sz="2000" dirty="0" err="1"/>
              <a:t>invalidez</a:t>
            </a:r>
            <a:r>
              <a:rPr lang="en-US" sz="2000" dirty="0"/>
              <a:t> y </a:t>
            </a:r>
            <a:r>
              <a:rPr lang="en-US" sz="2000" dirty="0" err="1"/>
              <a:t>muerte</a:t>
            </a:r>
            <a:r>
              <a:rPr lang="en-US" sz="2000" dirty="0"/>
              <a:t>, y el </a:t>
            </a:r>
            <a:r>
              <a:rPr lang="en-US" sz="2000" dirty="0" err="1"/>
              <a:t>pago</a:t>
            </a:r>
            <a:r>
              <a:rPr lang="en-US" sz="2000" dirty="0"/>
              <a:t> de </a:t>
            </a:r>
            <a:r>
              <a:rPr lang="en-US" sz="2000" dirty="0" err="1"/>
              <a:t>incapacidades</a:t>
            </a:r>
            <a:r>
              <a:rPr lang="en-US" sz="2000" dirty="0"/>
              <a:t> </a:t>
            </a:r>
            <a:r>
              <a:rPr lang="en-US" sz="2000" dirty="0" err="1"/>
              <a:t>conforme</a:t>
            </a:r>
            <a:r>
              <a:rPr lang="en-US" sz="2000" dirty="0"/>
              <a:t> a lo </a:t>
            </a:r>
            <a:r>
              <a:rPr lang="en-US" sz="2000" dirty="0" err="1"/>
              <a:t>establecido</a:t>
            </a:r>
            <a:r>
              <a:rPr lang="en-US" sz="2000" dirty="0"/>
              <a:t> </a:t>
            </a:r>
            <a:r>
              <a:rPr lang="en-US" sz="2000" dirty="0" err="1"/>
              <a:t>en</a:t>
            </a:r>
            <a:r>
              <a:rPr lang="en-US" sz="2000" dirty="0"/>
              <a:t> la </a:t>
            </a:r>
            <a:r>
              <a:rPr lang="en-US" sz="2000" dirty="0" err="1"/>
              <a:t>normatividad</a:t>
            </a:r>
            <a:r>
              <a:rPr lang="en-US" sz="2000" dirty="0"/>
              <a:t> </a:t>
            </a:r>
            <a:r>
              <a:rPr lang="en-US" sz="2000" dirty="0" err="1"/>
              <a:t>vigente</a:t>
            </a:r>
            <a:r>
              <a:rPr lang="en-US" sz="2000" dirty="0"/>
              <a:t>. Para la población </a:t>
            </a:r>
            <a:r>
              <a:rPr lang="en-US" sz="2000" dirty="0" err="1"/>
              <a:t>beneficiaria</a:t>
            </a:r>
            <a:r>
              <a:rPr lang="en-US" sz="2000" dirty="0"/>
              <a:t> de lo </a:t>
            </a:r>
            <a:r>
              <a:rPr lang="en-US" sz="2000" dirty="0" err="1"/>
              <a:t>dispuesto</a:t>
            </a:r>
            <a:r>
              <a:rPr lang="en-US" sz="2000" dirty="0"/>
              <a:t> </a:t>
            </a:r>
            <a:r>
              <a:rPr lang="en-US" sz="2000" dirty="0" err="1"/>
              <a:t>en</a:t>
            </a:r>
            <a:r>
              <a:rPr lang="en-US" sz="2000" dirty="0"/>
              <a:t> el </a:t>
            </a:r>
            <a:r>
              <a:rPr lang="en-US" sz="2000" dirty="0" err="1"/>
              <a:t>artículo</a:t>
            </a:r>
            <a:r>
              <a:rPr lang="en-US" sz="2000" dirty="0"/>
              <a:t> 76, las </a:t>
            </a:r>
            <a:r>
              <a:rPr lang="en-US" sz="2000" dirty="0" err="1"/>
              <a:t>prestaciones</a:t>
            </a:r>
            <a:r>
              <a:rPr lang="en-US" sz="2000" dirty="0"/>
              <a:t> </a:t>
            </a:r>
            <a:r>
              <a:rPr lang="en-US" sz="2000" dirty="0" err="1"/>
              <a:t>reconocidas</a:t>
            </a:r>
            <a:r>
              <a:rPr lang="en-US" sz="2000" dirty="0"/>
              <a:t> </a:t>
            </a:r>
            <a:r>
              <a:rPr lang="en-US" sz="2000" dirty="0" err="1"/>
              <a:t>serán</a:t>
            </a:r>
            <a:r>
              <a:rPr lang="en-US" sz="2000" dirty="0"/>
              <a:t> las </a:t>
            </a:r>
            <a:r>
              <a:rPr lang="en-US" sz="2000" dirty="0" err="1"/>
              <a:t>mismas</a:t>
            </a:r>
            <a:r>
              <a:rPr lang="en-US" sz="2000" dirty="0"/>
              <a:t> de la </a:t>
            </a:r>
            <a:r>
              <a:rPr lang="en-US" sz="2000" dirty="0" err="1"/>
              <a:t>legislación</a:t>
            </a:r>
            <a:r>
              <a:rPr lang="en-US" sz="2000" dirty="0"/>
              <a:t> previa a la entrada </a:t>
            </a:r>
            <a:r>
              <a:rPr lang="en-US" sz="2000" dirty="0" err="1"/>
              <a:t>en</a:t>
            </a:r>
            <a:r>
              <a:rPr lang="en-US" sz="2000" dirty="0"/>
              <a:t> </a:t>
            </a:r>
            <a:r>
              <a:rPr lang="en-US" sz="2000" dirty="0" err="1"/>
              <a:t>vigencia</a:t>
            </a:r>
            <a:r>
              <a:rPr lang="en-US" sz="2000" dirty="0"/>
              <a:t> de la </a:t>
            </a:r>
            <a:r>
              <a:rPr lang="en-US" sz="2000" dirty="0" err="1"/>
              <a:t>presente</a:t>
            </a:r>
            <a:r>
              <a:rPr lang="en-US" sz="2000" dirty="0"/>
              <a:t> ley.</a:t>
            </a:r>
          </a:p>
          <a:p>
            <a:r>
              <a:rPr lang="en-US" sz="2000" dirty="0"/>
              <a:t>2.El Sistema </a:t>
            </a:r>
            <a:r>
              <a:rPr lang="es-CO" altLang="en-US" sz="2000" dirty="0">
                <a:sym typeface="+mn-ea"/>
              </a:rPr>
              <a:t>SPSIVIM </a:t>
            </a:r>
            <a:r>
              <a:rPr lang="en-US" sz="2000" dirty="0" err="1"/>
              <a:t>reconocerá</a:t>
            </a:r>
            <a:r>
              <a:rPr lang="en-US" sz="2000" dirty="0"/>
              <a:t> y </a:t>
            </a:r>
            <a:r>
              <a:rPr lang="en-US" sz="2000" dirty="0" err="1"/>
              <a:t>pagará</a:t>
            </a:r>
            <a:r>
              <a:rPr lang="en-US" sz="2000" dirty="0"/>
              <a:t> la </a:t>
            </a:r>
            <a:r>
              <a:rPr lang="en-US" sz="2000" dirty="0" err="1"/>
              <a:t>Renta</a:t>
            </a:r>
            <a:r>
              <a:rPr lang="en-US" sz="2000" dirty="0"/>
              <a:t> </a:t>
            </a:r>
            <a:r>
              <a:rPr lang="en-US" sz="2000" dirty="0" err="1"/>
              <a:t>Básica</a:t>
            </a:r>
            <a:r>
              <a:rPr lang="en-US" sz="2000" dirty="0"/>
              <a:t> </a:t>
            </a:r>
            <a:r>
              <a:rPr lang="en-US" sz="2000" dirty="0" err="1"/>
              <a:t>Solidaria</a:t>
            </a:r>
            <a:r>
              <a:rPr lang="en-US" sz="2000" dirty="0"/>
              <a:t> y la </a:t>
            </a:r>
            <a:r>
              <a:rPr lang="en-US" sz="2000" dirty="0" err="1"/>
              <a:t>renta</a:t>
            </a:r>
            <a:r>
              <a:rPr lang="en-US" sz="2000" dirty="0"/>
              <a:t> </a:t>
            </a:r>
            <a:r>
              <a:rPr lang="en-US" sz="2000" dirty="0" err="1"/>
              <a:t>vitalicia</a:t>
            </a:r>
            <a:r>
              <a:rPr lang="en-US" sz="2000" dirty="0"/>
              <a:t> </a:t>
            </a:r>
            <a:r>
              <a:rPr lang="en-US" sz="2000" dirty="0" err="1"/>
              <a:t>en</a:t>
            </a:r>
            <a:r>
              <a:rPr lang="en-US" sz="2000" dirty="0"/>
              <a:t> los </a:t>
            </a:r>
            <a:r>
              <a:rPr lang="en-US" sz="2000" dirty="0" err="1"/>
              <a:t>Pilares</a:t>
            </a:r>
            <a:r>
              <a:rPr lang="en-US" sz="2000" dirty="0"/>
              <a:t> </a:t>
            </a:r>
            <a:r>
              <a:rPr lang="en-US" sz="2000" dirty="0" err="1"/>
              <a:t>Solidario</a:t>
            </a:r>
            <a:r>
              <a:rPr lang="en-US" sz="2000" dirty="0"/>
              <a:t> y </a:t>
            </a:r>
            <a:r>
              <a:rPr lang="en-US" sz="2000" dirty="0" err="1"/>
              <a:t>Semicontributivo</a:t>
            </a:r>
            <a:r>
              <a:rPr lang="en-US" sz="2000" dirty="0"/>
              <a:t> </a:t>
            </a:r>
            <a:r>
              <a:rPr lang="en-US" sz="2000" dirty="0" err="1"/>
              <a:t>en</a:t>
            </a:r>
            <a:r>
              <a:rPr lang="en-US" sz="2000" dirty="0"/>
              <a:t> los </a:t>
            </a:r>
            <a:r>
              <a:rPr lang="en-US" sz="2000" dirty="0" err="1"/>
              <a:t>términos</a:t>
            </a:r>
            <a:r>
              <a:rPr lang="en-US" sz="2000" dirty="0"/>
              <a:t> de la </a:t>
            </a:r>
            <a:r>
              <a:rPr lang="en-US" sz="2000" dirty="0" err="1"/>
              <a:t>presente</a:t>
            </a:r>
            <a:r>
              <a:rPr lang="en-US" sz="2000" dirty="0"/>
              <a:t> ley.</a:t>
            </a:r>
          </a:p>
          <a:p>
            <a:r>
              <a:rPr lang="en-US" sz="2000" dirty="0"/>
              <a:t>3.Las personas que no </a:t>
            </a:r>
            <a:r>
              <a:rPr lang="en-US" sz="2000" dirty="0" err="1"/>
              <a:t>accedan</a:t>
            </a:r>
            <a:r>
              <a:rPr lang="en-US" sz="2000" dirty="0"/>
              <a:t> a la </a:t>
            </a:r>
            <a:r>
              <a:rPr lang="en-US" sz="2000" dirty="0" err="1"/>
              <a:t>prestación</a:t>
            </a:r>
            <a:r>
              <a:rPr lang="en-US" sz="2000" dirty="0"/>
              <a:t> </a:t>
            </a:r>
            <a:r>
              <a:rPr lang="en-US" sz="2000" dirty="0" err="1"/>
              <a:t>pensional</a:t>
            </a:r>
            <a:r>
              <a:rPr lang="en-US" sz="2000" dirty="0"/>
              <a:t> </a:t>
            </a:r>
            <a:r>
              <a:rPr lang="en-US" sz="2000" dirty="0" err="1"/>
              <a:t>en</a:t>
            </a:r>
            <a:r>
              <a:rPr lang="en-US" sz="2000" dirty="0"/>
              <a:t> el Pilar </a:t>
            </a:r>
            <a:r>
              <a:rPr lang="en-US" sz="2000" dirty="0" err="1"/>
              <a:t>Contributivo</a:t>
            </a:r>
            <a:r>
              <a:rPr lang="en-US" sz="2000" dirty="0"/>
              <a:t> se </a:t>
            </a:r>
            <a:r>
              <a:rPr lang="en-US" sz="2000" dirty="0" err="1"/>
              <a:t>incorporarán</a:t>
            </a:r>
            <a:r>
              <a:rPr lang="en-US" sz="2000" dirty="0"/>
              <a:t> al Pilar </a:t>
            </a:r>
            <a:r>
              <a:rPr lang="en-US" sz="2000" dirty="0" err="1"/>
              <a:t>Semicontributivo</a:t>
            </a:r>
            <a:r>
              <a:rPr lang="en-US" sz="2000" dirty="0"/>
              <a:t> para acceder a las </a:t>
            </a:r>
            <a:r>
              <a:rPr lang="en-US" sz="2000" dirty="0" err="1"/>
              <a:t>prestaciones</a:t>
            </a:r>
            <a:r>
              <a:rPr lang="en-US" sz="2000" dirty="0"/>
              <a:t> </a:t>
            </a:r>
            <a:r>
              <a:rPr lang="en-US" sz="2000" dirty="0" err="1"/>
              <a:t>económicas</a:t>
            </a:r>
            <a:r>
              <a:rPr lang="en-US" sz="2000" dirty="0"/>
              <a:t> </a:t>
            </a:r>
            <a:r>
              <a:rPr lang="en-US" sz="2000" dirty="0" err="1"/>
              <a:t>establecidas</a:t>
            </a:r>
            <a:r>
              <a:rPr lang="en-US" sz="2000" dirty="0"/>
              <a:t>.</a:t>
            </a:r>
          </a:p>
          <a:p>
            <a:r>
              <a:rPr lang="en-US" sz="2000" dirty="0"/>
              <a:t>4.Las personas que </a:t>
            </a:r>
            <a:r>
              <a:rPr lang="en-US" sz="2000" dirty="0" err="1"/>
              <a:t>cotizan</a:t>
            </a:r>
            <a:r>
              <a:rPr lang="en-US" sz="2000" dirty="0"/>
              <a:t> </a:t>
            </a:r>
            <a:r>
              <a:rPr lang="en-US" sz="2000" dirty="0" err="1"/>
              <a:t>en</a:t>
            </a:r>
            <a:r>
              <a:rPr lang="en-US" sz="2000" dirty="0"/>
              <a:t> el Pilar </a:t>
            </a:r>
            <a:r>
              <a:rPr lang="en-US" sz="2000" dirty="0" err="1"/>
              <a:t>Contributivo</a:t>
            </a:r>
            <a:r>
              <a:rPr lang="en-US" sz="2000" dirty="0"/>
              <a:t> y no </a:t>
            </a:r>
            <a:r>
              <a:rPr lang="en-US" sz="2000" dirty="0" err="1"/>
              <a:t>logran</a:t>
            </a:r>
            <a:r>
              <a:rPr lang="en-US" sz="2000" dirty="0"/>
              <a:t> </a:t>
            </a:r>
            <a:r>
              <a:rPr lang="en-US" sz="2000" dirty="0" err="1"/>
              <a:t>cumplir</a:t>
            </a:r>
            <a:r>
              <a:rPr lang="en-US" sz="2000" dirty="0"/>
              <a:t> con los </a:t>
            </a:r>
            <a:r>
              <a:rPr lang="en-US" sz="2000" dirty="0" err="1"/>
              <a:t>requisitos</a:t>
            </a:r>
            <a:r>
              <a:rPr lang="en-US" sz="2000" dirty="0"/>
              <a:t> para el </a:t>
            </a:r>
            <a:r>
              <a:rPr lang="en-US" sz="2000" dirty="0" err="1"/>
              <a:t>reconocimiento</a:t>
            </a:r>
            <a:r>
              <a:rPr lang="en-US" sz="2000" dirty="0"/>
              <a:t> de </a:t>
            </a:r>
            <a:r>
              <a:rPr lang="en-US" sz="2000" dirty="0" err="1"/>
              <a:t>su</a:t>
            </a:r>
            <a:r>
              <a:rPr lang="en-US" sz="2000" dirty="0"/>
              <a:t> </a:t>
            </a:r>
            <a:r>
              <a:rPr lang="en-US" sz="2000" dirty="0" err="1"/>
              <a:t>Pensión</a:t>
            </a:r>
            <a:r>
              <a:rPr lang="en-US" sz="2000" dirty="0"/>
              <a:t> Integral de </a:t>
            </a:r>
            <a:r>
              <a:rPr lang="en-US" sz="2000" dirty="0" err="1"/>
              <a:t>Vejez</a:t>
            </a:r>
            <a:r>
              <a:rPr lang="en-US" sz="2000" dirty="0"/>
              <a:t>, </a:t>
            </a:r>
            <a:r>
              <a:rPr lang="en-US" sz="2000" dirty="0" err="1"/>
              <a:t>podrán</a:t>
            </a:r>
            <a:r>
              <a:rPr lang="en-US" sz="2000" dirty="0"/>
              <a:t> acceder a una </a:t>
            </a:r>
            <a:r>
              <a:rPr lang="en-US" sz="2000" dirty="0" err="1"/>
              <a:t>prestación</a:t>
            </a:r>
            <a:r>
              <a:rPr lang="en-US" sz="2000" dirty="0"/>
              <a:t> </a:t>
            </a:r>
            <a:r>
              <a:rPr lang="en-US" sz="2000" dirty="0" err="1"/>
              <a:t>anticipada</a:t>
            </a:r>
            <a:r>
              <a:rPr lang="en-US" sz="2000" dirty="0"/>
              <a:t> de </a:t>
            </a:r>
            <a:r>
              <a:rPr lang="en-US" sz="2000" dirty="0" err="1"/>
              <a:t>conformidad</a:t>
            </a:r>
            <a:r>
              <a:rPr lang="en-US" sz="2000" dirty="0"/>
              <a:t> con lo </a:t>
            </a:r>
            <a:r>
              <a:rPr lang="en-US" sz="2000" dirty="0" err="1"/>
              <a:t>establecido</a:t>
            </a:r>
            <a:r>
              <a:rPr lang="en-US" sz="2000" dirty="0"/>
              <a:t> </a:t>
            </a:r>
            <a:r>
              <a:rPr lang="en-US" sz="2000" dirty="0" err="1"/>
              <a:t>en</a:t>
            </a:r>
            <a:r>
              <a:rPr lang="en-US" sz="2000" dirty="0"/>
              <a:t> </a:t>
            </a:r>
            <a:r>
              <a:rPr lang="en-US" sz="2000" dirty="0" err="1"/>
              <a:t>esta</a:t>
            </a:r>
            <a:r>
              <a:rPr lang="en-US" sz="2000" dirty="0"/>
              <a:t> ley.</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51050" y="-40640"/>
            <a:ext cx="7092950" cy="977265"/>
          </a:xfrm>
        </p:spPr>
        <p:txBody>
          <a:bodyPr/>
          <a:lstStyle/>
          <a:p>
            <a:r>
              <a:rPr lang="en-US"/>
              <a:t>artículo 14. características de las prestaciones</a:t>
            </a:r>
          </a:p>
        </p:txBody>
      </p:sp>
      <p:sp>
        <p:nvSpPr>
          <p:cNvPr id="3" name="Content Placeholder 2"/>
          <p:cNvSpPr>
            <a:spLocks noGrp="1"/>
          </p:cNvSpPr>
          <p:nvPr>
            <p:ph idx="1"/>
          </p:nvPr>
        </p:nvSpPr>
        <p:spPr>
          <a:xfrm>
            <a:off x="500063" y="980440"/>
            <a:ext cx="8135937" cy="5184775"/>
          </a:xfrm>
        </p:spPr>
        <p:txBody>
          <a:bodyPr/>
          <a:lstStyle/>
          <a:p>
            <a:pPr algn="just"/>
            <a:r>
              <a:rPr lang="en-US" sz="2400" dirty="0"/>
              <a:t>1.La </a:t>
            </a:r>
            <a:r>
              <a:rPr lang="en-US" sz="2400" dirty="0" err="1"/>
              <a:t>Pensión</a:t>
            </a:r>
            <a:r>
              <a:rPr lang="en-US" sz="2400" dirty="0"/>
              <a:t> de </a:t>
            </a:r>
            <a:r>
              <a:rPr lang="en-US" sz="2400" dirty="0" err="1"/>
              <a:t>Vejez</a:t>
            </a:r>
            <a:r>
              <a:rPr lang="en-US" sz="2400" dirty="0"/>
              <a:t> Integral </a:t>
            </a:r>
            <a:r>
              <a:rPr lang="en-US" sz="2400" dirty="0" err="1"/>
              <a:t>reconocida</a:t>
            </a:r>
            <a:r>
              <a:rPr lang="en-US" sz="2400" dirty="0"/>
              <a:t> </a:t>
            </a:r>
            <a:r>
              <a:rPr lang="en-US" sz="2400" dirty="0" err="1"/>
              <a:t>en</a:t>
            </a:r>
            <a:r>
              <a:rPr lang="en-US" sz="2400" dirty="0"/>
              <a:t> el Pilar </a:t>
            </a:r>
            <a:r>
              <a:rPr lang="en-US" sz="2400" dirty="0" err="1"/>
              <a:t>Contributivo</a:t>
            </a:r>
            <a:r>
              <a:rPr lang="en-US" sz="2400" dirty="0"/>
              <a:t>, </a:t>
            </a:r>
            <a:r>
              <a:rPr lang="en-US" sz="2400" dirty="0" err="1"/>
              <a:t>estará</a:t>
            </a:r>
            <a:r>
              <a:rPr lang="en-US" sz="2400" dirty="0"/>
              <a:t> </a:t>
            </a:r>
            <a:r>
              <a:rPr lang="en-US" sz="2400" dirty="0" err="1"/>
              <a:t>conformada</a:t>
            </a:r>
            <a:r>
              <a:rPr lang="en-US" sz="2400" dirty="0"/>
              <a:t> por el valor </a:t>
            </a:r>
            <a:r>
              <a:rPr lang="en-US" sz="2400" dirty="0" err="1"/>
              <a:t>determinado</a:t>
            </a:r>
            <a:r>
              <a:rPr lang="en-US" sz="2400" dirty="0"/>
              <a:t> </a:t>
            </a:r>
            <a:r>
              <a:rPr lang="en-US" sz="2400" dirty="0" err="1"/>
              <a:t>en</a:t>
            </a:r>
            <a:r>
              <a:rPr lang="en-US" sz="2400" dirty="0"/>
              <a:t> el </a:t>
            </a:r>
            <a:r>
              <a:rPr lang="en-US" sz="2400" dirty="0" err="1"/>
              <a:t>Componente</a:t>
            </a:r>
            <a:r>
              <a:rPr lang="en-US" sz="2400" dirty="0"/>
              <a:t> de Prima Media </a:t>
            </a:r>
            <a:r>
              <a:rPr lang="en-US" sz="2400" dirty="0" err="1"/>
              <a:t>más</a:t>
            </a:r>
            <a:r>
              <a:rPr lang="en-US" sz="2400" dirty="0"/>
              <a:t> el valor </a:t>
            </a:r>
            <a:r>
              <a:rPr lang="en-US" sz="2400" dirty="0" err="1"/>
              <a:t>determinado</a:t>
            </a:r>
            <a:r>
              <a:rPr lang="en-US" sz="2400" dirty="0"/>
              <a:t> </a:t>
            </a:r>
            <a:r>
              <a:rPr lang="en-US" sz="2400" dirty="0" err="1"/>
              <a:t>en</a:t>
            </a:r>
            <a:r>
              <a:rPr lang="en-US" sz="2400" dirty="0"/>
              <a:t> el </a:t>
            </a:r>
            <a:r>
              <a:rPr lang="en-US" sz="2400" dirty="0" err="1"/>
              <a:t>Componente</a:t>
            </a:r>
            <a:r>
              <a:rPr lang="en-US" sz="2400" dirty="0"/>
              <a:t> </a:t>
            </a:r>
            <a:r>
              <a:rPr lang="en-US" sz="2400" dirty="0" err="1"/>
              <a:t>Complementario</a:t>
            </a:r>
            <a:r>
              <a:rPr lang="en-US" sz="2400" dirty="0"/>
              <a:t> de </a:t>
            </a:r>
            <a:r>
              <a:rPr lang="en-US" sz="2400" dirty="0" err="1"/>
              <a:t>Ahorro</a:t>
            </a:r>
            <a:r>
              <a:rPr lang="en-US" sz="2400" dirty="0"/>
              <a:t> Individual </a:t>
            </a:r>
            <a:r>
              <a:rPr lang="en-US" sz="2400" dirty="0" err="1"/>
              <a:t>si</a:t>
            </a:r>
            <a:r>
              <a:rPr lang="en-US" sz="2400" dirty="0"/>
              <a:t> a </a:t>
            </a:r>
            <a:r>
              <a:rPr lang="en-US" sz="2400" dirty="0" err="1"/>
              <a:t>ello</a:t>
            </a:r>
            <a:r>
              <a:rPr lang="en-US" sz="2400" dirty="0"/>
              <a:t> </a:t>
            </a:r>
            <a:r>
              <a:rPr lang="en-US" sz="2400" dirty="0" err="1"/>
              <a:t>hubiere</a:t>
            </a:r>
            <a:r>
              <a:rPr lang="en-US" sz="2400" dirty="0"/>
              <a:t> </a:t>
            </a:r>
            <a:r>
              <a:rPr lang="en-US" sz="2400" dirty="0" err="1"/>
              <a:t>lugar</a:t>
            </a:r>
            <a:r>
              <a:rPr lang="en-US" sz="2400" dirty="0"/>
              <a:t>, y se </a:t>
            </a:r>
            <a:r>
              <a:rPr lang="en-US" sz="2400" dirty="0" err="1"/>
              <a:t>tratará</a:t>
            </a:r>
            <a:r>
              <a:rPr lang="en-US" sz="2400" dirty="0"/>
              <a:t> de una </a:t>
            </a:r>
            <a:r>
              <a:rPr lang="en-US" sz="2400" dirty="0" err="1"/>
              <a:t>única</a:t>
            </a:r>
            <a:r>
              <a:rPr lang="en-US" sz="2400" dirty="0"/>
              <a:t> </a:t>
            </a:r>
            <a:r>
              <a:rPr lang="en-US" sz="2400" dirty="0" err="1"/>
              <a:t>pensión</a:t>
            </a:r>
            <a:r>
              <a:rPr lang="en-US" sz="2400" dirty="0"/>
              <a:t> integral.</a:t>
            </a:r>
          </a:p>
          <a:p>
            <a:pPr algn="just"/>
            <a:r>
              <a:rPr lang="es-CO" altLang="en-US" sz="2400" dirty="0"/>
              <a:t>2. </a:t>
            </a:r>
            <a:r>
              <a:rPr lang="en-US" sz="2400" dirty="0"/>
              <a:t>Para el </a:t>
            </a:r>
            <a:r>
              <a:rPr lang="en-US" sz="2400" dirty="0" err="1"/>
              <a:t>reconocimiento</a:t>
            </a:r>
            <a:r>
              <a:rPr lang="en-US" sz="2400" dirty="0"/>
              <a:t> de las </a:t>
            </a:r>
            <a:r>
              <a:rPr lang="en-US" sz="2400" dirty="0" err="1"/>
              <a:t>prestaciones</a:t>
            </a:r>
            <a:r>
              <a:rPr lang="en-US" sz="2400" dirty="0"/>
              <a:t> del Sistema de </a:t>
            </a:r>
            <a:r>
              <a:rPr lang="en-US" sz="2400" dirty="0" err="1"/>
              <a:t>Protección</a:t>
            </a:r>
            <a:r>
              <a:rPr lang="en-US" sz="2400" dirty="0"/>
              <a:t> Social Integral para la </a:t>
            </a:r>
            <a:r>
              <a:rPr lang="en-US" sz="2400" dirty="0" err="1"/>
              <a:t>Vejez</a:t>
            </a:r>
            <a:r>
              <a:rPr lang="en-US" sz="2400" dirty="0"/>
              <a:t> </a:t>
            </a:r>
            <a:r>
              <a:rPr lang="en-US" sz="2400" dirty="0" err="1"/>
              <a:t>en</a:t>
            </a:r>
            <a:r>
              <a:rPr lang="en-US" sz="2400" dirty="0"/>
              <a:t> el Pilar </a:t>
            </a:r>
            <a:r>
              <a:rPr lang="en-US" sz="2400" dirty="0" err="1"/>
              <a:t>Contributivo</a:t>
            </a:r>
            <a:r>
              <a:rPr lang="en-US" sz="2400" dirty="0"/>
              <a:t>, </a:t>
            </a:r>
            <a:r>
              <a:rPr lang="en-US" sz="2400" dirty="0" err="1"/>
              <a:t>en</a:t>
            </a:r>
            <a:r>
              <a:rPr lang="en-US" sz="2400" dirty="0"/>
              <a:t> sus </a:t>
            </a:r>
            <a:r>
              <a:rPr lang="en-US" sz="2400" dirty="0" err="1"/>
              <a:t>Componentes</a:t>
            </a:r>
            <a:r>
              <a:rPr lang="en-US" sz="2400" dirty="0"/>
              <a:t> de Prima Media y </a:t>
            </a:r>
            <a:r>
              <a:rPr lang="en-US" sz="2400" dirty="0" err="1"/>
              <a:t>Complementario</a:t>
            </a:r>
            <a:r>
              <a:rPr lang="en-US" sz="2400" dirty="0"/>
              <a:t> de </a:t>
            </a:r>
            <a:r>
              <a:rPr lang="en-US" sz="2400" dirty="0" err="1"/>
              <a:t>Ahorro</a:t>
            </a:r>
            <a:r>
              <a:rPr lang="en-US" sz="2400" dirty="0"/>
              <a:t> Individual, </a:t>
            </a:r>
            <a:r>
              <a:rPr lang="en-US" sz="2400" dirty="0">
                <a:solidFill>
                  <a:srgbClr val="FF0000"/>
                </a:solidFill>
              </a:rPr>
              <a:t>se </a:t>
            </a:r>
            <a:r>
              <a:rPr lang="en-US" sz="2400" dirty="0" err="1">
                <a:solidFill>
                  <a:srgbClr val="FF0000"/>
                </a:solidFill>
              </a:rPr>
              <a:t>tendrán</a:t>
            </a:r>
            <a:r>
              <a:rPr lang="en-US" sz="2400" dirty="0">
                <a:solidFill>
                  <a:srgbClr val="FF0000"/>
                </a:solidFill>
              </a:rPr>
              <a:t> </a:t>
            </a:r>
            <a:r>
              <a:rPr lang="en-US" sz="2400" dirty="0" err="1">
                <a:solidFill>
                  <a:srgbClr val="FF0000"/>
                </a:solidFill>
              </a:rPr>
              <a:t>en</a:t>
            </a:r>
            <a:r>
              <a:rPr lang="en-US" sz="2400" dirty="0">
                <a:solidFill>
                  <a:srgbClr val="FF0000"/>
                </a:solidFill>
              </a:rPr>
              <a:t> </a:t>
            </a:r>
            <a:r>
              <a:rPr lang="en-US" sz="2400" dirty="0" err="1">
                <a:solidFill>
                  <a:srgbClr val="FF0000"/>
                </a:solidFill>
              </a:rPr>
              <a:t>cuenta</a:t>
            </a:r>
            <a:r>
              <a:rPr lang="en-US" sz="2400" dirty="0">
                <a:solidFill>
                  <a:srgbClr val="FF0000"/>
                </a:solidFill>
              </a:rPr>
              <a:t> las </a:t>
            </a:r>
            <a:r>
              <a:rPr lang="en-US" sz="2400" dirty="0" err="1">
                <a:solidFill>
                  <a:srgbClr val="FF0000"/>
                </a:solidFill>
              </a:rPr>
              <a:t>semanas</a:t>
            </a:r>
            <a:r>
              <a:rPr lang="en-US" sz="2400" dirty="0">
                <a:solidFill>
                  <a:srgbClr val="FF0000"/>
                </a:solidFill>
              </a:rPr>
              <a:t> </a:t>
            </a:r>
            <a:r>
              <a:rPr lang="en-US" sz="2400" dirty="0" err="1">
                <a:solidFill>
                  <a:srgbClr val="FF0000"/>
                </a:solidFill>
              </a:rPr>
              <a:t>cotizadas</a:t>
            </a:r>
            <a:r>
              <a:rPr lang="en-US" sz="2400" dirty="0"/>
              <a:t> </a:t>
            </a:r>
            <a:r>
              <a:rPr lang="en-US" sz="2400" dirty="0" err="1"/>
              <a:t>en</a:t>
            </a:r>
            <a:r>
              <a:rPr lang="en-US" sz="2400" dirty="0"/>
              <a:t> </a:t>
            </a:r>
            <a:r>
              <a:rPr lang="en-US" sz="2400" dirty="0" err="1"/>
              <a:t>este</a:t>
            </a:r>
            <a:r>
              <a:rPr lang="en-US" sz="2400" dirty="0"/>
              <a:t> </a:t>
            </a:r>
            <a:r>
              <a:rPr lang="en-US" sz="2400" dirty="0" err="1"/>
              <a:t>régimen</a:t>
            </a:r>
            <a:r>
              <a:rPr lang="en-US" sz="2400" dirty="0"/>
              <a:t> y las </a:t>
            </a:r>
            <a:r>
              <a:rPr lang="en-US" sz="2400" dirty="0" err="1"/>
              <a:t>cotizadas</a:t>
            </a:r>
            <a:r>
              <a:rPr lang="en-US" sz="2400" dirty="0"/>
              <a:t> con </a:t>
            </a:r>
            <a:r>
              <a:rPr lang="en-US" sz="2400" dirty="0" err="1"/>
              <a:t>anterioridad</a:t>
            </a:r>
            <a:r>
              <a:rPr lang="en-US" sz="2400" dirty="0"/>
              <a:t> a la </a:t>
            </a:r>
            <a:r>
              <a:rPr lang="en-US" sz="2400" dirty="0" err="1"/>
              <a:t>vigencia</a:t>
            </a:r>
            <a:r>
              <a:rPr lang="en-US" sz="2400" dirty="0"/>
              <a:t> de la </a:t>
            </a:r>
            <a:r>
              <a:rPr lang="en-US" sz="2400" dirty="0" err="1"/>
              <a:t>presente</a:t>
            </a:r>
            <a:r>
              <a:rPr lang="en-US" sz="2400" dirty="0"/>
              <a:t> Ley, </a:t>
            </a:r>
            <a:r>
              <a:rPr lang="en-US" sz="2400" dirty="0" err="1"/>
              <a:t>en</a:t>
            </a:r>
            <a:r>
              <a:rPr lang="en-US" sz="2400" dirty="0"/>
              <a:t> </a:t>
            </a:r>
            <a:r>
              <a:rPr lang="en-US" sz="2400" dirty="0" err="1"/>
              <a:t>cualquiera</a:t>
            </a:r>
            <a:r>
              <a:rPr lang="en-US" sz="2400" dirty="0"/>
              <a:t> de los </a:t>
            </a:r>
            <a:r>
              <a:rPr lang="en-US" sz="2400" dirty="0" err="1"/>
              <a:t>regímenes</a:t>
            </a:r>
            <a:r>
              <a:rPr lang="en-US" sz="2400" dirty="0"/>
              <a:t> </a:t>
            </a:r>
            <a:r>
              <a:rPr lang="en-US" sz="2400" dirty="0" err="1"/>
              <a:t>existentes</a:t>
            </a:r>
            <a:r>
              <a:rPr lang="en-US" sz="2400" dirty="0"/>
              <a:t>, </a:t>
            </a:r>
            <a:r>
              <a:rPr lang="en-US" sz="2400" dirty="0" err="1"/>
              <a:t>así</a:t>
            </a:r>
            <a:r>
              <a:rPr lang="en-US" sz="2400" dirty="0"/>
              <a:t> </a:t>
            </a:r>
            <a:r>
              <a:rPr lang="en-US" sz="2400" dirty="0" err="1"/>
              <a:t>como</a:t>
            </a:r>
            <a:r>
              <a:rPr lang="en-US" sz="2400" dirty="0"/>
              <a:t> los </a:t>
            </a:r>
            <a:r>
              <a:rPr lang="en-US" sz="2400" dirty="0" err="1"/>
              <a:t>tiempos</a:t>
            </a:r>
            <a:r>
              <a:rPr lang="en-US" sz="2400" dirty="0"/>
              <a:t> </a:t>
            </a:r>
            <a:r>
              <a:rPr lang="en-US" sz="2400" dirty="0" err="1"/>
              <a:t>realizados</a:t>
            </a:r>
            <a:r>
              <a:rPr lang="en-US" sz="2400" dirty="0"/>
              <a:t> a </a:t>
            </a:r>
            <a:r>
              <a:rPr lang="en-US" sz="2400" dirty="0" err="1"/>
              <a:t>cualquier</a:t>
            </a:r>
            <a:r>
              <a:rPr lang="en-US" sz="2400" dirty="0"/>
              <a:t> </a:t>
            </a:r>
            <a:r>
              <a:rPr lang="en-US" sz="2400" dirty="0" err="1"/>
              <a:t>caja</a:t>
            </a:r>
            <a:r>
              <a:rPr lang="en-US" sz="2400" dirty="0"/>
              <a:t>, </a:t>
            </a:r>
            <a:r>
              <a:rPr lang="en-US" sz="2400" dirty="0" err="1"/>
              <a:t>fondo</a:t>
            </a:r>
            <a:r>
              <a:rPr lang="en-US" sz="2400" dirty="0"/>
              <a:t> o </a:t>
            </a:r>
            <a:r>
              <a:rPr lang="en-US" sz="2400" dirty="0" err="1"/>
              <a:t>entidad</a:t>
            </a:r>
            <a:r>
              <a:rPr lang="en-US" sz="2400" dirty="0"/>
              <a:t> del sector </a:t>
            </a:r>
            <a:r>
              <a:rPr lang="en-US" sz="2400" dirty="0" err="1"/>
              <a:t>público</a:t>
            </a:r>
            <a:r>
              <a:rPr lang="en-US" sz="2400" dirty="0"/>
              <a:t> o privado, </a:t>
            </a:r>
            <a:r>
              <a:rPr lang="en-US" sz="2400" dirty="0" err="1"/>
              <a:t>si</a:t>
            </a:r>
            <a:r>
              <a:rPr lang="en-US" sz="2400" dirty="0"/>
              <a:t> a </a:t>
            </a:r>
            <a:r>
              <a:rPr lang="en-US" sz="2400" dirty="0" err="1"/>
              <a:t>ello</a:t>
            </a:r>
            <a:r>
              <a:rPr lang="en-US" sz="2400" dirty="0"/>
              <a:t> </a:t>
            </a:r>
            <a:r>
              <a:rPr lang="en-US" sz="2400" dirty="0" err="1"/>
              <a:t>hubiere</a:t>
            </a:r>
            <a:r>
              <a:rPr lang="en-US" sz="2400" dirty="0"/>
              <a:t> </a:t>
            </a:r>
            <a:r>
              <a:rPr lang="en-US" sz="2400" dirty="0" err="1"/>
              <a:t>lugar</a:t>
            </a:r>
            <a:endParaRPr lang="en-US" sz="2400"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9930" y="188595"/>
            <a:ext cx="7092950" cy="977265"/>
          </a:xfrm>
        </p:spPr>
        <p:txBody>
          <a:bodyPr/>
          <a:lstStyle/>
          <a:p>
            <a:r>
              <a:rPr lang="es-CO" altLang="en-US">
                <a:sym typeface="+mn-ea"/>
              </a:rPr>
              <a:t>A</a:t>
            </a:r>
            <a:r>
              <a:rPr lang="en-US">
                <a:sym typeface="+mn-ea"/>
              </a:rPr>
              <a:t>rtículo 14. características de las prestaciones</a:t>
            </a:r>
            <a:endParaRPr lang="en-US"/>
          </a:p>
        </p:txBody>
      </p:sp>
      <p:sp>
        <p:nvSpPr>
          <p:cNvPr id="3" name="Content Placeholder 2"/>
          <p:cNvSpPr>
            <a:spLocks noGrp="1"/>
          </p:cNvSpPr>
          <p:nvPr>
            <p:ph idx="1"/>
          </p:nvPr>
        </p:nvSpPr>
        <p:spPr/>
        <p:txBody>
          <a:bodyPr/>
          <a:lstStyle/>
          <a:p>
            <a:pPr algn="just">
              <a:buClrTx/>
              <a:buSzTx/>
              <a:buNone/>
            </a:pPr>
            <a:r>
              <a:rPr lang="en-US" sz="2400"/>
              <a:t>3.Se podrá disponer de los recursos cotizados y ahorrados en el Componente Complementario de Ahorro Individual con el fin de acreditar el requisito de semanas mínimas para adquirir el derecho a la pensión en el Componente de Prima Media, a través de un sistema actuarial de equivalencias que calcule el valor de las semanas, el cual será reglamentado por el Gobierno Nacional.</a:t>
            </a:r>
          </a:p>
          <a:p>
            <a:pPr algn="just">
              <a:buClrTx/>
              <a:buSzTx/>
              <a:buNone/>
            </a:pPr>
            <a:r>
              <a:rPr lang="en-US" sz="2400"/>
              <a:t>4.Las personas que coticen en el Pilar Contributivo que no logren cumplir con los requisitos para tener una pensión integral de vejez, podrán acceder a una prestación anticipada de conformidad con lo establecido en la presente ley.</a:t>
            </a:r>
          </a:p>
          <a:p>
            <a:pPr algn="just">
              <a:buClrTx/>
              <a:buSzTx/>
              <a:buNone/>
            </a:pPr>
            <a:endParaRPr lang="en-US" sz="240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43050" y="260350"/>
            <a:ext cx="7092950" cy="977265"/>
          </a:xfrm>
        </p:spPr>
        <p:txBody>
          <a:bodyPr/>
          <a:lstStyle/>
          <a:p>
            <a:r>
              <a:rPr lang="es-CO" altLang="en-US">
                <a:sym typeface="+mn-ea"/>
              </a:rPr>
              <a:t>A</a:t>
            </a:r>
            <a:r>
              <a:rPr lang="en-US">
                <a:sym typeface="+mn-ea"/>
              </a:rPr>
              <a:t>rtículo 14. características de las prestaciones</a:t>
            </a:r>
            <a:endParaRPr lang="en-US"/>
          </a:p>
        </p:txBody>
      </p:sp>
      <p:sp>
        <p:nvSpPr>
          <p:cNvPr id="3" name="Content Placeholder 2"/>
          <p:cNvSpPr>
            <a:spLocks noGrp="1"/>
          </p:cNvSpPr>
          <p:nvPr>
            <p:ph idx="1"/>
          </p:nvPr>
        </p:nvSpPr>
        <p:spPr/>
        <p:txBody>
          <a:bodyPr/>
          <a:lstStyle/>
          <a:p>
            <a:endParaRPr lang="en-US"/>
          </a:p>
          <a:p>
            <a:endParaRPr lang="en-US"/>
          </a:p>
          <a:p>
            <a:r>
              <a:rPr lang="en-US"/>
              <a:t>No podrá otorgarse una prestación del Componente de Ahorro Individual del Pilar Contributivo sin que se hayan cumplido los requisitos para acceder a una prestación del Componente Contributivo de Prima Media, </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650" y="44450"/>
            <a:ext cx="8656320" cy="977265"/>
          </a:xfrm>
        </p:spPr>
        <p:txBody>
          <a:bodyPr wrap="square"/>
          <a:lstStyle/>
          <a:p>
            <a:r>
              <a:rPr lang="en-US"/>
              <a:t>artículo 15. reajuste de prestaciones de protección integral para la vejez. </a:t>
            </a:r>
          </a:p>
        </p:txBody>
      </p:sp>
      <p:sp>
        <p:nvSpPr>
          <p:cNvPr id="3" name="Content Placeholder 2"/>
          <p:cNvSpPr>
            <a:spLocks noGrp="1"/>
          </p:cNvSpPr>
          <p:nvPr>
            <p:ph idx="1"/>
          </p:nvPr>
        </p:nvSpPr>
        <p:spPr/>
        <p:txBody>
          <a:bodyPr/>
          <a:lstStyle/>
          <a:p>
            <a:r>
              <a:rPr lang="en-US"/>
              <a:t>Los Beneficios Económicos Periódicos del Pilar Semicontributivo se ajustar</a:t>
            </a:r>
            <a:r>
              <a:rPr lang="es-CO" altLang="en-US"/>
              <a:t>a..el</a:t>
            </a:r>
            <a:r>
              <a:rPr lang="en-US"/>
              <a:t> primero de enero de cada año, según </a:t>
            </a:r>
            <a:r>
              <a:rPr lang="es-CO" altLang="en-US"/>
              <a:t>el variacion del IPC</a:t>
            </a:r>
          </a:p>
          <a:p>
            <a:r>
              <a:rPr lang="es-CO" altLang="en-US"/>
              <a:t>la pensiones se reajustarán anualmente de oficio, IPC, certificado por el DANE para el año inmediatamente anterior.</a:t>
            </a:r>
          </a:p>
          <a:p>
            <a:r>
              <a:rPr lang="es-CO" altLang="en-US"/>
              <a:t>No obstante, las prestaciones que se reconozcan en el Componente de Prima Media cuyo monto mensual sea igual al salario mínimo legal mensual vigente, serán reajustadas de oficio cada vez y con el mismo porcentaje en que se incremente dicho salario.</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a:t>El valor de la prestación reconocida en el Componente Complementario de Ahorro Individual se ajustará anualmente según la variación porcentual del Índice de Precios al Consumidor, certificado por el DANE para el año inmediatamente anterior.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E0F9314-7C14-4E3F-BE0F-C190449FCE4F}"/>
              </a:ext>
            </a:extLst>
          </p:cNvPr>
          <p:cNvSpPr>
            <a:spLocks noGrp="1"/>
          </p:cNvSpPr>
          <p:nvPr>
            <p:ph type="title"/>
          </p:nvPr>
        </p:nvSpPr>
        <p:spPr>
          <a:xfrm>
            <a:off x="722312" y="4406900"/>
            <a:ext cx="8314183" cy="1584537"/>
          </a:xfrm>
        </p:spPr>
        <p:txBody>
          <a:bodyPr/>
          <a:lstStyle/>
          <a:p>
            <a:pPr algn="ctr"/>
            <a:r>
              <a:rPr lang="es-CO" altLang="en-US" dirty="0">
                <a:sym typeface="+mn-ea"/>
              </a:rPr>
              <a:t>(Que hay, que tengo, como esta funcionando)</a:t>
            </a:r>
            <a:br>
              <a:rPr lang="es-CO" altLang="en-US" dirty="0">
                <a:sym typeface="+mn-ea"/>
              </a:rPr>
            </a:br>
            <a:endParaRPr lang="es-CO" dirty="0"/>
          </a:p>
        </p:txBody>
      </p:sp>
      <p:sp>
        <p:nvSpPr>
          <p:cNvPr id="3" name="Marcador de texto 2">
            <a:extLst>
              <a:ext uri="{FF2B5EF4-FFF2-40B4-BE49-F238E27FC236}">
                <a16:creationId xmlns:a16="http://schemas.microsoft.com/office/drawing/2014/main" id="{03D69E4D-EF9D-4245-8F48-CBB1908282D1}"/>
              </a:ext>
            </a:extLst>
          </p:cNvPr>
          <p:cNvSpPr>
            <a:spLocks noGrp="1"/>
          </p:cNvSpPr>
          <p:nvPr>
            <p:ph type="body" idx="1"/>
          </p:nvPr>
        </p:nvSpPr>
        <p:spPr>
          <a:xfrm>
            <a:off x="722313" y="1701006"/>
            <a:ext cx="7772400" cy="1500187"/>
          </a:xfrm>
        </p:spPr>
        <p:txBody>
          <a:bodyPr/>
          <a:lstStyle/>
          <a:p>
            <a:pPr algn="ctr"/>
            <a:r>
              <a:rPr lang="es-CO" altLang="en-US" sz="4000" b="1" cap="all" dirty="0">
                <a:latin typeface="+mj-lt"/>
                <a:ea typeface="+mj-ea"/>
                <a:cs typeface="+mj-cs"/>
                <a:sym typeface="+mn-ea"/>
              </a:rPr>
              <a:t>Que cambiar? </a:t>
            </a:r>
            <a:endParaRPr lang="es-CO" sz="4000" b="1" cap="all" dirty="0">
              <a:latin typeface="+mj-lt"/>
              <a:ea typeface="+mj-ea"/>
              <a:cs typeface="+mj-cs"/>
            </a:endParaRPr>
          </a:p>
        </p:txBody>
      </p:sp>
    </p:spTree>
    <p:extLst>
      <p:ext uri="{BB962C8B-B14F-4D97-AF65-F5344CB8AC3E}">
        <p14:creationId xmlns:p14="http://schemas.microsoft.com/office/powerpoint/2010/main" val="126398562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51050" y="255270"/>
            <a:ext cx="7092950" cy="681355"/>
          </a:xfrm>
        </p:spPr>
        <p:txBody>
          <a:bodyPr/>
          <a:lstStyle/>
          <a:p>
            <a:r>
              <a:rPr lang="en-US" sz="2400">
                <a:sym typeface="+mn-ea"/>
              </a:rPr>
              <a:t>ARTÍCULO 16. INCOMPATIBILIDAD PENSIONAL.</a:t>
            </a:r>
          </a:p>
        </p:txBody>
      </p:sp>
      <p:sp>
        <p:nvSpPr>
          <p:cNvPr id="3" name="Content Placeholder 2"/>
          <p:cNvSpPr>
            <a:spLocks noGrp="1"/>
          </p:cNvSpPr>
          <p:nvPr>
            <p:ph idx="1"/>
          </p:nvPr>
        </p:nvSpPr>
        <p:spPr/>
        <p:txBody>
          <a:bodyPr/>
          <a:lstStyle/>
          <a:p>
            <a:r>
              <a:rPr lang="en-US"/>
              <a:t> Ninguna persona podrá recibir simultáneamente prestaciones de invalidez por riesgo común y de vejez. La pensión familiar será incompatible con cualquier tipo de pensión, incluida la pensión de sobrevivientes. En todo caso, se continuará reconociendo la que sea más favorable al beneficiario.</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994AC37-1A98-48A0-A9A7-08AFC73F1BE7}"/>
              </a:ext>
            </a:extLst>
          </p:cNvPr>
          <p:cNvSpPr>
            <a:spLocks noGrp="1"/>
          </p:cNvSpPr>
          <p:nvPr>
            <p:ph type="title"/>
          </p:nvPr>
        </p:nvSpPr>
        <p:spPr>
          <a:xfrm>
            <a:off x="723124" y="1628800"/>
            <a:ext cx="7772400" cy="1092095"/>
          </a:xfrm>
        </p:spPr>
        <p:txBody>
          <a:bodyPr/>
          <a:lstStyle/>
          <a:p>
            <a:pPr algn="ctr"/>
            <a:r>
              <a:rPr lang="es-419" dirty="0" err="1"/>
              <a:t>Caracteristicas</a:t>
            </a:r>
            <a:r>
              <a:rPr lang="es-419" dirty="0"/>
              <a:t> de los pilares</a:t>
            </a:r>
            <a:endParaRPr lang="es-CO" dirty="0"/>
          </a:p>
        </p:txBody>
      </p:sp>
      <p:sp>
        <p:nvSpPr>
          <p:cNvPr id="3" name="Marcador de texto 2">
            <a:extLst>
              <a:ext uri="{FF2B5EF4-FFF2-40B4-BE49-F238E27FC236}">
                <a16:creationId xmlns:a16="http://schemas.microsoft.com/office/drawing/2014/main" id="{117BAF01-AD03-4F3B-A058-D91BBC481138}"/>
              </a:ext>
            </a:extLst>
          </p:cNvPr>
          <p:cNvSpPr>
            <a:spLocks noGrp="1"/>
          </p:cNvSpPr>
          <p:nvPr>
            <p:ph type="body" idx="1"/>
          </p:nvPr>
        </p:nvSpPr>
        <p:spPr/>
        <p:txBody>
          <a:bodyPr/>
          <a:lstStyle/>
          <a:p>
            <a:pPr algn="ctr"/>
            <a:r>
              <a:rPr lang="es-419" sz="3600" dirty="0"/>
              <a:t>( población  a la  que aplica)</a:t>
            </a:r>
            <a:endParaRPr lang="es-CO" sz="3600" dirty="0"/>
          </a:p>
        </p:txBody>
      </p:sp>
    </p:spTree>
    <p:extLst>
      <p:ext uri="{BB962C8B-B14F-4D97-AF65-F5344CB8AC3E}">
        <p14:creationId xmlns:p14="http://schemas.microsoft.com/office/powerpoint/2010/main" val="143927537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64005" y="387628"/>
            <a:ext cx="7579995" cy="548997"/>
          </a:xfrm>
        </p:spPr>
        <p:txBody>
          <a:bodyPr wrap="square"/>
          <a:lstStyle/>
          <a:p>
            <a:r>
              <a:rPr lang="es-CO" altLang="en-US" dirty="0">
                <a:sym typeface="+mn-ea"/>
              </a:rPr>
              <a:t>Pilar solidario </a:t>
            </a:r>
            <a:r>
              <a:rPr lang="es-CO" altLang="en-US" dirty="0" err="1">
                <a:sym typeface="+mn-ea"/>
              </a:rPr>
              <a:t>caracteristicas</a:t>
            </a:r>
            <a:r>
              <a:rPr lang="es-CO" altLang="en-US" dirty="0">
                <a:sym typeface="+mn-ea"/>
              </a:rPr>
              <a:t> Art 17</a:t>
            </a:r>
            <a:endParaRPr lang="es-CO" altLang="en-US" dirty="0"/>
          </a:p>
        </p:txBody>
      </p:sp>
      <p:sp>
        <p:nvSpPr>
          <p:cNvPr id="3" name="Content Placeholder 2"/>
          <p:cNvSpPr>
            <a:spLocks noGrp="1"/>
          </p:cNvSpPr>
          <p:nvPr>
            <p:ph idx="1"/>
          </p:nvPr>
        </p:nvSpPr>
        <p:spPr/>
        <p:txBody>
          <a:bodyPr/>
          <a:lstStyle/>
          <a:p>
            <a:pPr algn="just"/>
            <a:r>
              <a:rPr lang="en-US" sz="2000" dirty="0" err="1"/>
              <a:t>a.Ser</a:t>
            </a:r>
            <a:r>
              <a:rPr lang="en-US" sz="2000" dirty="0"/>
              <a:t> </a:t>
            </a:r>
            <a:r>
              <a:rPr lang="en-US" sz="2000" dirty="0" err="1"/>
              <a:t>ciudadano</a:t>
            </a:r>
            <a:r>
              <a:rPr lang="en-US" sz="2000" dirty="0"/>
              <a:t>(a) </a:t>
            </a:r>
            <a:r>
              <a:rPr lang="en-US" sz="2000" dirty="0" err="1"/>
              <a:t>colombiano</a:t>
            </a:r>
            <a:r>
              <a:rPr lang="en-US" sz="2000" dirty="0"/>
              <a:t>(a);</a:t>
            </a:r>
          </a:p>
          <a:p>
            <a:pPr algn="just"/>
            <a:r>
              <a:rPr lang="en-US" sz="2000" dirty="0" err="1"/>
              <a:t>b.Tener</a:t>
            </a:r>
            <a:r>
              <a:rPr lang="en-US" sz="2000" dirty="0"/>
              <a:t> </a:t>
            </a:r>
            <a:r>
              <a:rPr lang="en-US" sz="2000" dirty="0" err="1"/>
              <a:t>mínimo</a:t>
            </a:r>
            <a:r>
              <a:rPr lang="en-US" sz="2000" dirty="0"/>
              <a:t> </a:t>
            </a:r>
            <a:r>
              <a:rPr lang="en-US" sz="2000" dirty="0" err="1"/>
              <a:t>sesenta</a:t>
            </a:r>
            <a:r>
              <a:rPr lang="en-US" sz="2000" dirty="0"/>
              <a:t> y </a:t>
            </a:r>
            <a:r>
              <a:rPr lang="en-US" sz="2000" dirty="0" err="1"/>
              <a:t>cinco</a:t>
            </a:r>
            <a:r>
              <a:rPr lang="en-US" sz="2000" dirty="0"/>
              <a:t> (65) </a:t>
            </a:r>
            <a:r>
              <a:rPr lang="en-US" sz="2000" dirty="0" err="1"/>
              <a:t>años</a:t>
            </a:r>
            <a:r>
              <a:rPr lang="en-US" sz="2000" dirty="0"/>
              <a:t> de </a:t>
            </a:r>
            <a:r>
              <a:rPr lang="en-US" sz="2000" dirty="0" err="1"/>
              <a:t>edad</a:t>
            </a:r>
            <a:r>
              <a:rPr lang="en-US" sz="2000" dirty="0"/>
              <a:t> hombres y </a:t>
            </a:r>
            <a:r>
              <a:rPr lang="en-US" sz="2000" dirty="0" err="1"/>
              <a:t>sesenta</a:t>
            </a:r>
            <a:r>
              <a:rPr lang="en-US" sz="2000" dirty="0"/>
              <a:t> (60) </a:t>
            </a:r>
            <a:r>
              <a:rPr lang="en-US" sz="2000" dirty="0" err="1"/>
              <a:t>años</a:t>
            </a:r>
            <a:r>
              <a:rPr lang="en-US" sz="2000" dirty="0"/>
              <a:t> </a:t>
            </a:r>
            <a:r>
              <a:rPr lang="en-US" sz="2000" dirty="0" err="1"/>
              <a:t>mujeres</a:t>
            </a:r>
            <a:r>
              <a:rPr lang="en-US" sz="2000" dirty="0"/>
              <a:t> o ser hombre mayor de (55) </a:t>
            </a:r>
            <a:r>
              <a:rPr lang="en-US" sz="2000" dirty="0" err="1"/>
              <a:t>años</a:t>
            </a:r>
            <a:r>
              <a:rPr lang="en-US" sz="2000" dirty="0"/>
              <a:t> con </a:t>
            </a:r>
            <a:r>
              <a:rPr lang="en-US" sz="2000" dirty="0" err="1"/>
              <a:t>discapacidad</a:t>
            </a:r>
            <a:r>
              <a:rPr lang="en-US" sz="2000" dirty="0"/>
              <a:t> o </a:t>
            </a:r>
            <a:r>
              <a:rPr lang="en-US" sz="2000" dirty="0" err="1"/>
              <a:t>mujer</a:t>
            </a:r>
            <a:r>
              <a:rPr lang="en-US" sz="2000" dirty="0"/>
              <a:t> mayor de</a:t>
            </a:r>
          </a:p>
          <a:p>
            <a:pPr algn="just"/>
            <a:r>
              <a:rPr lang="en-US" sz="2000" dirty="0"/>
              <a:t>(50) </a:t>
            </a:r>
            <a:r>
              <a:rPr lang="en-US" sz="2000" dirty="0" err="1"/>
              <a:t>años</a:t>
            </a:r>
            <a:r>
              <a:rPr lang="en-US" sz="2000" dirty="0"/>
              <a:t> y </a:t>
            </a:r>
            <a:r>
              <a:rPr lang="en-US" sz="2000" dirty="0" err="1"/>
              <a:t>poseer</a:t>
            </a:r>
            <a:r>
              <a:rPr lang="en-US" sz="2000" dirty="0"/>
              <a:t> una </a:t>
            </a:r>
            <a:r>
              <a:rPr lang="en-US" sz="2000" dirty="0" err="1"/>
              <a:t>pérdida</a:t>
            </a:r>
            <a:r>
              <a:rPr lang="en-US" sz="2000" dirty="0"/>
              <a:t> de </a:t>
            </a:r>
            <a:r>
              <a:rPr lang="en-US" sz="2000" dirty="0" err="1"/>
              <a:t>capacidad</a:t>
            </a:r>
            <a:r>
              <a:rPr lang="en-US" sz="2000" dirty="0"/>
              <a:t> </a:t>
            </a:r>
            <a:r>
              <a:rPr lang="en-US" sz="2000" dirty="0" err="1"/>
              <a:t>laboral</a:t>
            </a:r>
            <a:r>
              <a:rPr lang="en-US" sz="2000" dirty="0"/>
              <a:t> </a:t>
            </a:r>
            <a:r>
              <a:rPr lang="en-US" sz="2000" dirty="0" err="1"/>
              <a:t>igual</a:t>
            </a:r>
            <a:r>
              <a:rPr lang="en-US" sz="2000" dirty="0"/>
              <a:t> o superior al 50%;</a:t>
            </a:r>
          </a:p>
          <a:p>
            <a:pPr algn="just"/>
            <a:r>
              <a:rPr lang="en-US" sz="2000" dirty="0"/>
              <a:t>c. </a:t>
            </a:r>
            <a:r>
              <a:rPr lang="en-US" sz="2000" dirty="0" err="1"/>
              <a:t>Integrar</a:t>
            </a:r>
            <a:r>
              <a:rPr lang="en-US" sz="2000" dirty="0"/>
              <a:t> el </a:t>
            </a:r>
            <a:r>
              <a:rPr lang="en-US" sz="2000" dirty="0" err="1"/>
              <a:t>grupo</a:t>
            </a:r>
            <a:r>
              <a:rPr lang="en-US" sz="2000" dirty="0"/>
              <a:t> de </a:t>
            </a:r>
            <a:r>
              <a:rPr lang="en-US" sz="2000" dirty="0" err="1"/>
              <a:t>pobreza</a:t>
            </a:r>
            <a:r>
              <a:rPr lang="en-US" sz="2000" dirty="0"/>
              <a:t> extrema, </a:t>
            </a:r>
            <a:r>
              <a:rPr lang="en-US" sz="2000" dirty="0" err="1"/>
              <a:t>pobreza</a:t>
            </a:r>
            <a:r>
              <a:rPr lang="en-US" sz="2000" dirty="0"/>
              <a:t> y </a:t>
            </a:r>
            <a:r>
              <a:rPr lang="en-US" sz="2000" dirty="0" err="1"/>
              <a:t>vulnerabilidad</a:t>
            </a:r>
            <a:r>
              <a:rPr lang="en-US" sz="2000" dirty="0"/>
              <a:t>, </a:t>
            </a:r>
            <a:r>
              <a:rPr lang="en-US" sz="2000" dirty="0" err="1"/>
              <a:t>conforme</a:t>
            </a:r>
            <a:r>
              <a:rPr lang="en-US" sz="2000" dirty="0"/>
              <a:t> a la </a:t>
            </a:r>
            <a:r>
              <a:rPr lang="en-US" sz="2000" dirty="0" err="1"/>
              <a:t>focalización</a:t>
            </a:r>
            <a:r>
              <a:rPr lang="en-US" sz="2000" dirty="0"/>
              <a:t> que </a:t>
            </a:r>
            <a:r>
              <a:rPr lang="en-US" sz="2000" dirty="0" err="1"/>
              <a:t>establezca</a:t>
            </a:r>
            <a:r>
              <a:rPr lang="en-US" sz="2000" dirty="0"/>
              <a:t> el </a:t>
            </a:r>
            <a:r>
              <a:rPr lang="en-US" sz="2000" dirty="0" err="1"/>
              <a:t>Gobierno</a:t>
            </a:r>
            <a:r>
              <a:rPr lang="en-US" sz="2000" dirty="0"/>
              <a:t> Nacional;</a:t>
            </a:r>
          </a:p>
          <a:p>
            <a:pPr algn="just"/>
            <a:endParaRPr lang="en-US" sz="2000" dirty="0"/>
          </a:p>
          <a:p>
            <a:pPr algn="just"/>
            <a:r>
              <a:rPr lang="en-US" sz="2000" dirty="0"/>
              <a:t>d. </a:t>
            </a:r>
            <a:r>
              <a:rPr lang="en-US" sz="2000" dirty="0" err="1"/>
              <a:t>Acreditar</a:t>
            </a:r>
            <a:r>
              <a:rPr lang="en-US" sz="2000" dirty="0"/>
              <a:t> residencia </a:t>
            </a:r>
            <a:r>
              <a:rPr lang="en-US" sz="2000" dirty="0" err="1"/>
              <a:t>en</a:t>
            </a:r>
            <a:r>
              <a:rPr lang="en-US" sz="2000" dirty="0"/>
              <a:t> el </a:t>
            </a:r>
            <a:r>
              <a:rPr lang="en-US" sz="2000" dirty="0" err="1"/>
              <a:t>territorio</a:t>
            </a:r>
            <a:r>
              <a:rPr lang="en-US" sz="2000" dirty="0"/>
              <a:t> </a:t>
            </a:r>
            <a:r>
              <a:rPr lang="en-US" sz="2000" dirty="0" err="1"/>
              <a:t>colombiano</a:t>
            </a:r>
            <a:r>
              <a:rPr lang="en-US" sz="2000" dirty="0"/>
              <a:t> </a:t>
            </a:r>
            <a:r>
              <a:rPr lang="en-US" sz="2000" dirty="0" err="1"/>
              <a:t>mínimo</a:t>
            </a:r>
            <a:r>
              <a:rPr lang="en-US" sz="2000" dirty="0"/>
              <a:t> de </a:t>
            </a:r>
            <a:r>
              <a:rPr lang="en-US" sz="2000" dirty="0" err="1"/>
              <a:t>diez</a:t>
            </a:r>
            <a:r>
              <a:rPr lang="en-US" sz="2000" dirty="0"/>
              <a:t> (10) </a:t>
            </a:r>
            <a:r>
              <a:rPr lang="en-US" sz="2000" dirty="0" err="1"/>
              <a:t>años</a:t>
            </a:r>
            <a:r>
              <a:rPr lang="en-US" sz="2000" dirty="0"/>
              <a:t> </a:t>
            </a:r>
            <a:r>
              <a:rPr lang="en-US" sz="2000" dirty="0" err="1"/>
              <a:t>inmediatamente</a:t>
            </a:r>
            <a:r>
              <a:rPr lang="en-US" sz="2000" dirty="0"/>
              <a:t> </a:t>
            </a:r>
            <a:r>
              <a:rPr lang="en-US" sz="2000" dirty="0" err="1"/>
              <a:t>anteriores</a:t>
            </a:r>
            <a:r>
              <a:rPr lang="en-US" sz="2000" dirty="0"/>
              <a:t> a la </a:t>
            </a:r>
            <a:r>
              <a:rPr lang="en-US" sz="2000" dirty="0" err="1"/>
              <a:t>fecha</a:t>
            </a:r>
            <a:r>
              <a:rPr lang="en-US" sz="2000" dirty="0"/>
              <a:t> de </a:t>
            </a:r>
            <a:r>
              <a:rPr lang="en-US" sz="2000" dirty="0" err="1"/>
              <a:t>presentación</a:t>
            </a:r>
            <a:r>
              <a:rPr lang="en-US" sz="2000" dirty="0"/>
              <a:t> de la </a:t>
            </a:r>
            <a:r>
              <a:rPr lang="en-US" sz="2000" dirty="0" err="1"/>
              <a:t>solicitud</a:t>
            </a:r>
            <a:r>
              <a:rPr lang="en-US" sz="2000" dirty="0"/>
              <a:t> para acceder a la </a:t>
            </a:r>
            <a:r>
              <a:rPr lang="en-US" sz="2000" dirty="0" err="1"/>
              <a:t>Renta</a:t>
            </a:r>
            <a:r>
              <a:rPr lang="en-US" sz="2000" dirty="0"/>
              <a:t> </a:t>
            </a:r>
            <a:r>
              <a:rPr lang="en-US" sz="2000" dirty="0" err="1"/>
              <a:t>Básica</a:t>
            </a:r>
            <a:r>
              <a:rPr lang="en-US" sz="2000" dirty="0"/>
              <a:t> </a:t>
            </a:r>
            <a:r>
              <a:rPr lang="en-US" sz="2000" dirty="0" err="1"/>
              <a:t>Solidaria</a:t>
            </a:r>
            <a:r>
              <a:rPr lang="en-US" sz="2000" dirty="0"/>
              <a:t>.</a:t>
            </a:r>
          </a:p>
          <a:p>
            <a:pPr algn="just"/>
            <a:r>
              <a:rPr lang="en-US" sz="2000" dirty="0"/>
              <a:t>e. No </a:t>
            </a:r>
            <a:r>
              <a:rPr lang="en-US" sz="2000" dirty="0" err="1"/>
              <a:t>tener</a:t>
            </a:r>
            <a:r>
              <a:rPr lang="en-US" sz="2000" dirty="0"/>
              <a:t> </a:t>
            </a:r>
            <a:r>
              <a:rPr lang="en-US" sz="2000" dirty="0" err="1"/>
              <a:t>pensión</a:t>
            </a:r>
            <a:r>
              <a:rPr lang="en-US" dirty="0"/>
              <a:t>.</a:t>
            </a:r>
          </a:p>
          <a:p>
            <a:pPr indent="0" algn="just"/>
            <a:r>
              <a:rPr lang="en-US" dirty="0"/>
              <a:t> </a:t>
            </a:r>
            <a:r>
              <a:rPr lang="en-US" sz="2000" dirty="0" err="1"/>
              <a:t>vinculación</a:t>
            </a:r>
            <a:r>
              <a:rPr lang="en-US" sz="2000" dirty="0"/>
              <a:t> se </a:t>
            </a:r>
            <a:r>
              <a:rPr lang="en-US" sz="2000" dirty="0" err="1"/>
              <a:t>realizará</a:t>
            </a:r>
            <a:r>
              <a:rPr lang="en-US" sz="2000" dirty="0"/>
              <a:t> ante el </a:t>
            </a:r>
            <a:r>
              <a:rPr lang="en-US" sz="2000" dirty="0" err="1"/>
              <a:t>Ministerio</a:t>
            </a:r>
            <a:r>
              <a:rPr lang="en-US" sz="2000" dirty="0"/>
              <a:t> del </a:t>
            </a:r>
            <a:r>
              <a:rPr lang="en-US" sz="2000" dirty="0" err="1"/>
              <a:t>Trabajo</a:t>
            </a:r>
            <a:r>
              <a:rPr lang="en-US" sz="2000" dirty="0"/>
              <a:t>, de </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69670" y="402590"/>
            <a:ext cx="7974330" cy="534035"/>
          </a:xfrm>
        </p:spPr>
        <p:txBody>
          <a:bodyPr wrap="square"/>
          <a:lstStyle/>
          <a:p>
            <a:r>
              <a:rPr lang="es-CO" altLang="en-US">
                <a:sym typeface="+mn-ea"/>
              </a:rPr>
              <a:t>Pilar solidario caracteristicas 1rt 17</a:t>
            </a:r>
            <a:endParaRPr lang="en-US"/>
          </a:p>
        </p:txBody>
      </p:sp>
      <p:sp>
        <p:nvSpPr>
          <p:cNvPr id="3" name="Content Placeholder 2"/>
          <p:cNvSpPr>
            <a:spLocks noGrp="1"/>
          </p:cNvSpPr>
          <p:nvPr>
            <p:ph idx="1"/>
          </p:nvPr>
        </p:nvSpPr>
        <p:spPr>
          <a:xfrm>
            <a:off x="504031" y="836612"/>
            <a:ext cx="8172425" cy="6408812"/>
          </a:xfrm>
        </p:spPr>
        <p:txBody>
          <a:bodyPr/>
          <a:lstStyle/>
          <a:p>
            <a:pPr algn="just"/>
            <a:r>
              <a:rPr lang="en-US" sz="2000" dirty="0"/>
              <a:t>Se </a:t>
            </a:r>
            <a:r>
              <a:rPr lang="en-US" sz="2000" dirty="0" err="1"/>
              <a:t>reconocerá</a:t>
            </a:r>
            <a:r>
              <a:rPr lang="en-US" sz="2000" dirty="0"/>
              <a:t> una </a:t>
            </a:r>
            <a:r>
              <a:rPr lang="en-US" sz="2000" dirty="0" err="1"/>
              <a:t>Renta</a:t>
            </a:r>
            <a:r>
              <a:rPr lang="en-US" sz="2000" dirty="0"/>
              <a:t> </a:t>
            </a:r>
            <a:r>
              <a:rPr lang="en-US" sz="2000" dirty="0" err="1"/>
              <a:t>Básica</a:t>
            </a:r>
            <a:r>
              <a:rPr lang="en-US" sz="2000" dirty="0"/>
              <a:t> </a:t>
            </a:r>
            <a:r>
              <a:rPr lang="en-US" sz="2000" dirty="0" err="1"/>
              <a:t>Solidaria</a:t>
            </a:r>
            <a:r>
              <a:rPr lang="en-US" sz="2000" dirty="0"/>
              <a:t> </a:t>
            </a:r>
            <a:r>
              <a:rPr lang="en-US" sz="2000" dirty="0" err="1"/>
              <a:t>correspondiente</a:t>
            </a:r>
            <a:r>
              <a:rPr lang="en-US" sz="2000" dirty="0"/>
              <a:t> </a:t>
            </a:r>
            <a:r>
              <a:rPr lang="en-US" sz="2000" dirty="0" err="1"/>
              <a:t>como</a:t>
            </a:r>
            <a:r>
              <a:rPr lang="en-US" sz="2000" dirty="0"/>
              <a:t> </a:t>
            </a:r>
            <a:r>
              <a:rPr lang="en-US" sz="2000" dirty="0" err="1"/>
              <a:t>mínimo</a:t>
            </a:r>
            <a:r>
              <a:rPr lang="en-US" sz="2000" dirty="0"/>
              <a:t> a la </a:t>
            </a:r>
            <a:r>
              <a:rPr lang="en-US" sz="2000" dirty="0" err="1"/>
              <a:t>línea</a:t>
            </a:r>
            <a:r>
              <a:rPr lang="en-US" sz="2000" dirty="0"/>
              <a:t> de </a:t>
            </a:r>
            <a:r>
              <a:rPr lang="en-US" sz="2000" dirty="0" err="1"/>
              <a:t>pobreza</a:t>
            </a:r>
            <a:r>
              <a:rPr lang="en-US" sz="2000" dirty="0"/>
              <a:t> extrema que se </a:t>
            </a:r>
            <a:r>
              <a:rPr lang="en-US" sz="2000" dirty="0" err="1"/>
              <a:t>certifique</a:t>
            </a:r>
            <a:r>
              <a:rPr lang="en-US" sz="2000" dirty="0"/>
              <a:t> para el </a:t>
            </a:r>
            <a:r>
              <a:rPr lang="en-US" sz="2000" dirty="0" err="1"/>
              <a:t>año</a:t>
            </a:r>
            <a:r>
              <a:rPr lang="en-US" sz="2000" dirty="0"/>
              <a:t> 2023, </a:t>
            </a:r>
            <a:r>
              <a:rPr lang="en-US" sz="2000" dirty="0" err="1"/>
              <a:t>incrementada</a:t>
            </a:r>
            <a:r>
              <a:rPr lang="en-US" sz="2000" dirty="0"/>
              <a:t> por la </a:t>
            </a:r>
            <a:r>
              <a:rPr lang="en-US" sz="2000" dirty="0" err="1"/>
              <a:t>variación</a:t>
            </a:r>
            <a:r>
              <a:rPr lang="en-US" sz="2000" dirty="0"/>
              <a:t> del </a:t>
            </a:r>
            <a:r>
              <a:rPr lang="en-US" sz="2000" dirty="0" err="1"/>
              <a:t>Índice</a:t>
            </a:r>
            <a:r>
              <a:rPr lang="en-US" sz="2000" dirty="0"/>
              <a:t> de </a:t>
            </a:r>
            <a:r>
              <a:rPr lang="en-US" sz="2000" dirty="0" err="1"/>
              <a:t>Precios</a:t>
            </a:r>
            <a:r>
              <a:rPr lang="en-US" sz="2000" dirty="0"/>
              <a:t> al </a:t>
            </a:r>
            <a:r>
              <a:rPr lang="en-US" sz="2000" dirty="0" err="1"/>
              <a:t>Consumidor</a:t>
            </a:r>
            <a:r>
              <a:rPr lang="en-US" sz="2000" dirty="0"/>
              <a:t> (IPC) que </a:t>
            </a:r>
            <a:r>
              <a:rPr lang="en-US" sz="2000" dirty="0" err="1"/>
              <a:t>certifique</a:t>
            </a:r>
            <a:r>
              <a:rPr lang="en-US" sz="2000" dirty="0"/>
              <a:t> el DANE para el </a:t>
            </a:r>
            <a:r>
              <a:rPr lang="en-US" sz="2000" dirty="0" err="1"/>
              <a:t>año</a:t>
            </a:r>
            <a:r>
              <a:rPr lang="en-US" sz="2000" dirty="0"/>
              <a:t> 2024</a:t>
            </a:r>
          </a:p>
          <a:p>
            <a:pPr algn="just"/>
            <a:r>
              <a:rPr lang="en-US" sz="2000" b="1" dirty="0" err="1"/>
              <a:t>Parágrafo</a:t>
            </a:r>
            <a:r>
              <a:rPr lang="en-US" sz="2000" b="1" dirty="0"/>
              <a:t> 1: </a:t>
            </a:r>
            <a:r>
              <a:rPr lang="en-US" sz="2000" dirty="0"/>
              <a:t>El </a:t>
            </a:r>
            <a:r>
              <a:rPr lang="en-US" sz="2000" dirty="0" err="1"/>
              <a:t>Gobierno</a:t>
            </a:r>
            <a:r>
              <a:rPr lang="en-US" sz="2000" dirty="0"/>
              <a:t> Nacional </a:t>
            </a:r>
            <a:r>
              <a:rPr lang="en-US" sz="2000" dirty="0" err="1"/>
              <a:t>actualizará</a:t>
            </a:r>
            <a:r>
              <a:rPr lang="en-US" sz="2000" dirty="0"/>
              <a:t> el valor de la </a:t>
            </a:r>
            <a:r>
              <a:rPr lang="en-US" sz="2000" dirty="0" err="1"/>
              <a:t>línea</a:t>
            </a:r>
            <a:r>
              <a:rPr lang="en-US" sz="2000" dirty="0"/>
              <a:t> de </a:t>
            </a:r>
            <a:r>
              <a:rPr lang="en-US" sz="2000" dirty="0" err="1"/>
              <a:t>pobreza</a:t>
            </a:r>
            <a:r>
              <a:rPr lang="en-US" sz="2000" dirty="0"/>
              <a:t> extrema </a:t>
            </a:r>
            <a:r>
              <a:rPr lang="en-US" sz="2000" dirty="0" err="1"/>
              <a:t>certificada</a:t>
            </a:r>
            <a:r>
              <a:rPr lang="en-US" sz="2000" dirty="0"/>
              <a:t> por el DANE que se </a:t>
            </a:r>
            <a:r>
              <a:rPr lang="en-US" sz="2000" dirty="0" err="1"/>
              <a:t>toma</a:t>
            </a:r>
            <a:r>
              <a:rPr lang="en-US" sz="2000" dirty="0"/>
              <a:t> </a:t>
            </a:r>
            <a:r>
              <a:rPr lang="en-US" sz="2000" dirty="0" err="1"/>
              <a:t>como</a:t>
            </a:r>
            <a:r>
              <a:rPr lang="en-US" sz="2000" dirty="0"/>
              <a:t> </a:t>
            </a:r>
            <a:r>
              <a:rPr lang="en-US" sz="2000" dirty="0" err="1"/>
              <a:t>referencia</a:t>
            </a:r>
            <a:r>
              <a:rPr lang="en-US" sz="2000" dirty="0"/>
              <a:t> para la </a:t>
            </a:r>
            <a:r>
              <a:rPr lang="en-US" sz="2000" dirty="0" err="1"/>
              <a:t>determinación</a:t>
            </a:r>
            <a:r>
              <a:rPr lang="en-US" sz="2000" dirty="0"/>
              <a:t> de la </a:t>
            </a:r>
            <a:r>
              <a:rPr lang="en-US" sz="2000" dirty="0" err="1"/>
              <a:t>Renta</a:t>
            </a:r>
            <a:r>
              <a:rPr lang="en-US" sz="2000" dirty="0"/>
              <a:t> </a:t>
            </a:r>
            <a:r>
              <a:rPr lang="en-US" sz="2000" dirty="0" err="1"/>
              <a:t>Básica</a:t>
            </a:r>
            <a:r>
              <a:rPr lang="en-US" sz="2000" dirty="0"/>
              <a:t> </a:t>
            </a:r>
            <a:r>
              <a:rPr lang="en-US" sz="2000" dirty="0" err="1"/>
              <a:t>Solidaria</a:t>
            </a:r>
            <a:r>
              <a:rPr lang="en-US" sz="2000" dirty="0"/>
              <a:t>, con la </a:t>
            </a:r>
            <a:r>
              <a:rPr lang="en-US" sz="2000" dirty="0" err="1"/>
              <a:t>periodicidad</a:t>
            </a:r>
            <a:r>
              <a:rPr lang="en-US" sz="2000" dirty="0"/>
              <a:t> que se determine </a:t>
            </a:r>
            <a:r>
              <a:rPr lang="en-US" sz="2000" dirty="0" err="1"/>
              <a:t>en</a:t>
            </a:r>
            <a:r>
              <a:rPr lang="en-US" sz="2000" dirty="0"/>
              <a:t> la </a:t>
            </a:r>
            <a:r>
              <a:rPr lang="en-US" sz="2000" dirty="0" err="1"/>
              <a:t>reglamentación</a:t>
            </a:r>
            <a:r>
              <a:rPr lang="en-US" sz="2000" dirty="0"/>
              <a:t> que </a:t>
            </a:r>
            <a:r>
              <a:rPr lang="en-US" sz="2000" dirty="0" err="1"/>
              <a:t>expida</a:t>
            </a:r>
            <a:r>
              <a:rPr lang="en-US" sz="2000" dirty="0"/>
              <a:t> </a:t>
            </a:r>
            <a:r>
              <a:rPr lang="en-US" sz="2000" dirty="0" err="1"/>
              <a:t>sobre</a:t>
            </a:r>
            <a:r>
              <a:rPr lang="en-US" sz="2000" dirty="0"/>
              <a:t> la </a:t>
            </a:r>
            <a:r>
              <a:rPr lang="en-US" sz="2000" dirty="0" err="1"/>
              <a:t>materia</a:t>
            </a:r>
            <a:r>
              <a:rPr lang="en-US" sz="2000" dirty="0"/>
              <a:t>.</a:t>
            </a:r>
            <a:r>
              <a:rPr lang="es-CO" altLang="en-US" sz="2000" dirty="0"/>
              <a:t>..</a:t>
            </a:r>
            <a:endParaRPr lang="en-US" sz="2000" dirty="0"/>
          </a:p>
          <a:p>
            <a:pPr algn="just"/>
            <a:r>
              <a:rPr lang="en-US" sz="2000" b="1" dirty="0" err="1"/>
              <a:t>Parágrafo</a:t>
            </a:r>
            <a:r>
              <a:rPr lang="en-US" sz="2000" b="1" dirty="0"/>
              <a:t> 2:</a:t>
            </a:r>
            <a:r>
              <a:rPr lang="en-US" sz="2000" dirty="0"/>
              <a:t> </a:t>
            </a:r>
            <a:r>
              <a:rPr lang="en-US" sz="2000" dirty="0" err="1"/>
              <a:t>En</a:t>
            </a:r>
            <a:r>
              <a:rPr lang="en-US" sz="2000" dirty="0"/>
              <a:t> </a:t>
            </a:r>
            <a:r>
              <a:rPr lang="en-US" sz="2000" dirty="0" err="1"/>
              <a:t>ningún</a:t>
            </a:r>
            <a:r>
              <a:rPr lang="en-US" sz="2000" dirty="0"/>
              <a:t> </a:t>
            </a:r>
            <a:r>
              <a:rPr lang="en-US" sz="2000" dirty="0" err="1"/>
              <a:t>caso</a:t>
            </a:r>
            <a:r>
              <a:rPr lang="en-US" sz="2000" dirty="0"/>
              <a:t> la </a:t>
            </a:r>
            <a:r>
              <a:rPr lang="en-US" sz="2000" dirty="0" err="1"/>
              <a:t>Renta</a:t>
            </a:r>
            <a:r>
              <a:rPr lang="en-US" sz="2000" dirty="0"/>
              <a:t> </a:t>
            </a:r>
            <a:r>
              <a:rPr lang="en-US" sz="2000" dirty="0" err="1"/>
              <a:t>Básica</a:t>
            </a:r>
            <a:r>
              <a:rPr lang="en-US" sz="2000" dirty="0"/>
              <a:t> </a:t>
            </a:r>
            <a:r>
              <a:rPr lang="en-US" sz="2000" dirty="0" err="1"/>
              <a:t>Solidaria</a:t>
            </a:r>
            <a:r>
              <a:rPr lang="en-US" sz="2000" dirty="0"/>
              <a:t> de que </a:t>
            </a:r>
            <a:r>
              <a:rPr lang="en-US" sz="2000" dirty="0" err="1"/>
              <a:t>trata</a:t>
            </a:r>
            <a:r>
              <a:rPr lang="en-US" sz="2000" dirty="0"/>
              <a:t> el </a:t>
            </a:r>
            <a:r>
              <a:rPr lang="en-US" sz="2000" dirty="0" err="1"/>
              <a:t>presente</a:t>
            </a:r>
            <a:r>
              <a:rPr lang="en-US" sz="2000" dirty="0"/>
              <a:t> </a:t>
            </a:r>
            <a:r>
              <a:rPr lang="en-US" sz="2000" dirty="0" err="1"/>
              <a:t>artículo</a:t>
            </a:r>
            <a:r>
              <a:rPr lang="en-US" sz="2000" dirty="0"/>
              <a:t> </a:t>
            </a:r>
            <a:r>
              <a:rPr lang="en-US" sz="2000" dirty="0" err="1"/>
              <a:t>constituye</a:t>
            </a:r>
            <a:r>
              <a:rPr lang="en-US" sz="2000" dirty="0"/>
              <a:t> una </a:t>
            </a:r>
            <a:r>
              <a:rPr lang="en-US" sz="2000" dirty="0" err="1"/>
              <a:t>pensión</a:t>
            </a:r>
            <a:r>
              <a:rPr lang="en-US" sz="2000" dirty="0"/>
              <a:t>.</a:t>
            </a:r>
          </a:p>
          <a:p>
            <a:pPr algn="just"/>
            <a:r>
              <a:rPr lang="en-US" sz="1800" b="1" dirty="0" err="1"/>
              <a:t>Parágrafo</a:t>
            </a:r>
            <a:r>
              <a:rPr lang="en-US" sz="1800" b="1" dirty="0"/>
              <a:t> 3:</a:t>
            </a:r>
            <a:r>
              <a:rPr lang="en-US" sz="1800" dirty="0"/>
              <a:t> </a:t>
            </a:r>
            <a:r>
              <a:rPr lang="en-US" sz="1800" dirty="0" err="1"/>
              <a:t>Serán</a:t>
            </a:r>
            <a:r>
              <a:rPr lang="en-US" sz="1800" dirty="0"/>
              <a:t> </a:t>
            </a:r>
            <a:r>
              <a:rPr lang="en-US" sz="1800" dirty="0" err="1"/>
              <a:t>beneficiarios</a:t>
            </a:r>
            <a:r>
              <a:rPr lang="en-US" sz="1800" dirty="0"/>
              <a:t> de la </a:t>
            </a:r>
            <a:r>
              <a:rPr lang="en-US" sz="1800" dirty="0" err="1"/>
              <a:t>renta</a:t>
            </a:r>
            <a:r>
              <a:rPr lang="en-US" sz="1800" dirty="0"/>
              <a:t> </a:t>
            </a:r>
            <a:r>
              <a:rPr lang="en-US" sz="1800" dirty="0" err="1"/>
              <a:t>básica</a:t>
            </a:r>
            <a:r>
              <a:rPr lang="en-US" sz="1800" dirty="0"/>
              <a:t> </a:t>
            </a:r>
            <a:r>
              <a:rPr lang="en-US" sz="1800" dirty="0" err="1"/>
              <a:t>solidaria</a:t>
            </a:r>
            <a:r>
              <a:rPr lang="en-US" sz="1800" dirty="0"/>
              <a:t> las personas </a:t>
            </a:r>
            <a:r>
              <a:rPr lang="en-US" sz="1800" dirty="0" err="1"/>
              <a:t>pertenecientes</a:t>
            </a:r>
            <a:r>
              <a:rPr lang="en-US" sz="1800" dirty="0"/>
              <a:t> a los pueblos </a:t>
            </a:r>
            <a:r>
              <a:rPr lang="en-US" sz="1800" dirty="0" err="1"/>
              <a:t>indígenas</a:t>
            </a:r>
            <a:r>
              <a:rPr lang="en-US" sz="1800" dirty="0"/>
              <a:t> y pueblos negros, </a:t>
            </a:r>
            <a:r>
              <a:rPr lang="en-US" sz="1800" dirty="0" err="1"/>
              <a:t>afrocolombianos</a:t>
            </a:r>
            <a:r>
              <a:rPr lang="en-US" sz="1800" dirty="0"/>
              <a:t>, </a:t>
            </a:r>
            <a:r>
              <a:rPr lang="en-US" sz="1800" dirty="0" err="1"/>
              <a:t>raizales</a:t>
            </a:r>
            <a:r>
              <a:rPr lang="en-US" sz="1800" dirty="0"/>
              <a:t> y </a:t>
            </a:r>
            <a:r>
              <a:rPr lang="en-US" sz="1800" dirty="0" err="1"/>
              <a:t>palenqueros</a:t>
            </a:r>
            <a:r>
              <a:rPr lang="en-US" sz="1800" dirty="0"/>
              <a:t> que se </a:t>
            </a:r>
            <a:r>
              <a:rPr lang="en-US" sz="1800" dirty="0" err="1"/>
              <a:t>encuentren</a:t>
            </a:r>
            <a:r>
              <a:rPr lang="en-US" sz="1800" dirty="0"/>
              <a:t> </a:t>
            </a:r>
            <a:r>
              <a:rPr lang="en-US" sz="1800" dirty="0" err="1"/>
              <a:t>en</a:t>
            </a:r>
            <a:r>
              <a:rPr lang="en-US" sz="1800" dirty="0"/>
              <a:t> el </a:t>
            </a:r>
            <a:r>
              <a:rPr lang="en-US" sz="1800" dirty="0" err="1"/>
              <a:t>Censo</a:t>
            </a:r>
            <a:r>
              <a:rPr lang="en-US" sz="1800" dirty="0"/>
              <a:t> </a:t>
            </a:r>
            <a:r>
              <a:rPr lang="en-US" sz="1800" dirty="0" err="1"/>
              <a:t>registrado</a:t>
            </a:r>
            <a:r>
              <a:rPr lang="en-US" sz="1800" dirty="0"/>
              <a:t> </a:t>
            </a:r>
            <a:r>
              <a:rPr lang="en-US" sz="1800" dirty="0" err="1"/>
              <a:t>en</a:t>
            </a:r>
            <a:r>
              <a:rPr lang="en-US" sz="1800" dirty="0"/>
              <a:t> el </a:t>
            </a:r>
            <a:r>
              <a:rPr lang="en-US" sz="1800" dirty="0" err="1"/>
              <a:t>Ministerio</a:t>
            </a:r>
            <a:r>
              <a:rPr lang="en-US" sz="1800" dirty="0"/>
              <a:t> del Interior. La </a:t>
            </a:r>
            <a:r>
              <a:rPr lang="en-US" sz="1800" dirty="0" err="1"/>
              <a:t>edad</a:t>
            </a:r>
            <a:r>
              <a:rPr lang="en-US" sz="1800" dirty="0"/>
              <a:t> para acceder al </a:t>
            </a:r>
            <a:r>
              <a:rPr lang="en-US" sz="1800" dirty="0" err="1"/>
              <a:t>beneficio</a:t>
            </a:r>
            <a:r>
              <a:rPr lang="en-US" sz="1800" dirty="0"/>
              <a:t> y los </a:t>
            </a:r>
            <a:r>
              <a:rPr lang="en-US" sz="1800" dirty="0" err="1"/>
              <a:t>métodos</a:t>
            </a:r>
            <a:r>
              <a:rPr lang="en-US" sz="1800" dirty="0"/>
              <a:t> de </a:t>
            </a:r>
            <a:r>
              <a:rPr lang="en-US" sz="1800" dirty="0" err="1"/>
              <a:t>inclusión</a:t>
            </a:r>
            <a:r>
              <a:rPr lang="en-US" sz="1800" dirty="0"/>
              <a:t> se </a:t>
            </a:r>
            <a:r>
              <a:rPr lang="en-US" sz="1800" dirty="0" err="1"/>
              <a:t>reglamentará</a:t>
            </a:r>
            <a:r>
              <a:rPr lang="en-US" sz="1800" dirty="0"/>
              <a:t> por el </a:t>
            </a:r>
            <a:r>
              <a:rPr lang="en-US" sz="1800" dirty="0" err="1"/>
              <a:t>Gobierno</a:t>
            </a:r>
            <a:r>
              <a:rPr lang="en-US" sz="1800" dirty="0"/>
              <a:t> Nacional </a:t>
            </a:r>
            <a:r>
              <a:rPr lang="en-US" sz="1800" dirty="0" err="1"/>
              <a:t>en</a:t>
            </a:r>
            <a:r>
              <a:rPr lang="en-US" sz="1800" dirty="0"/>
              <a:t> </a:t>
            </a:r>
            <a:r>
              <a:rPr lang="en-US" sz="1800" dirty="0" err="1"/>
              <a:t>concertación</a:t>
            </a:r>
            <a:r>
              <a:rPr lang="en-US" sz="1800" dirty="0"/>
              <a:t> con </a:t>
            </a:r>
            <a:r>
              <a:rPr lang="en-US" sz="1800" dirty="0" err="1"/>
              <a:t>estas</a:t>
            </a:r>
            <a:r>
              <a:rPr lang="en-US" sz="1800" dirty="0"/>
              <a:t> </a:t>
            </a:r>
            <a:r>
              <a:rPr lang="en-US" sz="1800" dirty="0" err="1"/>
              <a:t>comunidades</a:t>
            </a:r>
            <a:r>
              <a:rPr lang="en-US" sz="1800" dirty="0"/>
              <a:t>. </a:t>
            </a:r>
            <a:r>
              <a:rPr lang="en-US" sz="1800" dirty="0" err="1"/>
              <a:t>Asimismo</a:t>
            </a:r>
            <a:r>
              <a:rPr lang="en-US" sz="1800" dirty="0"/>
              <a:t>, el </a:t>
            </a:r>
            <a:r>
              <a:rPr lang="en-US" sz="1800" dirty="0" err="1"/>
              <a:t>Gobierno</a:t>
            </a:r>
            <a:r>
              <a:rPr lang="en-US" sz="1800" dirty="0"/>
              <a:t> Nacional </a:t>
            </a:r>
            <a:r>
              <a:rPr lang="en-US" sz="1800" dirty="0" err="1"/>
              <a:t>establecerá</a:t>
            </a:r>
            <a:r>
              <a:rPr lang="en-US" sz="1800" dirty="0"/>
              <a:t> </a:t>
            </a:r>
            <a:r>
              <a:rPr lang="en-US" sz="1800" dirty="0" err="1"/>
              <a:t>estrategias</a:t>
            </a:r>
            <a:r>
              <a:rPr lang="en-US" sz="1800" dirty="0"/>
              <a:t> </a:t>
            </a:r>
            <a:r>
              <a:rPr lang="en-US" sz="1800" dirty="0" err="1"/>
              <a:t>pedagógicas</a:t>
            </a:r>
            <a:r>
              <a:rPr lang="en-US" sz="1800" dirty="0"/>
              <a:t> y de </a:t>
            </a:r>
            <a:r>
              <a:rPr lang="en-US" sz="1800" dirty="0" err="1"/>
              <a:t>divulgación</a:t>
            </a:r>
            <a:r>
              <a:rPr lang="en-US" sz="1800" dirty="0"/>
              <a:t> </a:t>
            </a:r>
            <a:r>
              <a:rPr lang="en-US" sz="1800" dirty="0" err="1"/>
              <a:t>diseñadas</a:t>
            </a:r>
            <a:r>
              <a:rPr lang="en-US" sz="1800" dirty="0"/>
              <a:t> para la población </a:t>
            </a:r>
            <a:r>
              <a:rPr lang="en-US" sz="1800" dirty="0" err="1"/>
              <a:t>indígena</a:t>
            </a:r>
            <a:r>
              <a:rPr lang="en-US" sz="1800" dirty="0"/>
              <a:t>, </a:t>
            </a:r>
            <a:r>
              <a:rPr lang="en-US" sz="1800" dirty="0" err="1"/>
              <a:t>negra</a:t>
            </a:r>
            <a:r>
              <a:rPr lang="en-US" sz="1800" dirty="0"/>
              <a:t>, </a:t>
            </a:r>
            <a:r>
              <a:rPr lang="en-US" sz="1800" dirty="0" err="1"/>
              <a:t>afrocolombiana</a:t>
            </a:r>
            <a:r>
              <a:rPr lang="en-US" sz="1800" dirty="0"/>
              <a:t>, </a:t>
            </a:r>
            <a:r>
              <a:rPr lang="en-US" sz="1800" dirty="0" err="1"/>
              <a:t>raizal</a:t>
            </a:r>
            <a:r>
              <a:rPr lang="en-US" sz="1800" dirty="0"/>
              <a:t> y </a:t>
            </a:r>
            <a:r>
              <a:rPr lang="en-US" sz="1800" dirty="0" err="1"/>
              <a:t>palenquera</a:t>
            </a:r>
            <a:r>
              <a:rPr lang="en-US" sz="1800" dirty="0"/>
              <a:t> con el fin de que se </a:t>
            </a:r>
            <a:r>
              <a:rPr lang="en-US" sz="1800" dirty="0" err="1"/>
              <a:t>registren</a:t>
            </a:r>
            <a:r>
              <a:rPr lang="en-US" sz="1800" dirty="0"/>
              <a:t> </a:t>
            </a:r>
            <a:r>
              <a:rPr lang="en-US" sz="1800" dirty="0" err="1"/>
              <a:t>en</a:t>
            </a:r>
            <a:r>
              <a:rPr lang="en-US" sz="1800" dirty="0"/>
              <a:t> el </a:t>
            </a:r>
            <a:r>
              <a:rPr lang="en-US" sz="1800" dirty="0" err="1"/>
              <a:t>Censo</a:t>
            </a:r>
            <a:r>
              <a:rPr lang="en-US" sz="1800" dirty="0"/>
              <a:t> y </a:t>
            </a:r>
            <a:r>
              <a:rPr lang="en-US" sz="1800" dirty="0" err="1"/>
              <a:t>accedan</a:t>
            </a:r>
            <a:r>
              <a:rPr lang="en-US" sz="1800" dirty="0"/>
              <a:t> a </a:t>
            </a:r>
            <a:r>
              <a:rPr lang="en-US" sz="1800" dirty="0" err="1"/>
              <a:t>este</a:t>
            </a:r>
            <a:r>
              <a:rPr lang="en-US" sz="1800" dirty="0"/>
              <a:t> </a:t>
            </a:r>
            <a:r>
              <a:rPr lang="en-US" sz="1800" dirty="0" err="1"/>
              <a:t>beneficio</a:t>
            </a:r>
            <a:r>
              <a:rPr lang="en-US" sz="1800" dirty="0"/>
              <a:t>.</a:t>
            </a:r>
          </a:p>
          <a:p>
            <a:pPr algn="just"/>
            <a:endParaRPr lang="en-US" sz="2000"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5915" y="402590"/>
            <a:ext cx="7538085" cy="534035"/>
          </a:xfrm>
        </p:spPr>
        <p:txBody>
          <a:bodyPr wrap="square"/>
          <a:lstStyle/>
          <a:p>
            <a:r>
              <a:rPr lang="es-CO" altLang="en-US">
                <a:sym typeface="+mn-ea"/>
              </a:rPr>
              <a:t>Pilar solidario caracteristicas 1rt 17</a:t>
            </a:r>
            <a:endParaRPr lang="en-US"/>
          </a:p>
        </p:txBody>
      </p:sp>
      <p:sp>
        <p:nvSpPr>
          <p:cNvPr id="3" name="Content Placeholder 2"/>
          <p:cNvSpPr>
            <a:spLocks noGrp="1"/>
          </p:cNvSpPr>
          <p:nvPr>
            <p:ph idx="1"/>
          </p:nvPr>
        </p:nvSpPr>
        <p:spPr/>
        <p:txBody>
          <a:bodyPr/>
          <a:lstStyle/>
          <a:p>
            <a:pPr algn="just"/>
            <a:r>
              <a:rPr lang="en-US" sz="1800" b="1">
                <a:sym typeface="+mn-ea"/>
              </a:rPr>
              <a:t>Parágrafo 4: </a:t>
            </a:r>
            <a:r>
              <a:rPr lang="en-US" sz="1800">
                <a:sym typeface="+mn-ea"/>
              </a:rPr>
              <a:t>Los beneficios de que trata esta ley en favor de los adultos mayores se otorgarán sin perjuicio de la obligación de alimentos de que trata el código civil de los hijos respecto de sus padres adultos mayores.</a:t>
            </a:r>
            <a:endParaRPr lang="en-US" sz="1800"/>
          </a:p>
          <a:p>
            <a:pPr algn="just"/>
            <a:r>
              <a:rPr lang="en-US" sz="1800" b="1">
                <a:sym typeface="+mn-ea"/>
              </a:rPr>
              <a:t>Parágrafo 5: </a:t>
            </a:r>
            <a:r>
              <a:rPr lang="en-US" sz="1800">
                <a:sym typeface="+mn-ea"/>
              </a:rPr>
              <a:t>Serán beneficiarios de la renta básica solidaria las personas pertenecientes a las comunidades campesinas que se encuentren en el Registro Administrativo de Campesinado, el cual será creado por el Ministerio del Interior y el Ministerio de Agricultura y Desarrollo Rural con acompañamiento técnico del DANE. Los métodos de inclusión se reglamentarán por el Gobierno Nacional en concertación con esas comunidades. Asimismo, el Gobierno Nacional establecerá estrategias pedagógicas y de divulgación diseñadas para la población campesina con el fin de que se registren en la encuesta y accedan a este beneficio.</a:t>
            </a:r>
            <a:endParaRPr lang="en-US" sz="1800"/>
          </a:p>
          <a:p>
            <a:pPr algn="just"/>
            <a:r>
              <a:rPr lang="en-US" sz="1800" b="1">
                <a:sym typeface="+mn-ea"/>
              </a:rPr>
              <a:t>Parágrafo 6:</a:t>
            </a:r>
            <a:r>
              <a:rPr lang="en-US" sz="1800">
                <a:sym typeface="+mn-ea"/>
              </a:rPr>
              <a:t> Serán beneficiarios de la renta básica solidaria las personas cuidadoras de personas con discapacidad que por el trabajo de cuidado que realizan no cuentan con ingresos propios, siempre y cuando no cumplan con los requisitos para acceder a los demás pilares y acrediten el requisito de edad y de focalización del pilar solidario. El Ministerio de Salud y Protección Social establecerá los criterios de acceso de acuerdo con el artículo 6 de la Ley 2297 de 2023.</a:t>
            </a:r>
            <a:endParaRPr lang="en-US" sz="1800"/>
          </a:p>
          <a:p>
            <a:endParaRPr lang="en-US" sz="180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51050" y="255270"/>
            <a:ext cx="7092950" cy="681355"/>
          </a:xfrm>
        </p:spPr>
        <p:txBody>
          <a:bodyPr/>
          <a:lstStyle/>
          <a:p>
            <a:r>
              <a:rPr lang="en-US" sz="2400"/>
              <a:t>artículo 18. características del pilar semicontributivo.</a:t>
            </a:r>
          </a:p>
        </p:txBody>
      </p:sp>
      <p:sp>
        <p:nvSpPr>
          <p:cNvPr id="3" name="Content Placeholder 2"/>
          <p:cNvSpPr>
            <a:spLocks noGrp="1"/>
          </p:cNvSpPr>
          <p:nvPr>
            <p:ph idx="1"/>
          </p:nvPr>
        </p:nvSpPr>
        <p:spPr/>
        <p:txBody>
          <a:bodyPr/>
          <a:lstStyle/>
          <a:p>
            <a:pPr algn="just"/>
            <a:r>
              <a:rPr lang="en-US" sz="2000" dirty="0" err="1"/>
              <a:t>a.b</a:t>
            </a:r>
            <a:r>
              <a:rPr lang="en-US" sz="2000" dirty="0"/>
              <a:t>)Los(as) </a:t>
            </a:r>
            <a:r>
              <a:rPr lang="en-US" sz="2000" dirty="0" err="1"/>
              <a:t>colombianos</a:t>
            </a:r>
            <a:r>
              <a:rPr lang="en-US" sz="2000" dirty="0"/>
              <a:t> </a:t>
            </a:r>
            <a:r>
              <a:rPr lang="en-US" sz="2000" dirty="0" err="1"/>
              <a:t>mayores</a:t>
            </a:r>
            <a:r>
              <a:rPr lang="en-US" sz="2000" dirty="0"/>
              <a:t> de  (65) </a:t>
            </a:r>
            <a:r>
              <a:rPr lang="en-US" sz="2000" dirty="0" err="1"/>
              <a:t>años</a:t>
            </a:r>
            <a:r>
              <a:rPr lang="en-US" sz="2000" dirty="0"/>
              <a:t> hombres y </a:t>
            </a:r>
            <a:r>
              <a:rPr lang="en-US" sz="2000" dirty="0" err="1"/>
              <a:t>sesenta</a:t>
            </a:r>
            <a:r>
              <a:rPr lang="en-US" sz="2000" dirty="0"/>
              <a:t> (60) </a:t>
            </a:r>
            <a:r>
              <a:rPr lang="en-US" sz="2000" dirty="0" err="1"/>
              <a:t>años</a:t>
            </a:r>
            <a:r>
              <a:rPr lang="en-US" sz="2000" dirty="0"/>
              <a:t> </a:t>
            </a:r>
            <a:r>
              <a:rPr lang="en-US" sz="2000" dirty="0" err="1"/>
              <a:t>mujeres</a:t>
            </a:r>
            <a:r>
              <a:rPr lang="en-US" sz="2000" dirty="0"/>
              <a:t> que </a:t>
            </a:r>
            <a:r>
              <a:rPr lang="en-US" sz="2000" dirty="0" err="1"/>
              <a:t>hayan</a:t>
            </a:r>
            <a:r>
              <a:rPr lang="en-US" sz="2000" dirty="0"/>
              <a:t> </a:t>
            </a:r>
            <a:r>
              <a:rPr lang="en-US" sz="2000" dirty="0" err="1"/>
              <a:t>contribuido</a:t>
            </a:r>
            <a:r>
              <a:rPr lang="en-US" sz="2000" dirty="0"/>
              <a:t> al </a:t>
            </a:r>
            <a:r>
              <a:rPr lang="es-CO" altLang="en-US" sz="2000" dirty="0">
                <a:sym typeface="+mn-ea"/>
              </a:rPr>
              <a:t>SPSIVIM. </a:t>
            </a:r>
            <a:r>
              <a:rPr lang="en-US" sz="2000" dirty="0"/>
              <a:t>entre </a:t>
            </a:r>
            <a:r>
              <a:rPr lang="en-US" sz="2000" dirty="0" err="1"/>
              <a:t>trescientas</a:t>
            </a:r>
            <a:r>
              <a:rPr lang="en-US" sz="2000" dirty="0"/>
              <a:t> (300) y </a:t>
            </a:r>
            <a:r>
              <a:rPr lang="en-US" sz="2000" dirty="0" err="1"/>
              <a:t>menos</a:t>
            </a:r>
            <a:r>
              <a:rPr lang="en-US" sz="2000" dirty="0"/>
              <a:t> de mil (1000) </a:t>
            </a:r>
            <a:r>
              <a:rPr lang="en-US" sz="2000" dirty="0" err="1"/>
              <a:t>semanas</a:t>
            </a:r>
            <a:r>
              <a:rPr lang="en-US" sz="2000" dirty="0"/>
              <a:t> y que </a:t>
            </a:r>
            <a:r>
              <a:rPr lang="en-US" sz="2000" dirty="0" err="1"/>
              <a:t>sean</a:t>
            </a:r>
            <a:r>
              <a:rPr lang="en-US" sz="2000" dirty="0"/>
              <a:t> </a:t>
            </a:r>
            <a:r>
              <a:rPr lang="en-US" sz="2000" dirty="0" err="1"/>
              <a:t>elegibles</a:t>
            </a:r>
            <a:r>
              <a:rPr lang="en-US" sz="2000" dirty="0"/>
              <a:t> para </a:t>
            </a:r>
            <a:r>
              <a:rPr lang="es-CO" altLang="en-US" sz="2000" dirty="0"/>
              <a:t>el pilar solidario</a:t>
            </a:r>
            <a:r>
              <a:rPr lang="en-US" sz="2000" dirty="0"/>
              <a:t>. Y no </a:t>
            </a:r>
            <a:r>
              <a:rPr lang="en-US" sz="2000" dirty="0" err="1"/>
              <a:t>sean</a:t>
            </a:r>
            <a:r>
              <a:rPr lang="en-US" sz="2000" dirty="0"/>
              <a:t> </a:t>
            </a:r>
            <a:r>
              <a:rPr lang="en-US" sz="2000" dirty="0" err="1"/>
              <a:t>elegibles</a:t>
            </a:r>
            <a:endParaRPr lang="en-US" sz="2000" dirty="0"/>
          </a:p>
          <a:p>
            <a:pPr algn="just"/>
            <a:r>
              <a:rPr lang="en-US" sz="2000" dirty="0"/>
              <a:t>el </a:t>
            </a:r>
            <a:r>
              <a:rPr lang="en-US" sz="2000" dirty="0" err="1"/>
              <a:t>beneficio</a:t>
            </a:r>
            <a:r>
              <a:rPr lang="en-US" sz="2000" dirty="0"/>
              <a:t> </a:t>
            </a:r>
            <a:r>
              <a:rPr lang="en-US" sz="2000" dirty="0" err="1"/>
              <a:t>consistirá</a:t>
            </a:r>
            <a:r>
              <a:rPr lang="en-US" sz="2000" dirty="0"/>
              <a:t> </a:t>
            </a:r>
            <a:r>
              <a:rPr lang="en-US" sz="2000" dirty="0" err="1"/>
              <a:t>en</a:t>
            </a:r>
            <a:r>
              <a:rPr lang="en-US" sz="2000" dirty="0"/>
              <a:t> una </a:t>
            </a:r>
            <a:r>
              <a:rPr lang="en-US" sz="2000" dirty="0" err="1"/>
              <a:t>Renta</a:t>
            </a:r>
            <a:r>
              <a:rPr lang="en-US" sz="2000" dirty="0"/>
              <a:t> </a:t>
            </a:r>
            <a:r>
              <a:rPr lang="en-US" sz="2000" dirty="0" err="1"/>
              <a:t>Vitalicia</a:t>
            </a:r>
            <a:r>
              <a:rPr lang="en-US" sz="2000" dirty="0"/>
              <a:t> que se </a:t>
            </a:r>
            <a:r>
              <a:rPr lang="en-US" sz="2000" dirty="0" err="1"/>
              <a:t>determinará</a:t>
            </a:r>
            <a:r>
              <a:rPr lang="en-US" sz="2000" dirty="0"/>
              <a:t> con base </a:t>
            </a:r>
            <a:r>
              <a:rPr lang="en-US" sz="2000" dirty="0" err="1"/>
              <a:t>en</a:t>
            </a:r>
            <a:r>
              <a:rPr lang="en-US" sz="2000" dirty="0"/>
              <a:t> la </a:t>
            </a:r>
            <a:r>
              <a:rPr lang="en-US" sz="2000" dirty="0" err="1"/>
              <a:t>suma</a:t>
            </a:r>
            <a:r>
              <a:rPr lang="en-US" sz="2000" dirty="0"/>
              <a:t> de los </a:t>
            </a:r>
            <a:r>
              <a:rPr lang="en-US" sz="2000" dirty="0" err="1"/>
              <a:t>siguientes</a:t>
            </a:r>
            <a:r>
              <a:rPr lang="en-US" sz="2000" dirty="0"/>
              <a:t> </a:t>
            </a:r>
            <a:r>
              <a:rPr lang="en-US" sz="2000" dirty="0" err="1"/>
              <a:t>valores</a:t>
            </a:r>
            <a:r>
              <a:rPr lang="en-US" sz="2000" dirty="0"/>
              <a:t>: </a:t>
            </a:r>
            <a:r>
              <a:rPr lang="en-US" sz="2000" dirty="0" err="1"/>
              <a:t>i</a:t>
            </a:r>
            <a:r>
              <a:rPr lang="en-US" sz="2000" dirty="0"/>
              <a:t>) Para el </a:t>
            </a:r>
            <a:r>
              <a:rPr lang="en-US" sz="2000" dirty="0" err="1"/>
              <a:t>Componente</a:t>
            </a:r>
            <a:r>
              <a:rPr lang="en-US" sz="2000" dirty="0"/>
              <a:t> de Prima Media del Pilar </a:t>
            </a:r>
            <a:r>
              <a:rPr lang="en-US" sz="2000" dirty="0" err="1"/>
              <a:t>Contributivo</a:t>
            </a:r>
            <a:r>
              <a:rPr lang="en-US" sz="2000" dirty="0"/>
              <a:t>, el valor de las </a:t>
            </a:r>
            <a:r>
              <a:rPr lang="en-US" sz="2000" dirty="0" err="1"/>
              <a:t>cotizaciones</a:t>
            </a:r>
            <a:r>
              <a:rPr lang="en-US" sz="2000" dirty="0"/>
              <a:t> </a:t>
            </a:r>
            <a:r>
              <a:rPr lang="en-US" sz="2000" dirty="0" err="1"/>
              <a:t>traído</a:t>
            </a:r>
            <a:r>
              <a:rPr lang="en-US" sz="2000" dirty="0"/>
              <a:t> a valor </a:t>
            </a:r>
            <a:r>
              <a:rPr lang="en-US" sz="2000" dirty="0" err="1"/>
              <a:t>presente</a:t>
            </a:r>
            <a:r>
              <a:rPr lang="en-US" sz="2000" dirty="0"/>
              <a:t> con la </a:t>
            </a:r>
            <a:r>
              <a:rPr lang="en-US" sz="2000" dirty="0" err="1"/>
              <a:t>inflación</a:t>
            </a:r>
            <a:r>
              <a:rPr lang="en-US" sz="2000" dirty="0"/>
              <a:t> fin de </a:t>
            </a:r>
            <a:r>
              <a:rPr lang="en-US" sz="2000" dirty="0" err="1"/>
              <a:t>período</a:t>
            </a:r>
            <a:r>
              <a:rPr lang="en-US" sz="2000" dirty="0"/>
              <a:t> del </a:t>
            </a:r>
            <a:r>
              <a:rPr lang="en-US" sz="2000" dirty="0" err="1"/>
              <a:t>Índice</a:t>
            </a:r>
            <a:r>
              <a:rPr lang="en-US" sz="2000" dirty="0"/>
              <a:t> de </a:t>
            </a:r>
            <a:r>
              <a:rPr lang="en-US" sz="2000" dirty="0" err="1"/>
              <a:t>Precios</a:t>
            </a:r>
            <a:r>
              <a:rPr lang="en-US" sz="2000" dirty="0"/>
              <a:t> al </a:t>
            </a:r>
            <a:r>
              <a:rPr lang="en-US" sz="2000" dirty="0" err="1"/>
              <a:t>Consumidor</a:t>
            </a:r>
            <a:r>
              <a:rPr lang="en-US" sz="2000" dirty="0"/>
              <a:t> (IPC) </a:t>
            </a:r>
            <a:r>
              <a:rPr lang="en-US" sz="2000" dirty="0" err="1"/>
              <a:t>publicado</a:t>
            </a:r>
            <a:r>
              <a:rPr lang="en-US" sz="2000" dirty="0"/>
              <a:t> por el </a:t>
            </a:r>
            <a:r>
              <a:rPr lang="en-US" sz="2000" dirty="0" err="1"/>
              <a:t>Departamento</a:t>
            </a:r>
            <a:r>
              <a:rPr lang="en-US" sz="2000" dirty="0"/>
              <a:t> </a:t>
            </a:r>
            <a:r>
              <a:rPr lang="en-US" sz="2000" dirty="0" err="1"/>
              <a:t>Administrativo</a:t>
            </a:r>
            <a:r>
              <a:rPr lang="en-US" sz="2000" dirty="0"/>
              <a:t> Nacional de </a:t>
            </a:r>
            <a:r>
              <a:rPr lang="en-US" sz="2000" dirty="0" err="1"/>
              <a:t>Estadística</a:t>
            </a:r>
            <a:r>
              <a:rPr lang="en-US" sz="2000" dirty="0"/>
              <a:t> (DANE); y ii) Para el </a:t>
            </a:r>
            <a:r>
              <a:rPr lang="en-US" sz="2000" dirty="0" err="1"/>
              <a:t>Componente</a:t>
            </a:r>
            <a:r>
              <a:rPr lang="en-US" sz="2000" dirty="0"/>
              <a:t> </a:t>
            </a:r>
            <a:r>
              <a:rPr lang="en-US" sz="2000" dirty="0" err="1"/>
              <a:t>Complementario</a:t>
            </a:r>
            <a:r>
              <a:rPr lang="en-US" sz="2000" dirty="0"/>
              <a:t> de </a:t>
            </a:r>
            <a:r>
              <a:rPr lang="en-US" sz="2000" dirty="0" err="1"/>
              <a:t>Ahorro</a:t>
            </a:r>
            <a:r>
              <a:rPr lang="en-US" sz="2000" dirty="0"/>
              <a:t> Individual del Pilar </a:t>
            </a:r>
            <a:r>
              <a:rPr lang="en-US" sz="2000" dirty="0" err="1"/>
              <a:t>Contributivo</a:t>
            </a:r>
            <a:r>
              <a:rPr lang="en-US" sz="2000" dirty="0"/>
              <a:t>, el </a:t>
            </a:r>
            <a:r>
              <a:rPr lang="en-US" sz="2000" dirty="0" err="1"/>
              <a:t>saldo</a:t>
            </a:r>
            <a:r>
              <a:rPr lang="en-US" sz="2000" dirty="0"/>
              <a:t> de la </a:t>
            </a:r>
            <a:r>
              <a:rPr lang="en-US" sz="2000" dirty="0" err="1"/>
              <a:t>cuenta</a:t>
            </a:r>
            <a:r>
              <a:rPr lang="en-US" sz="2000" dirty="0"/>
              <a:t> de </a:t>
            </a:r>
            <a:r>
              <a:rPr lang="en-US" sz="2000" dirty="0" err="1"/>
              <a:t>ahorro</a:t>
            </a:r>
            <a:r>
              <a:rPr lang="en-US" sz="2000" dirty="0"/>
              <a:t> individual.</a:t>
            </a:r>
          </a:p>
          <a:p>
            <a:pPr algn="just"/>
            <a:r>
              <a:rPr lang="en-US" sz="2000" dirty="0"/>
              <a:t>Le </a:t>
            </a:r>
            <a:r>
              <a:rPr lang="en-US" sz="2000" dirty="0" err="1"/>
              <a:t>corresponde</a:t>
            </a:r>
            <a:r>
              <a:rPr lang="en-US" sz="2000" dirty="0"/>
              <a:t> al </a:t>
            </a:r>
            <a:r>
              <a:rPr lang="en-US" sz="2000" dirty="0" err="1"/>
              <a:t>Ministerio</a:t>
            </a:r>
            <a:r>
              <a:rPr lang="en-US" sz="2000" dirty="0"/>
              <a:t> del </a:t>
            </a:r>
            <a:r>
              <a:rPr lang="en-US" sz="2000" dirty="0" err="1"/>
              <a:t>Trabajo</a:t>
            </a:r>
            <a:r>
              <a:rPr lang="en-US" sz="2000" dirty="0"/>
              <a:t> </a:t>
            </a:r>
            <a:r>
              <a:rPr lang="en-US" sz="2000" dirty="0" err="1"/>
              <a:t>garantizar</a:t>
            </a:r>
            <a:r>
              <a:rPr lang="en-US" sz="2000" dirty="0"/>
              <a:t> y </a:t>
            </a:r>
            <a:r>
              <a:rPr lang="en-US" sz="2000" dirty="0" err="1"/>
              <a:t>vigilar</a:t>
            </a:r>
            <a:r>
              <a:rPr lang="en-US" sz="2000" dirty="0"/>
              <a:t> la </a:t>
            </a:r>
            <a:r>
              <a:rPr lang="en-US" sz="2000" dirty="0" err="1"/>
              <a:t>efectiva</a:t>
            </a:r>
            <a:r>
              <a:rPr lang="en-US" sz="2000" dirty="0"/>
              <a:t> </a:t>
            </a:r>
            <a:r>
              <a:rPr lang="en-US" sz="2000" dirty="0" err="1"/>
              <a:t>inclusión</a:t>
            </a:r>
            <a:r>
              <a:rPr lang="en-US" sz="2000" dirty="0"/>
              <a:t> de los </a:t>
            </a:r>
            <a:r>
              <a:rPr lang="en-US" sz="2000" dirty="0" err="1"/>
              <a:t>elegibles</a:t>
            </a:r>
            <a:r>
              <a:rPr lang="en-US" sz="2000" dirty="0"/>
              <a:t> para el pilar </a:t>
            </a:r>
            <a:r>
              <a:rPr lang="en-US" sz="2000" dirty="0" err="1"/>
              <a:t>solidario</a:t>
            </a:r>
            <a:r>
              <a:rPr lang="en-US" sz="2000" dirty="0"/>
              <a:t> de que </a:t>
            </a:r>
            <a:r>
              <a:rPr lang="en-US" sz="2000" dirty="0" err="1"/>
              <a:t>trata</a:t>
            </a:r>
            <a:r>
              <a:rPr lang="en-US" sz="2000" dirty="0"/>
              <a:t> el literal a) de </a:t>
            </a:r>
            <a:r>
              <a:rPr lang="en-US" sz="2000" dirty="0" err="1"/>
              <a:t>este</a:t>
            </a:r>
            <a:r>
              <a:rPr lang="en-US" sz="2000" dirty="0"/>
              <a:t> </a:t>
            </a:r>
            <a:r>
              <a:rPr lang="en-US" sz="2000" dirty="0" err="1"/>
              <a:t>artículo</a:t>
            </a:r>
            <a:r>
              <a:rPr lang="en-US" sz="2000" dirty="0"/>
              <a:t>.</a:t>
            </a:r>
          </a:p>
          <a:p>
            <a:pPr algn="just"/>
            <a:r>
              <a:rPr lang="en-US" sz="2000" dirty="0"/>
              <a:t>Este </a:t>
            </a:r>
            <a:r>
              <a:rPr lang="en-US" sz="2000" dirty="0" err="1"/>
              <a:t>grupo</a:t>
            </a:r>
            <a:r>
              <a:rPr lang="en-US" sz="2000" dirty="0"/>
              <a:t> de personas </a:t>
            </a:r>
            <a:r>
              <a:rPr lang="en-US" sz="2000" dirty="0" err="1"/>
              <a:t>también</a:t>
            </a:r>
            <a:r>
              <a:rPr lang="en-US" sz="2000" dirty="0"/>
              <a:t> </a:t>
            </a:r>
            <a:r>
              <a:rPr lang="en-US" sz="2000" dirty="0" err="1"/>
              <a:t>recibirán</a:t>
            </a:r>
            <a:r>
              <a:rPr lang="en-US" sz="2000" dirty="0"/>
              <a:t> la </a:t>
            </a:r>
            <a:r>
              <a:rPr lang="en-US" sz="2000" dirty="0" err="1"/>
              <a:t>prestación</a:t>
            </a:r>
            <a:r>
              <a:rPr lang="en-US" sz="2000" dirty="0"/>
              <a:t> que se </a:t>
            </a:r>
            <a:r>
              <a:rPr lang="en-US" sz="2000" dirty="0" err="1"/>
              <a:t>otorgue</a:t>
            </a:r>
            <a:r>
              <a:rPr lang="en-US" sz="2000" dirty="0"/>
              <a:t> </a:t>
            </a:r>
            <a:r>
              <a:rPr lang="en-US" sz="2000" dirty="0" err="1"/>
              <a:t>en</a:t>
            </a:r>
            <a:r>
              <a:rPr lang="en-US" sz="2000" dirty="0"/>
              <a:t> el Pilar </a:t>
            </a:r>
            <a:r>
              <a:rPr lang="en-US" sz="2000" dirty="0" err="1"/>
              <a:t>Solidario</a:t>
            </a:r>
            <a:r>
              <a:rPr lang="en-US" sz="2000" dirty="0"/>
              <a:t>.</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51050" y="599440"/>
            <a:ext cx="7092950" cy="337185"/>
          </a:xfrm>
        </p:spPr>
        <p:txBody>
          <a:bodyPr/>
          <a:lstStyle/>
          <a:p>
            <a:r>
              <a:rPr lang="es-CO" altLang="en-US" sz="2000">
                <a:sym typeface="+mn-ea"/>
              </a:rPr>
              <a:t>A</a:t>
            </a:r>
            <a:r>
              <a:rPr lang="en-US" sz="2000">
                <a:sym typeface="+mn-ea"/>
              </a:rPr>
              <a:t>rtículo 18. características del pilar semicontributivo.</a:t>
            </a:r>
            <a:endParaRPr lang="en-US" sz="2000"/>
          </a:p>
        </p:txBody>
      </p:sp>
      <p:sp>
        <p:nvSpPr>
          <p:cNvPr id="3" name="Content Placeholder 2"/>
          <p:cNvSpPr>
            <a:spLocks noGrp="1"/>
          </p:cNvSpPr>
          <p:nvPr>
            <p:ph idx="1"/>
          </p:nvPr>
        </p:nvSpPr>
        <p:spPr>
          <a:xfrm>
            <a:off x="179513" y="836712"/>
            <a:ext cx="8495858" cy="5184993"/>
          </a:xfrm>
        </p:spPr>
        <p:txBody>
          <a:bodyPr/>
          <a:lstStyle/>
          <a:p>
            <a:pPr algn="just"/>
            <a:r>
              <a:rPr lang="en-US" sz="1800" dirty="0" err="1"/>
              <a:t>Parágrafo</a:t>
            </a:r>
            <a:r>
              <a:rPr lang="en-US" sz="1800" dirty="0"/>
              <a:t> 2. Los </a:t>
            </a:r>
            <a:r>
              <a:rPr lang="en-US" sz="1800" dirty="0" err="1"/>
              <a:t>beneficios</a:t>
            </a:r>
            <a:r>
              <a:rPr lang="en-US" sz="1800" dirty="0"/>
              <a:t> </a:t>
            </a:r>
            <a:r>
              <a:rPr lang="en-US" sz="1800" dirty="0" err="1"/>
              <a:t>establecidos</a:t>
            </a:r>
            <a:r>
              <a:rPr lang="en-US" sz="1800" dirty="0"/>
              <a:t> </a:t>
            </a:r>
            <a:r>
              <a:rPr lang="en-US" sz="1800" dirty="0" err="1"/>
              <a:t>en</a:t>
            </a:r>
            <a:r>
              <a:rPr lang="en-US" sz="1800" dirty="0"/>
              <a:t> </a:t>
            </a:r>
            <a:r>
              <a:rPr lang="en-US" sz="1800" dirty="0" err="1"/>
              <a:t>este</a:t>
            </a:r>
            <a:r>
              <a:rPr lang="en-US" sz="1800" dirty="0"/>
              <a:t> </a:t>
            </a:r>
            <a:r>
              <a:rPr lang="en-US" sz="1800" dirty="0" err="1"/>
              <a:t>artículo</a:t>
            </a:r>
            <a:r>
              <a:rPr lang="en-US" sz="1800" dirty="0"/>
              <a:t> </a:t>
            </a:r>
            <a:r>
              <a:rPr lang="en-US" sz="1800" dirty="0" err="1"/>
              <a:t>serán</a:t>
            </a:r>
            <a:r>
              <a:rPr lang="en-US" sz="1800" dirty="0"/>
              <a:t> </a:t>
            </a:r>
            <a:r>
              <a:rPr lang="en-US" sz="1800" dirty="0" err="1"/>
              <a:t>pagados</a:t>
            </a:r>
            <a:r>
              <a:rPr lang="en-US" sz="1800" dirty="0"/>
              <a:t> de </a:t>
            </a:r>
            <a:r>
              <a:rPr lang="en-US" sz="1800" dirty="0" err="1"/>
              <a:t>manera</a:t>
            </a:r>
            <a:r>
              <a:rPr lang="en-US" sz="1800" dirty="0"/>
              <a:t> </a:t>
            </a:r>
            <a:r>
              <a:rPr lang="en-US" sz="1800" dirty="0" err="1"/>
              <a:t>vitalicia</a:t>
            </a:r>
            <a:r>
              <a:rPr lang="en-US" sz="1800" dirty="0"/>
              <a:t>, no </a:t>
            </a:r>
            <a:r>
              <a:rPr lang="en-US" sz="1800" dirty="0" err="1"/>
              <a:t>podrá</a:t>
            </a:r>
            <a:r>
              <a:rPr lang="en-US" sz="1800" dirty="0"/>
              <a:t> </a:t>
            </a:r>
            <a:r>
              <a:rPr lang="en-US" sz="1800" dirty="0" err="1"/>
              <a:t>superar</a:t>
            </a:r>
            <a:r>
              <a:rPr lang="en-US" sz="1800" dirty="0"/>
              <a:t> un 80% del </a:t>
            </a:r>
            <a:r>
              <a:rPr lang="en-US" sz="1800" dirty="0" err="1"/>
              <a:t>salario</a:t>
            </a:r>
            <a:r>
              <a:rPr lang="en-US" sz="1800" dirty="0"/>
              <a:t> </a:t>
            </a:r>
            <a:r>
              <a:rPr lang="en-US" sz="1800" dirty="0" err="1"/>
              <a:t>mínimo</a:t>
            </a:r>
            <a:r>
              <a:rPr lang="en-US" sz="1800" dirty="0"/>
              <a:t>, no </a:t>
            </a:r>
            <a:r>
              <a:rPr lang="en-US" sz="1800" dirty="0" err="1"/>
              <a:t>podrá</a:t>
            </a:r>
            <a:r>
              <a:rPr lang="en-US" sz="1800" dirty="0"/>
              <a:t> ser </a:t>
            </a:r>
            <a:r>
              <a:rPr lang="en-US" sz="1800" dirty="0" err="1"/>
              <a:t>sustituibles</a:t>
            </a:r>
            <a:r>
              <a:rPr lang="en-US" sz="1800" dirty="0"/>
              <a:t> por </a:t>
            </a:r>
            <a:r>
              <a:rPr lang="en-US" sz="1800" dirty="0" err="1"/>
              <a:t>muerte</a:t>
            </a:r>
            <a:r>
              <a:rPr lang="en-US" sz="1800" dirty="0"/>
              <a:t>, </a:t>
            </a:r>
            <a:r>
              <a:rPr lang="en-US" sz="1800" dirty="0" err="1"/>
              <a:t>ni</a:t>
            </a:r>
            <a:r>
              <a:rPr lang="en-US" sz="1800" dirty="0"/>
              <a:t> </a:t>
            </a:r>
            <a:r>
              <a:rPr lang="en-US" sz="1800" dirty="0" err="1"/>
              <a:t>heredables</a:t>
            </a:r>
            <a:r>
              <a:rPr lang="en-US" sz="1800" dirty="0"/>
              <a:t>.</a:t>
            </a:r>
          </a:p>
          <a:p>
            <a:pPr algn="just"/>
            <a:r>
              <a:rPr lang="en-US" sz="1800" dirty="0"/>
              <a:t>. La </a:t>
            </a:r>
            <a:r>
              <a:rPr lang="en-US" sz="1800" dirty="0" err="1"/>
              <a:t>coordinación</a:t>
            </a:r>
            <a:r>
              <a:rPr lang="en-US" sz="1800" dirty="0"/>
              <a:t>, </a:t>
            </a:r>
            <a:r>
              <a:rPr lang="en-US" sz="1800" dirty="0" err="1"/>
              <a:t>organización</a:t>
            </a:r>
            <a:r>
              <a:rPr lang="en-US" sz="1800" dirty="0"/>
              <a:t> y </a:t>
            </a:r>
            <a:r>
              <a:rPr lang="en-US" sz="1800" dirty="0" err="1"/>
              <a:t>trámites</a:t>
            </a:r>
            <a:r>
              <a:rPr lang="en-US" sz="1800" dirty="0"/>
              <a:t> </a:t>
            </a:r>
            <a:r>
              <a:rPr lang="en-US" sz="1800" dirty="0" err="1"/>
              <a:t>administrativos</a:t>
            </a:r>
            <a:r>
              <a:rPr lang="en-US" sz="1800" dirty="0"/>
              <a:t> se </a:t>
            </a:r>
            <a:r>
              <a:rPr lang="en-US" sz="1800" dirty="0" err="1"/>
              <a:t>realizarán</a:t>
            </a:r>
            <a:r>
              <a:rPr lang="en-US" sz="1800" dirty="0"/>
              <a:t> ante la </a:t>
            </a:r>
            <a:r>
              <a:rPr lang="en-US" sz="1800" dirty="0" err="1"/>
              <a:t>Administradora</a:t>
            </a:r>
            <a:r>
              <a:rPr lang="en-US" sz="1800" dirty="0"/>
              <a:t> </a:t>
            </a:r>
            <a:r>
              <a:rPr lang="en-US" sz="1800" dirty="0" err="1"/>
              <a:t>Colombiana</a:t>
            </a:r>
            <a:r>
              <a:rPr lang="en-US" sz="1800" dirty="0"/>
              <a:t> de </a:t>
            </a:r>
            <a:r>
              <a:rPr lang="en-US" sz="1800" dirty="0" err="1"/>
              <a:t>Pensiones</a:t>
            </a:r>
            <a:r>
              <a:rPr lang="en-US" sz="1800" dirty="0"/>
              <a:t> – COLPENSIONES, de </a:t>
            </a:r>
            <a:r>
              <a:rPr lang="en-US" sz="1800" dirty="0" err="1"/>
              <a:t>conformidad</a:t>
            </a:r>
            <a:r>
              <a:rPr lang="en-US" sz="1800" dirty="0"/>
              <a:t> con la </a:t>
            </a:r>
            <a:r>
              <a:rPr lang="en-US" sz="1800" dirty="0" err="1"/>
              <a:t>reglamentación</a:t>
            </a:r>
            <a:r>
              <a:rPr lang="en-US" sz="1800" dirty="0"/>
              <a:t> que se </a:t>
            </a:r>
            <a:r>
              <a:rPr lang="en-US" sz="1800" dirty="0" err="1"/>
              <a:t>expida</a:t>
            </a:r>
            <a:r>
              <a:rPr lang="en-US" sz="1800" dirty="0"/>
              <a:t> para </a:t>
            </a:r>
            <a:r>
              <a:rPr lang="en-US" sz="1800" dirty="0" err="1"/>
              <a:t>tal</a:t>
            </a:r>
            <a:r>
              <a:rPr lang="en-US" sz="1800" dirty="0"/>
              <a:t> </a:t>
            </a:r>
            <a:r>
              <a:rPr lang="en-US" sz="1800" dirty="0" err="1"/>
              <a:t>efecto</a:t>
            </a:r>
            <a:r>
              <a:rPr lang="en-US" sz="1800" dirty="0"/>
              <a:t>.</a:t>
            </a:r>
          </a:p>
          <a:p>
            <a:pPr algn="just"/>
            <a:r>
              <a:rPr lang="en-US" sz="1800" dirty="0" err="1"/>
              <a:t>Parágrafo</a:t>
            </a:r>
            <a:r>
              <a:rPr lang="en-US" sz="1800" dirty="0"/>
              <a:t> 3. </a:t>
            </a:r>
            <a:r>
              <a:rPr lang="en-US" sz="1800" dirty="0" err="1"/>
              <a:t>Aquellos</a:t>
            </a:r>
            <a:r>
              <a:rPr lang="en-US" sz="1800" dirty="0"/>
              <a:t>(as) </a:t>
            </a:r>
            <a:r>
              <a:rPr lang="en-US" sz="1800" dirty="0" err="1"/>
              <a:t>afiliados</a:t>
            </a:r>
            <a:r>
              <a:rPr lang="en-US" sz="1800" dirty="0"/>
              <a:t>(as) que </a:t>
            </a:r>
            <a:r>
              <a:rPr lang="en-US" sz="1800" dirty="0" err="1"/>
              <a:t>hayan</a:t>
            </a:r>
            <a:r>
              <a:rPr lang="en-US" sz="1800" dirty="0"/>
              <a:t> </a:t>
            </a:r>
            <a:r>
              <a:rPr lang="en-US" sz="1800" dirty="0" err="1"/>
              <a:t>cotizado</a:t>
            </a:r>
            <a:r>
              <a:rPr lang="en-US" sz="1800" dirty="0"/>
              <a:t> hasta 299 </a:t>
            </a:r>
            <a:r>
              <a:rPr lang="en-US" sz="1800" dirty="0" err="1"/>
              <a:t>semanas</a:t>
            </a:r>
            <a:r>
              <a:rPr lang="en-US" sz="1800" dirty="0"/>
              <a:t> se les </a:t>
            </a:r>
            <a:r>
              <a:rPr lang="en-US" sz="1800" dirty="0" err="1"/>
              <a:t>otorgará</a:t>
            </a:r>
            <a:r>
              <a:rPr lang="en-US" sz="1800" dirty="0"/>
              <a:t> una </a:t>
            </a:r>
            <a:r>
              <a:rPr lang="en-US" sz="1800" dirty="0" err="1"/>
              <a:t>indemnización</a:t>
            </a:r>
            <a:r>
              <a:rPr lang="en-US" sz="1800" dirty="0"/>
              <a:t> </a:t>
            </a:r>
            <a:r>
              <a:rPr lang="en-US" sz="1800" dirty="0" err="1"/>
              <a:t>sustitutiva</a:t>
            </a:r>
            <a:r>
              <a:rPr lang="en-US" sz="1800" dirty="0"/>
              <a:t> </a:t>
            </a:r>
            <a:r>
              <a:rPr lang="en-US" sz="1800" dirty="0" err="1"/>
              <a:t>en</a:t>
            </a:r>
            <a:r>
              <a:rPr lang="en-US" sz="1800" dirty="0"/>
              <a:t> la </a:t>
            </a:r>
            <a:r>
              <a:rPr lang="en-US" sz="1800" dirty="0" err="1"/>
              <a:t>misma</a:t>
            </a:r>
            <a:r>
              <a:rPr lang="en-US" sz="1800" dirty="0"/>
              <a:t> forma </a:t>
            </a:r>
            <a:r>
              <a:rPr lang="en-US" sz="1800" dirty="0" err="1"/>
              <a:t>como</a:t>
            </a:r>
            <a:r>
              <a:rPr lang="en-US" sz="1800" dirty="0"/>
              <a:t> </a:t>
            </a:r>
            <a:r>
              <a:rPr lang="en-US" sz="1800" dirty="0" err="1"/>
              <a:t>está</a:t>
            </a:r>
            <a:r>
              <a:rPr lang="en-US" sz="1800" dirty="0"/>
              <a:t> </a:t>
            </a:r>
            <a:r>
              <a:rPr lang="en-US" sz="1800" dirty="0" err="1"/>
              <a:t>previsto</a:t>
            </a:r>
            <a:r>
              <a:rPr lang="en-US" sz="1800" dirty="0"/>
              <a:t> </a:t>
            </a:r>
            <a:r>
              <a:rPr lang="en-US" sz="1800" dirty="0" err="1"/>
              <a:t>en</a:t>
            </a:r>
            <a:r>
              <a:rPr lang="en-US" sz="1800" dirty="0"/>
              <a:t> el </a:t>
            </a:r>
            <a:r>
              <a:rPr lang="en-US" sz="1800" dirty="0" err="1"/>
              <a:t>artículo</a:t>
            </a:r>
            <a:r>
              <a:rPr lang="en-US" sz="1800" dirty="0"/>
              <a:t> 37 de la ley 100 de 1993 para el </a:t>
            </a:r>
            <a:r>
              <a:rPr lang="en-US" sz="1800" dirty="0" err="1"/>
              <a:t>Componente</a:t>
            </a:r>
            <a:r>
              <a:rPr lang="en-US" sz="1800" dirty="0"/>
              <a:t> de Prima Media y </a:t>
            </a:r>
            <a:r>
              <a:rPr lang="en-US" sz="1800" dirty="0" err="1"/>
              <a:t>en</a:t>
            </a:r>
            <a:r>
              <a:rPr lang="en-US" sz="1800" dirty="0"/>
              <a:t> el </a:t>
            </a:r>
            <a:r>
              <a:rPr lang="en-US" sz="1800" dirty="0" err="1"/>
              <a:t>caso</a:t>
            </a:r>
            <a:r>
              <a:rPr lang="en-US" sz="1800" dirty="0"/>
              <a:t> de que </a:t>
            </a:r>
            <a:r>
              <a:rPr lang="en-US" sz="1800" dirty="0" err="1"/>
              <a:t>tengan</a:t>
            </a:r>
            <a:r>
              <a:rPr lang="en-US" sz="1800" dirty="0"/>
              <a:t> </a:t>
            </a:r>
            <a:r>
              <a:rPr lang="en-US" sz="1800" dirty="0" err="1"/>
              <a:t>ahorros</a:t>
            </a:r>
            <a:r>
              <a:rPr lang="en-US" sz="1800" dirty="0"/>
              <a:t> </a:t>
            </a:r>
            <a:r>
              <a:rPr lang="en-US" sz="1800" dirty="0" err="1"/>
              <a:t>en</a:t>
            </a:r>
            <a:r>
              <a:rPr lang="en-US" sz="1800" dirty="0"/>
              <a:t> </a:t>
            </a:r>
            <a:r>
              <a:rPr lang="en-US" sz="1800" dirty="0" err="1"/>
              <a:t>su</a:t>
            </a:r>
            <a:r>
              <a:rPr lang="en-US" sz="1800" dirty="0"/>
              <a:t> </a:t>
            </a:r>
            <a:r>
              <a:rPr lang="en-US" sz="1800" dirty="0" err="1"/>
              <a:t>cuenta</a:t>
            </a:r>
            <a:r>
              <a:rPr lang="en-US" sz="1800" dirty="0"/>
              <a:t> individual, la </a:t>
            </a:r>
            <a:r>
              <a:rPr lang="en-US" sz="1800" dirty="0" err="1"/>
              <a:t>Devolución</a:t>
            </a:r>
            <a:r>
              <a:rPr lang="en-US" sz="1800" dirty="0"/>
              <a:t> de </a:t>
            </a:r>
            <a:r>
              <a:rPr lang="en-US" sz="1800" dirty="0" err="1"/>
              <a:t>Saldos</a:t>
            </a:r>
            <a:r>
              <a:rPr lang="en-US" sz="1800" dirty="0"/>
              <a:t> y sus </a:t>
            </a:r>
            <a:r>
              <a:rPr lang="en-US" sz="1800" dirty="0" err="1"/>
              <a:t>rendimientos</a:t>
            </a:r>
            <a:r>
              <a:rPr lang="en-US" sz="1800" dirty="0"/>
              <a:t> </a:t>
            </a:r>
            <a:r>
              <a:rPr lang="en-US" sz="1800" dirty="0" err="1"/>
              <a:t>en</a:t>
            </a:r>
            <a:r>
              <a:rPr lang="en-US" sz="1800" dirty="0"/>
              <a:t> el </a:t>
            </a:r>
            <a:r>
              <a:rPr lang="en-US" sz="1800" dirty="0" err="1"/>
              <a:t>Componente</a:t>
            </a:r>
            <a:r>
              <a:rPr lang="en-US" sz="1800" dirty="0"/>
              <a:t> </a:t>
            </a:r>
            <a:r>
              <a:rPr lang="en-US" sz="1800" dirty="0" err="1"/>
              <a:t>Complementario</a:t>
            </a:r>
            <a:r>
              <a:rPr lang="en-US" sz="1800" dirty="0"/>
              <a:t> de </a:t>
            </a:r>
            <a:r>
              <a:rPr lang="en-US" sz="1800" dirty="0" err="1"/>
              <a:t>Ahorro</a:t>
            </a:r>
            <a:r>
              <a:rPr lang="en-US" sz="1800" dirty="0"/>
              <a:t> Individual, se </a:t>
            </a:r>
            <a:r>
              <a:rPr lang="en-US" sz="1800" dirty="0" err="1"/>
              <a:t>hará</a:t>
            </a:r>
            <a:r>
              <a:rPr lang="en-US" sz="1800" dirty="0"/>
              <a:t> </a:t>
            </a:r>
            <a:r>
              <a:rPr lang="en-US" sz="1800" dirty="0" err="1"/>
              <a:t>en</a:t>
            </a:r>
            <a:r>
              <a:rPr lang="en-US" sz="1800" dirty="0"/>
              <a:t> la </a:t>
            </a:r>
            <a:r>
              <a:rPr lang="en-US" sz="1800" dirty="0" err="1"/>
              <a:t>misma</a:t>
            </a:r>
            <a:r>
              <a:rPr lang="en-US" sz="1800" dirty="0"/>
              <a:t> forma </a:t>
            </a:r>
            <a:r>
              <a:rPr lang="en-US" sz="1800" dirty="0" err="1"/>
              <a:t>tal</a:t>
            </a:r>
            <a:r>
              <a:rPr lang="es-CO" altLang="en-US" sz="1800" dirty="0"/>
              <a:t> </a:t>
            </a:r>
            <a:r>
              <a:rPr lang="en-US" sz="1800" dirty="0" err="1"/>
              <a:t>como</a:t>
            </a:r>
            <a:r>
              <a:rPr lang="en-US" sz="1800" dirty="0"/>
              <a:t> </a:t>
            </a:r>
            <a:r>
              <a:rPr lang="en-US" sz="1800" dirty="0" err="1"/>
              <a:t>está</a:t>
            </a:r>
            <a:r>
              <a:rPr lang="en-US" sz="1800" dirty="0"/>
              <a:t> </a:t>
            </a:r>
            <a:r>
              <a:rPr lang="en-US" sz="1800" dirty="0" err="1"/>
              <a:t>previsto</a:t>
            </a:r>
            <a:r>
              <a:rPr lang="en-US" sz="1800" dirty="0"/>
              <a:t> </a:t>
            </a:r>
            <a:r>
              <a:rPr lang="en-US" sz="1800" dirty="0" err="1"/>
              <a:t>en</a:t>
            </a:r>
            <a:r>
              <a:rPr lang="en-US" sz="1800" dirty="0"/>
              <a:t> el </a:t>
            </a:r>
            <a:r>
              <a:rPr lang="en-US" sz="1800" dirty="0" err="1"/>
              <a:t>artículo</a:t>
            </a:r>
            <a:r>
              <a:rPr lang="en-US" sz="1800" dirty="0"/>
              <a:t> 66 de la ley 100 de 1993. </a:t>
            </a:r>
            <a:r>
              <a:rPr lang="en-US" sz="1800" dirty="0" err="1"/>
              <a:t>Deberán</a:t>
            </a:r>
            <a:r>
              <a:rPr lang="en-US" sz="1800" dirty="0"/>
              <a:t> </a:t>
            </a:r>
            <a:r>
              <a:rPr lang="en-US" sz="1800" dirty="0" err="1"/>
              <a:t>manifestar</a:t>
            </a:r>
            <a:r>
              <a:rPr lang="en-US" sz="1800" dirty="0"/>
              <a:t> al </a:t>
            </a:r>
            <a:r>
              <a:rPr lang="en-US" sz="1800" dirty="0" err="1"/>
              <a:t>fondo</a:t>
            </a:r>
            <a:r>
              <a:rPr lang="en-US" sz="1800" dirty="0"/>
              <a:t> </a:t>
            </a:r>
            <a:r>
              <a:rPr lang="en-US" sz="1800" dirty="0" err="1"/>
              <a:t>pensional</a:t>
            </a:r>
            <a:r>
              <a:rPr lang="en-US" sz="1800" dirty="0"/>
              <a:t> </a:t>
            </a:r>
            <a:r>
              <a:rPr lang="en-US" sz="1800" dirty="0" err="1"/>
              <a:t>su</a:t>
            </a:r>
            <a:r>
              <a:rPr lang="en-US" sz="1800" dirty="0"/>
              <a:t> </a:t>
            </a:r>
            <a:r>
              <a:rPr lang="en-US" sz="1800" dirty="0" err="1"/>
              <a:t>intención</a:t>
            </a:r>
            <a:r>
              <a:rPr lang="en-US" sz="1800" dirty="0"/>
              <a:t> de </a:t>
            </a:r>
            <a:r>
              <a:rPr lang="en-US" sz="1800" dirty="0" err="1"/>
              <a:t>acogerse</a:t>
            </a:r>
            <a:r>
              <a:rPr lang="en-US" sz="1800" dirty="0"/>
              <a:t> a </a:t>
            </a:r>
            <a:r>
              <a:rPr lang="en-US" sz="1800" dirty="0" err="1"/>
              <a:t>esta</a:t>
            </a:r>
            <a:r>
              <a:rPr lang="en-US" sz="1800" dirty="0"/>
              <a:t> </a:t>
            </a:r>
            <a:r>
              <a:rPr lang="en-US" sz="1800" dirty="0" err="1"/>
              <a:t>modalidad</a:t>
            </a:r>
            <a:r>
              <a:rPr lang="en-US" sz="1800" dirty="0"/>
              <a:t>.</a:t>
            </a:r>
          </a:p>
          <a:p>
            <a:pPr algn="just"/>
            <a:r>
              <a:rPr lang="en-US" sz="1800" dirty="0" err="1"/>
              <a:t>Parágrafo</a:t>
            </a:r>
            <a:r>
              <a:rPr lang="en-US" sz="1800" dirty="0"/>
              <a:t> 4. </a:t>
            </a:r>
            <a:r>
              <a:rPr lang="en-US" sz="1800" dirty="0" err="1"/>
              <a:t>En</a:t>
            </a:r>
            <a:r>
              <a:rPr lang="en-US" sz="1800" dirty="0"/>
              <a:t> </a:t>
            </a:r>
            <a:r>
              <a:rPr lang="en-US" sz="1800" dirty="0" err="1"/>
              <a:t>ningún</a:t>
            </a:r>
            <a:r>
              <a:rPr lang="en-US" sz="1800" dirty="0"/>
              <a:t> </a:t>
            </a:r>
            <a:r>
              <a:rPr lang="en-US" sz="1800" dirty="0" err="1"/>
              <a:t>caso</a:t>
            </a:r>
            <a:r>
              <a:rPr lang="en-US" sz="1800" dirty="0"/>
              <a:t> la </a:t>
            </a:r>
            <a:r>
              <a:rPr lang="en-US" sz="1800" dirty="0" err="1"/>
              <a:t>Renta</a:t>
            </a:r>
            <a:r>
              <a:rPr lang="en-US" sz="1800" dirty="0"/>
              <a:t> </a:t>
            </a:r>
            <a:r>
              <a:rPr lang="en-US" sz="1800" dirty="0" err="1"/>
              <a:t>Vitalicia</a:t>
            </a:r>
            <a:r>
              <a:rPr lang="en-US" sz="1800" dirty="0"/>
              <a:t> de que </a:t>
            </a:r>
            <a:r>
              <a:rPr lang="en-US" sz="1800" dirty="0" err="1"/>
              <a:t>trata</a:t>
            </a:r>
            <a:r>
              <a:rPr lang="en-US" sz="1800" dirty="0"/>
              <a:t> el </a:t>
            </a:r>
            <a:r>
              <a:rPr lang="en-US" sz="1800" dirty="0" err="1"/>
              <a:t>presente</a:t>
            </a:r>
            <a:r>
              <a:rPr lang="en-US" sz="1800" dirty="0"/>
              <a:t> </a:t>
            </a:r>
            <a:r>
              <a:rPr lang="en-US" sz="1800" dirty="0" err="1"/>
              <a:t>artículo</a:t>
            </a:r>
            <a:r>
              <a:rPr lang="en-US" sz="1800" dirty="0"/>
              <a:t> </a:t>
            </a:r>
            <a:r>
              <a:rPr lang="en-US" sz="1800" dirty="0" err="1"/>
              <a:t>constituye</a:t>
            </a:r>
            <a:r>
              <a:rPr lang="en-US" sz="1800" dirty="0"/>
              <a:t> una </a:t>
            </a:r>
            <a:r>
              <a:rPr lang="en-US" sz="1800" dirty="0" err="1"/>
              <a:t>pensión</a:t>
            </a:r>
            <a:r>
              <a:rPr lang="en-US" sz="1800" dirty="0"/>
              <a:t> y solo se </a:t>
            </a:r>
            <a:r>
              <a:rPr lang="en-US" sz="1800" dirty="0" err="1"/>
              <a:t>podrá</a:t>
            </a:r>
            <a:r>
              <a:rPr lang="en-US" sz="1800" dirty="0"/>
              <a:t> acceder a </a:t>
            </a:r>
            <a:r>
              <a:rPr lang="en-US" sz="1800" dirty="0" err="1"/>
              <a:t>ella</a:t>
            </a:r>
            <a:r>
              <a:rPr lang="en-US" sz="1800" dirty="0"/>
              <a:t> </a:t>
            </a:r>
            <a:r>
              <a:rPr lang="en-US" sz="1800" dirty="0" err="1"/>
              <a:t>luego</a:t>
            </a:r>
            <a:r>
              <a:rPr lang="en-US" sz="1800" dirty="0"/>
              <a:t> del </a:t>
            </a:r>
            <a:r>
              <a:rPr lang="en-US" sz="1800" dirty="0" err="1"/>
              <a:t>agotamiento</a:t>
            </a:r>
            <a:r>
              <a:rPr lang="en-US" sz="1800" dirty="0"/>
              <a:t> de las </a:t>
            </a:r>
            <a:r>
              <a:rPr lang="en-US" sz="1800" dirty="0" err="1"/>
              <a:t>otras</a:t>
            </a:r>
            <a:r>
              <a:rPr lang="en-US" sz="1800" dirty="0"/>
              <a:t> </a:t>
            </a:r>
            <a:r>
              <a:rPr lang="en-US" sz="1800" dirty="0" err="1"/>
              <a:t>posibilidades</a:t>
            </a:r>
            <a:r>
              <a:rPr lang="en-US" sz="1800" dirty="0"/>
              <a:t> que </a:t>
            </a:r>
            <a:r>
              <a:rPr lang="en-US" sz="1800" dirty="0" err="1"/>
              <a:t>ofrece</a:t>
            </a:r>
            <a:r>
              <a:rPr lang="en-US" sz="1800" dirty="0"/>
              <a:t> </a:t>
            </a:r>
            <a:r>
              <a:rPr lang="en-US" sz="1800" dirty="0" err="1"/>
              <a:t>esta</a:t>
            </a:r>
            <a:r>
              <a:rPr lang="en-US" sz="1800" dirty="0"/>
              <a:t> ley </a:t>
            </a:r>
            <a:r>
              <a:rPr lang="en-US" sz="1800" dirty="0" err="1"/>
              <a:t>en</a:t>
            </a:r>
            <a:r>
              <a:rPr lang="en-US" sz="1800" dirty="0"/>
              <a:t> </a:t>
            </a:r>
            <a:r>
              <a:rPr lang="en-US" sz="1800" dirty="0" err="1"/>
              <a:t>materia</a:t>
            </a:r>
            <a:r>
              <a:rPr lang="en-US" sz="1800" dirty="0"/>
              <a:t> de </a:t>
            </a:r>
            <a:r>
              <a:rPr lang="en-US" sz="1800" dirty="0" err="1"/>
              <a:t>equivalencias</a:t>
            </a:r>
            <a:r>
              <a:rPr lang="es-CO" altLang="en-US" sz="1800" dirty="0"/>
              <a:t> </a:t>
            </a:r>
          </a:p>
          <a:p>
            <a:pPr algn="just"/>
            <a:r>
              <a:rPr lang="es-CO" altLang="en-US" sz="1800" dirty="0"/>
              <a:t>Parágrafo 5. A partir del 1 de enero de 2036, el número de semanas contribuidas al Sistema de Protección Social Integral para la Vejez definidos en los literales a y b será para los hombres entre trescientas (300) y menos de mil trescientas (1300) semanas.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51050" y="156845"/>
            <a:ext cx="7092950" cy="779780"/>
          </a:xfrm>
        </p:spPr>
        <p:txBody>
          <a:bodyPr/>
          <a:lstStyle/>
          <a:p>
            <a:r>
              <a:rPr lang="es-CO" altLang="en-US" sz="2800" dirty="0"/>
              <a:t>A</a:t>
            </a:r>
            <a:r>
              <a:rPr lang="en-US" sz="2800" dirty="0" err="1"/>
              <a:t>rtículo</a:t>
            </a:r>
            <a:r>
              <a:rPr lang="en-US" sz="2800" dirty="0"/>
              <a:t> 19. </a:t>
            </a:r>
            <a:r>
              <a:rPr lang="en-US" sz="2800" dirty="0" err="1"/>
              <a:t>características</a:t>
            </a:r>
            <a:r>
              <a:rPr lang="en-US" sz="2800" dirty="0"/>
              <a:t> del pilar </a:t>
            </a:r>
            <a:r>
              <a:rPr lang="en-US" sz="2800" dirty="0" err="1"/>
              <a:t>contributivo</a:t>
            </a:r>
            <a:r>
              <a:rPr lang="en-US" sz="2800" dirty="0"/>
              <a:t>.</a:t>
            </a:r>
          </a:p>
        </p:txBody>
      </p:sp>
      <p:sp>
        <p:nvSpPr>
          <p:cNvPr id="3" name="Content Placeholder 2"/>
          <p:cNvSpPr>
            <a:spLocks noGrp="1"/>
          </p:cNvSpPr>
          <p:nvPr>
            <p:ph idx="1"/>
          </p:nvPr>
        </p:nvSpPr>
        <p:spPr>
          <a:xfrm>
            <a:off x="467043" y="836295"/>
            <a:ext cx="8135937" cy="5184775"/>
          </a:xfrm>
        </p:spPr>
        <p:txBody>
          <a:bodyPr/>
          <a:lstStyle/>
          <a:p>
            <a:pPr algn="just"/>
            <a:r>
              <a:rPr lang="en-US" sz="2000" dirty="0"/>
              <a:t>a)Este Pilar </a:t>
            </a:r>
            <a:r>
              <a:rPr lang="en-US" sz="2000" dirty="0" err="1"/>
              <a:t>está</a:t>
            </a:r>
            <a:r>
              <a:rPr lang="en-US" sz="2000" dirty="0"/>
              <a:t> </a:t>
            </a:r>
            <a:r>
              <a:rPr lang="en-US" sz="2000" dirty="0" err="1"/>
              <a:t>comprendido</a:t>
            </a:r>
            <a:r>
              <a:rPr lang="en-US" sz="2000" dirty="0"/>
              <a:t> por dos </a:t>
            </a:r>
            <a:r>
              <a:rPr lang="en-US" sz="2000" dirty="0" err="1"/>
              <a:t>componentes</a:t>
            </a:r>
            <a:r>
              <a:rPr lang="en-US" sz="2000" dirty="0"/>
              <a:t>: el </a:t>
            </a:r>
            <a:r>
              <a:rPr lang="en-US" sz="2000" dirty="0" err="1"/>
              <a:t>Componente</a:t>
            </a:r>
            <a:r>
              <a:rPr lang="en-US" sz="2000" dirty="0"/>
              <a:t> de Prima Media y el </a:t>
            </a:r>
            <a:r>
              <a:rPr lang="en-US" sz="2000" dirty="0" err="1"/>
              <a:t>Componente</a:t>
            </a:r>
            <a:r>
              <a:rPr lang="en-US" sz="2000" dirty="0"/>
              <a:t> </a:t>
            </a:r>
            <a:r>
              <a:rPr lang="en-US" sz="2000" dirty="0" err="1"/>
              <a:t>Complementario</a:t>
            </a:r>
            <a:r>
              <a:rPr lang="en-US" sz="2000" dirty="0"/>
              <a:t> de </a:t>
            </a:r>
            <a:r>
              <a:rPr lang="en-US" sz="2000" dirty="0" err="1"/>
              <a:t>Ahorro</a:t>
            </a:r>
            <a:r>
              <a:rPr lang="en-US" sz="2000" dirty="0"/>
              <a:t> Individual.</a:t>
            </a:r>
          </a:p>
          <a:p>
            <a:pPr algn="just"/>
            <a:r>
              <a:rPr lang="en-US" sz="2000" dirty="0"/>
              <a:t>b)El </a:t>
            </a:r>
            <a:r>
              <a:rPr lang="en-US" sz="2000" dirty="0" err="1"/>
              <a:t>Componente</a:t>
            </a:r>
            <a:r>
              <a:rPr lang="en-US" sz="2000" dirty="0"/>
              <a:t> de Prima Media</a:t>
            </a:r>
            <a:r>
              <a:rPr lang="es-CO" altLang="en-US" sz="2000" dirty="0"/>
              <a:t>:</a:t>
            </a:r>
            <a:r>
              <a:rPr lang="en-US" sz="2000" dirty="0"/>
              <a:t> </a:t>
            </a:r>
            <a:r>
              <a:rPr lang="en-US" sz="2000" dirty="0" err="1"/>
              <a:t>recibirá</a:t>
            </a:r>
            <a:r>
              <a:rPr lang="en-US" sz="2000" dirty="0"/>
              <a:t> las </a:t>
            </a:r>
            <a:r>
              <a:rPr lang="en-US" sz="2000" dirty="0" err="1"/>
              <a:t>cotizaciones</a:t>
            </a:r>
            <a:r>
              <a:rPr lang="en-US" sz="2000" dirty="0"/>
              <a:t> por los </a:t>
            </a:r>
            <a:r>
              <a:rPr lang="en-US" sz="2000" dirty="0" err="1"/>
              <a:t>ingresos</a:t>
            </a:r>
            <a:r>
              <a:rPr lang="en-US" sz="2000" dirty="0"/>
              <a:t> base de </a:t>
            </a:r>
            <a:r>
              <a:rPr lang="en-US" sz="2000" dirty="0" err="1"/>
              <a:t>cotización</a:t>
            </a:r>
            <a:r>
              <a:rPr lang="en-US" sz="2000" dirty="0"/>
              <a:t> entre un (1) </a:t>
            </a:r>
            <a:r>
              <a:rPr lang="en-US" sz="2000" dirty="0" err="1"/>
              <a:t>salario</a:t>
            </a:r>
            <a:r>
              <a:rPr lang="en-US" sz="2000" dirty="0"/>
              <a:t> </a:t>
            </a:r>
            <a:r>
              <a:rPr lang="en-US" sz="2000" dirty="0" err="1"/>
              <a:t>mínimo</a:t>
            </a:r>
            <a:r>
              <a:rPr lang="en-US" sz="2000" dirty="0"/>
              <a:t> legal y hasta dos punto </a:t>
            </a:r>
            <a:r>
              <a:rPr lang="en-US" sz="2000" dirty="0" err="1"/>
              <a:t>tres</a:t>
            </a:r>
            <a:r>
              <a:rPr lang="en-US" sz="2000" dirty="0"/>
              <a:t> (2.3) </a:t>
            </a:r>
            <a:r>
              <a:rPr lang="en-US" sz="2000" dirty="0" err="1"/>
              <a:t>salarios</a:t>
            </a:r>
            <a:r>
              <a:rPr lang="en-US" sz="2000" dirty="0"/>
              <a:t> </a:t>
            </a:r>
            <a:r>
              <a:rPr lang="en-US" sz="2000" dirty="0" err="1"/>
              <a:t>mínimos</a:t>
            </a:r>
            <a:r>
              <a:rPr lang="en-US" sz="2000" dirty="0"/>
              <a:t> </a:t>
            </a:r>
            <a:r>
              <a:rPr lang="en-US" sz="2000" dirty="0" err="1"/>
              <a:t>legales</a:t>
            </a:r>
            <a:r>
              <a:rPr lang="en-US" sz="2000" dirty="0"/>
              <a:t> </a:t>
            </a:r>
            <a:r>
              <a:rPr lang="en-US" sz="2000" dirty="0" err="1"/>
              <a:t>mensuales</a:t>
            </a:r>
            <a:r>
              <a:rPr lang="en-US" sz="2000" dirty="0"/>
              <a:t> </a:t>
            </a:r>
            <a:r>
              <a:rPr lang="en-US" sz="2000" dirty="0" err="1"/>
              <a:t>vigentes</a:t>
            </a:r>
            <a:r>
              <a:rPr lang="en-US" sz="2000" dirty="0"/>
              <a:t>.</a:t>
            </a:r>
            <a:r>
              <a:rPr lang="es-CO" altLang="en-US" sz="2000" dirty="0"/>
              <a:t> -De los </a:t>
            </a:r>
            <a:r>
              <a:rPr lang="es-CO" altLang="en-US" sz="2000" dirty="0" err="1"/>
              <a:t>cotisantes</a:t>
            </a:r>
            <a:r>
              <a:rPr lang="es-CO" altLang="en-US" sz="2000" dirty="0"/>
              <a:t>-</a:t>
            </a:r>
            <a:endParaRPr lang="en-US" sz="2000" dirty="0"/>
          </a:p>
          <a:p>
            <a:pPr algn="just"/>
            <a:r>
              <a:rPr lang="en-US" dirty="0"/>
              <a:t>c</a:t>
            </a:r>
            <a:r>
              <a:rPr lang="en-US" sz="2000" dirty="0"/>
              <a:t>)El </a:t>
            </a:r>
            <a:r>
              <a:rPr lang="en-US" sz="2000" dirty="0" err="1"/>
              <a:t>Componente</a:t>
            </a:r>
            <a:r>
              <a:rPr lang="en-US" sz="2000" dirty="0"/>
              <a:t> </a:t>
            </a:r>
            <a:r>
              <a:rPr lang="en-US" sz="2000" dirty="0" err="1"/>
              <a:t>Complementario</a:t>
            </a:r>
            <a:r>
              <a:rPr lang="en-US" sz="2000" dirty="0"/>
              <a:t> de </a:t>
            </a:r>
            <a:r>
              <a:rPr lang="en-US" sz="2000" dirty="0" err="1"/>
              <a:t>Ahorro</a:t>
            </a:r>
            <a:r>
              <a:rPr lang="en-US" sz="2000" dirty="0"/>
              <a:t> Individual, </a:t>
            </a:r>
            <a:r>
              <a:rPr lang="en-US" sz="2000" dirty="0" err="1"/>
              <a:t>recibirá</a:t>
            </a:r>
            <a:r>
              <a:rPr lang="en-US" sz="2000" dirty="0"/>
              <a:t> .. la </a:t>
            </a:r>
            <a:r>
              <a:rPr lang="en-US" sz="2000" dirty="0" err="1"/>
              <a:t>parte</a:t>
            </a:r>
            <a:r>
              <a:rPr lang="en-US" sz="2000" dirty="0"/>
              <a:t> del </a:t>
            </a:r>
            <a:r>
              <a:rPr lang="en-US" sz="2000" dirty="0" err="1"/>
              <a:t>ingreso</a:t>
            </a:r>
            <a:r>
              <a:rPr lang="en-US" sz="2000" dirty="0"/>
              <a:t> base de </a:t>
            </a:r>
            <a:r>
              <a:rPr lang="en-US" sz="2000" dirty="0" err="1"/>
              <a:t>cotización</a:t>
            </a:r>
            <a:r>
              <a:rPr lang="en-US" sz="2000" dirty="0"/>
              <a:t> que </a:t>
            </a:r>
            <a:r>
              <a:rPr lang="en-US" sz="2000" dirty="0" err="1"/>
              <a:t>exceda</a:t>
            </a:r>
            <a:r>
              <a:rPr lang="en-US" sz="2000" dirty="0"/>
              <a:t>  (2.3) SMLMV y hasta los </a:t>
            </a:r>
            <a:r>
              <a:rPr lang="en-US" sz="2000" dirty="0" err="1"/>
              <a:t>veinticinco</a:t>
            </a:r>
            <a:r>
              <a:rPr lang="en-US" sz="2000" dirty="0"/>
              <a:t> (25) </a:t>
            </a:r>
            <a:r>
              <a:rPr lang="en-US" sz="2000" dirty="0">
                <a:sym typeface="+mn-ea"/>
              </a:rPr>
              <a:t>SMLMV</a:t>
            </a:r>
            <a:endParaRPr lang="en-US" sz="2000" dirty="0"/>
          </a:p>
          <a:p>
            <a:pPr algn="just"/>
            <a:r>
              <a:rPr lang="en-US" sz="2000" dirty="0"/>
              <a:t>d)</a:t>
            </a:r>
            <a:r>
              <a:rPr lang="en-US" sz="2000" dirty="0" err="1"/>
              <a:t>En</a:t>
            </a:r>
            <a:r>
              <a:rPr lang="en-US" sz="2000" dirty="0"/>
              <a:t> el </a:t>
            </a:r>
            <a:r>
              <a:rPr lang="en-US" sz="2000" dirty="0" err="1"/>
              <a:t>Componente</a:t>
            </a:r>
            <a:r>
              <a:rPr lang="en-US" sz="2000" dirty="0"/>
              <a:t> de </a:t>
            </a:r>
            <a:r>
              <a:rPr lang="en-US" sz="2000" dirty="0" err="1"/>
              <a:t>Ahorro</a:t>
            </a:r>
            <a:r>
              <a:rPr lang="en-US" sz="2000" dirty="0"/>
              <a:t> Individual las </a:t>
            </a:r>
            <a:r>
              <a:rPr lang="en-US" sz="2000" dirty="0" err="1"/>
              <a:t>administradoras</a:t>
            </a:r>
            <a:r>
              <a:rPr lang="en-US" sz="2000" dirty="0"/>
              <a:t>  </a:t>
            </a:r>
            <a:r>
              <a:rPr lang="en-US" sz="2000" dirty="0" err="1"/>
              <a:t>invertiran</a:t>
            </a:r>
            <a:r>
              <a:rPr lang="en-US" sz="2000" dirty="0"/>
              <a:t> los </a:t>
            </a:r>
            <a:r>
              <a:rPr lang="en-US" sz="2000" dirty="0" err="1"/>
              <a:t>dineros</a:t>
            </a:r>
            <a:r>
              <a:rPr lang="en-US" sz="2000" dirty="0"/>
              <a:t> par una </a:t>
            </a:r>
            <a:r>
              <a:rPr lang="en-US" sz="2000" dirty="0" err="1"/>
              <a:t>mejor</a:t>
            </a:r>
            <a:r>
              <a:rPr lang="en-US" sz="2000" dirty="0"/>
              <a:t> pension</a:t>
            </a:r>
            <a:r>
              <a:rPr lang="es-CO" altLang="en-US" sz="2000" dirty="0"/>
              <a:t>.</a:t>
            </a:r>
          </a:p>
          <a:p>
            <a:pPr algn="just"/>
            <a:r>
              <a:rPr lang="es-CO" altLang="en-US" sz="2000" dirty="0"/>
              <a:t>e)El monto de la Pensión Integral de Vejez estará conformado por una única pensión reconocida y pagada en el Componente de Prima Media por parte de la administradora del componente COLPENSIONES más el valor de la prestación determinada en el Componente Complementario de Ahorro Individual, de conformidad con lo señalado en esta ley y la reglamentación que se expida para tal efecto.</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51050" y="-55571"/>
            <a:ext cx="7092950" cy="992196"/>
          </a:xfrm>
        </p:spPr>
        <p:txBody>
          <a:bodyPr/>
          <a:lstStyle/>
          <a:p>
            <a:r>
              <a:rPr lang="es-CO" altLang="en-US" dirty="0">
                <a:sym typeface="+mn-ea"/>
              </a:rPr>
              <a:t>A</a:t>
            </a:r>
            <a:r>
              <a:rPr lang="en-US" dirty="0" err="1">
                <a:sym typeface="+mn-ea"/>
              </a:rPr>
              <a:t>rtículo</a:t>
            </a:r>
            <a:r>
              <a:rPr lang="en-US" dirty="0">
                <a:sym typeface="+mn-ea"/>
              </a:rPr>
              <a:t> 19. </a:t>
            </a:r>
            <a:r>
              <a:rPr lang="en-US" dirty="0" err="1">
                <a:sym typeface="+mn-ea"/>
              </a:rPr>
              <a:t>características</a:t>
            </a:r>
            <a:r>
              <a:rPr lang="en-US" dirty="0">
                <a:sym typeface="+mn-ea"/>
              </a:rPr>
              <a:t> del pilar </a:t>
            </a:r>
            <a:r>
              <a:rPr lang="en-US" dirty="0" err="1">
                <a:sym typeface="+mn-ea"/>
              </a:rPr>
              <a:t>contributivo</a:t>
            </a:r>
            <a:r>
              <a:rPr lang="en-US" dirty="0">
                <a:sym typeface="+mn-ea"/>
              </a:rPr>
              <a:t>.</a:t>
            </a:r>
            <a:endParaRPr lang="en-US" dirty="0"/>
          </a:p>
        </p:txBody>
      </p:sp>
      <p:sp>
        <p:nvSpPr>
          <p:cNvPr id="3" name="Content Placeholder 2"/>
          <p:cNvSpPr>
            <a:spLocks noGrp="1"/>
          </p:cNvSpPr>
          <p:nvPr>
            <p:ph idx="1"/>
          </p:nvPr>
        </p:nvSpPr>
        <p:spPr>
          <a:xfrm>
            <a:off x="504031" y="836612"/>
            <a:ext cx="8135937" cy="5184775"/>
          </a:xfrm>
        </p:spPr>
        <p:txBody>
          <a:bodyPr/>
          <a:lstStyle/>
          <a:p>
            <a:pPr algn="just"/>
            <a:r>
              <a:rPr lang="en-US" sz="2000" dirty="0" err="1"/>
              <a:t>i</a:t>
            </a:r>
            <a:r>
              <a:rPr lang="en-US" sz="2000" dirty="0"/>
              <a:t>)Las personas que </a:t>
            </a:r>
            <a:r>
              <a:rPr lang="en-US" sz="2000" dirty="0" err="1"/>
              <a:t>realicen</a:t>
            </a:r>
            <a:r>
              <a:rPr lang="en-US" sz="2000" dirty="0"/>
              <a:t> </a:t>
            </a:r>
            <a:r>
              <a:rPr lang="en-US" sz="2000" dirty="0" err="1"/>
              <a:t>cotizaciones</a:t>
            </a:r>
            <a:r>
              <a:rPr lang="en-US" sz="2000" dirty="0"/>
              <a:t> al </a:t>
            </a:r>
            <a:r>
              <a:rPr lang="en-US" sz="2000" dirty="0" err="1"/>
              <a:t>Componente</a:t>
            </a:r>
            <a:r>
              <a:rPr lang="en-US" sz="2000" dirty="0"/>
              <a:t> </a:t>
            </a:r>
            <a:r>
              <a:rPr lang="en-US" sz="2000" dirty="0" err="1"/>
              <a:t>Complementario</a:t>
            </a:r>
            <a:r>
              <a:rPr lang="en-US" sz="2000" dirty="0"/>
              <a:t> de </a:t>
            </a:r>
            <a:r>
              <a:rPr lang="en-US" sz="2000" dirty="0" err="1"/>
              <a:t>Ahorro</a:t>
            </a:r>
            <a:r>
              <a:rPr lang="en-US" sz="2000" dirty="0"/>
              <a:t> Individual </a:t>
            </a:r>
            <a:r>
              <a:rPr lang="en-US" sz="2000" dirty="0" err="1"/>
              <a:t>podrán</a:t>
            </a:r>
            <a:r>
              <a:rPr lang="en-US" sz="2000" dirty="0"/>
              <a:t> </a:t>
            </a:r>
            <a:r>
              <a:rPr lang="en-US" sz="2000" dirty="0" err="1"/>
              <a:t>escoger</a:t>
            </a:r>
            <a:r>
              <a:rPr lang="en-US" sz="2000" dirty="0"/>
              <a:t> y </a:t>
            </a:r>
            <a:r>
              <a:rPr lang="en-US" sz="2000" dirty="0" err="1"/>
              <a:t>trasladarse</a:t>
            </a:r>
            <a:r>
              <a:rPr lang="en-US" sz="2000" dirty="0"/>
              <a:t> </a:t>
            </a:r>
            <a:r>
              <a:rPr lang="en-US" sz="2000" dirty="0" err="1"/>
              <a:t>libremente</a:t>
            </a:r>
            <a:r>
              <a:rPr lang="en-US" sz="2000" dirty="0"/>
              <a:t> entre </a:t>
            </a:r>
            <a:r>
              <a:rPr lang="en-US" sz="2000" dirty="0" err="1"/>
              <a:t>entidades</a:t>
            </a:r>
            <a:r>
              <a:rPr lang="en-US" sz="2000" dirty="0"/>
              <a:t> </a:t>
            </a:r>
            <a:r>
              <a:rPr lang="en-US" sz="2000" dirty="0" err="1"/>
              <a:t>administradoras</a:t>
            </a:r>
            <a:r>
              <a:rPr lang="en-US" sz="2000" dirty="0"/>
              <a:t> </a:t>
            </a:r>
            <a:r>
              <a:rPr lang="en-US" sz="2000" dirty="0" err="1"/>
              <a:t>cada</a:t>
            </a:r>
            <a:r>
              <a:rPr lang="en-US" sz="2000" dirty="0"/>
              <a:t> seis (6) meses y entre los </a:t>
            </a:r>
            <a:r>
              <a:rPr lang="en-US" sz="2000" dirty="0" err="1"/>
              <a:t>Fondos</a:t>
            </a:r>
            <a:r>
              <a:rPr lang="en-US" sz="2000" dirty="0"/>
              <a:t> de </a:t>
            </a:r>
            <a:r>
              <a:rPr lang="en-US" sz="2000" dirty="0" err="1"/>
              <a:t>Pensiones</a:t>
            </a:r>
            <a:r>
              <a:rPr lang="en-US" sz="2000" dirty="0"/>
              <a:t> </a:t>
            </a:r>
            <a:r>
              <a:rPr lang="en-US" sz="2000" dirty="0" err="1"/>
              <a:t>gestionados</a:t>
            </a:r>
            <a:r>
              <a:rPr lang="en-US" sz="2000" dirty="0"/>
              <a:t> por </a:t>
            </a:r>
            <a:r>
              <a:rPr lang="en-US" sz="2000" dirty="0" err="1"/>
              <a:t>ellas</a:t>
            </a:r>
            <a:r>
              <a:rPr lang="en-US" sz="2000" dirty="0"/>
              <a:t> </a:t>
            </a:r>
            <a:r>
              <a:rPr lang="en-US" sz="2000" dirty="0" err="1"/>
              <a:t>según</a:t>
            </a:r>
            <a:r>
              <a:rPr lang="en-US" sz="2000" dirty="0"/>
              <a:t> la </a:t>
            </a:r>
            <a:r>
              <a:rPr lang="en-US" sz="2000" dirty="0" err="1"/>
              <a:t>regulación</a:t>
            </a:r>
            <a:r>
              <a:rPr lang="en-US" sz="2000" dirty="0"/>
              <a:t> </a:t>
            </a:r>
            <a:r>
              <a:rPr lang="en-US" sz="2000" dirty="0" err="1"/>
              <a:t>aplicable</a:t>
            </a:r>
            <a:r>
              <a:rPr lang="en-US" sz="2000" dirty="0"/>
              <a:t> para el </a:t>
            </a:r>
            <a:r>
              <a:rPr lang="en-US" sz="2000" dirty="0" err="1"/>
              <a:t>efecto</a:t>
            </a:r>
            <a:r>
              <a:rPr lang="en-US" sz="2000" dirty="0"/>
              <a:t>. </a:t>
            </a:r>
            <a:r>
              <a:rPr lang="en-US" sz="2000" dirty="0" err="1"/>
              <a:t>En</a:t>
            </a:r>
            <a:r>
              <a:rPr lang="en-US" sz="2000" dirty="0"/>
              <a:t> </a:t>
            </a:r>
            <a:r>
              <a:rPr lang="en-US" sz="2000" dirty="0" err="1"/>
              <a:t>todo</a:t>
            </a:r>
            <a:r>
              <a:rPr lang="en-US" sz="2000" dirty="0"/>
              <a:t> </a:t>
            </a:r>
            <a:r>
              <a:rPr lang="en-US" sz="2000" dirty="0" err="1"/>
              <a:t>caso</a:t>
            </a:r>
            <a:r>
              <a:rPr lang="en-US" sz="2000" dirty="0"/>
              <a:t>, dentro del </a:t>
            </a:r>
            <a:r>
              <a:rPr lang="en-US" sz="2000" dirty="0" err="1"/>
              <a:t>esquema</a:t>
            </a:r>
            <a:r>
              <a:rPr lang="en-US" sz="2000" dirty="0"/>
              <a:t> de </a:t>
            </a:r>
            <a:r>
              <a:rPr lang="en-US" sz="2000" dirty="0" err="1"/>
              <a:t>fondos</a:t>
            </a:r>
            <a:r>
              <a:rPr lang="en-US" sz="2000" dirty="0"/>
              <a:t> </a:t>
            </a:r>
            <a:r>
              <a:rPr lang="en-US" sz="2000" dirty="0" err="1"/>
              <a:t>generacionales</a:t>
            </a:r>
            <a:r>
              <a:rPr lang="en-US" sz="2000" dirty="0"/>
              <a:t>, se </a:t>
            </a:r>
            <a:r>
              <a:rPr lang="en-US" sz="2000" dirty="0" err="1"/>
              <a:t>aplicará</a:t>
            </a:r>
            <a:r>
              <a:rPr lang="en-US" sz="2000" dirty="0"/>
              <a:t> lo </a:t>
            </a:r>
            <a:r>
              <a:rPr lang="en-US" sz="2000" dirty="0" err="1"/>
              <a:t>definido</a:t>
            </a:r>
            <a:r>
              <a:rPr lang="en-US" sz="2000" dirty="0"/>
              <a:t> por el </a:t>
            </a:r>
            <a:r>
              <a:rPr lang="en-US" sz="2000" dirty="0" err="1"/>
              <a:t>Gobierno</a:t>
            </a:r>
            <a:r>
              <a:rPr lang="en-US" sz="2000" dirty="0"/>
              <a:t> Nacional </a:t>
            </a:r>
            <a:r>
              <a:rPr lang="en-US" sz="2000" dirty="0" err="1"/>
              <a:t>sobre</a:t>
            </a:r>
            <a:r>
              <a:rPr lang="en-US" sz="2000" dirty="0"/>
              <a:t> </a:t>
            </a:r>
            <a:r>
              <a:rPr lang="en-US" sz="2000" dirty="0" err="1"/>
              <a:t>reglas</a:t>
            </a:r>
            <a:r>
              <a:rPr lang="en-US" sz="2000" dirty="0"/>
              <a:t> de </a:t>
            </a:r>
            <a:r>
              <a:rPr lang="en-US" sz="2000" dirty="0" err="1"/>
              <a:t>asignación</a:t>
            </a:r>
            <a:r>
              <a:rPr lang="en-US" sz="2000" dirty="0"/>
              <a:t> para </a:t>
            </a:r>
            <a:r>
              <a:rPr lang="en-US" sz="2000" dirty="0" err="1"/>
              <a:t>aquellos</a:t>
            </a:r>
            <a:r>
              <a:rPr lang="en-US" sz="2000" dirty="0"/>
              <a:t> </a:t>
            </a:r>
            <a:r>
              <a:rPr lang="en-US" sz="2000" dirty="0" err="1"/>
              <a:t>afiliados</a:t>
            </a:r>
            <a:r>
              <a:rPr lang="en-US" sz="2000" dirty="0"/>
              <a:t> que no </a:t>
            </a:r>
            <a:r>
              <a:rPr lang="en-US" sz="2000" dirty="0" err="1"/>
              <a:t>escojan</a:t>
            </a:r>
            <a:r>
              <a:rPr lang="en-US" sz="2000" dirty="0"/>
              <a:t> el </a:t>
            </a:r>
            <a:r>
              <a:rPr lang="en-US" sz="2000" dirty="0" err="1"/>
              <a:t>fondo</a:t>
            </a:r>
            <a:r>
              <a:rPr lang="en-US" sz="2000" dirty="0"/>
              <a:t> de </a:t>
            </a:r>
            <a:r>
              <a:rPr lang="en-US" sz="2000" dirty="0" err="1"/>
              <a:t>pensiones</a:t>
            </a:r>
            <a:r>
              <a:rPr lang="en-US" sz="2000" dirty="0"/>
              <a:t> dentro de los </a:t>
            </a:r>
            <a:r>
              <a:rPr lang="en-US" sz="2000" dirty="0" err="1"/>
              <a:t>tiempos</a:t>
            </a:r>
            <a:r>
              <a:rPr lang="en-US" sz="2000" dirty="0"/>
              <a:t> </a:t>
            </a:r>
            <a:r>
              <a:rPr lang="en-US" sz="2000" dirty="0" err="1"/>
              <a:t>definidos</a:t>
            </a:r>
            <a:r>
              <a:rPr lang="en-US" sz="2000" dirty="0"/>
              <a:t> por las </a:t>
            </a:r>
            <a:r>
              <a:rPr lang="en-US" sz="2000" dirty="0" err="1"/>
              <a:t>normas</a:t>
            </a:r>
            <a:r>
              <a:rPr lang="en-US" sz="2000" dirty="0"/>
              <a:t> </a:t>
            </a:r>
            <a:r>
              <a:rPr lang="en-US" sz="2000" dirty="0" err="1"/>
              <a:t>respectivas</a:t>
            </a:r>
            <a:r>
              <a:rPr lang="en-US" sz="2000" dirty="0"/>
              <a:t>.</a:t>
            </a:r>
          </a:p>
          <a:p>
            <a:pPr indent="0" algn="just"/>
            <a:r>
              <a:rPr lang="en-US" sz="2000" dirty="0"/>
              <a:t>Por </a:t>
            </a:r>
            <a:r>
              <a:rPr lang="en-US" sz="2000" dirty="0" err="1"/>
              <a:t>su</a:t>
            </a:r>
            <a:r>
              <a:rPr lang="en-US" sz="2000" dirty="0"/>
              <a:t> </a:t>
            </a:r>
            <a:r>
              <a:rPr lang="en-US" sz="2000" dirty="0" err="1"/>
              <a:t>parte</a:t>
            </a:r>
            <a:r>
              <a:rPr lang="en-US" sz="2000" dirty="0"/>
              <a:t>, el (la) </a:t>
            </a:r>
            <a:r>
              <a:rPr lang="en-US" sz="2000" dirty="0" err="1"/>
              <a:t>afiliado</a:t>
            </a:r>
            <a:r>
              <a:rPr lang="en-US" sz="2000" dirty="0"/>
              <a:t>(a) </a:t>
            </a:r>
            <a:r>
              <a:rPr lang="en-US" sz="2000" dirty="0" err="1"/>
              <a:t>deberá</a:t>
            </a:r>
            <a:r>
              <a:rPr lang="en-US" sz="2000" dirty="0"/>
              <a:t> </a:t>
            </a:r>
            <a:r>
              <a:rPr lang="en-US" sz="2000" dirty="0" err="1"/>
              <a:t>manifestar</a:t>
            </a:r>
            <a:r>
              <a:rPr lang="en-US" sz="2000" dirty="0"/>
              <a:t> de forma libre y </a:t>
            </a:r>
            <a:r>
              <a:rPr lang="en-US" sz="2000" dirty="0" err="1"/>
              <a:t>expresa</a:t>
            </a:r>
            <a:r>
              <a:rPr lang="en-US" sz="2000" dirty="0"/>
              <a:t> a la </a:t>
            </a:r>
            <a:r>
              <a:rPr lang="en-US" sz="2000" dirty="0" err="1"/>
              <a:t>administradora</a:t>
            </a:r>
            <a:r>
              <a:rPr lang="en-US" sz="2000" dirty="0"/>
              <a:t> </a:t>
            </a:r>
            <a:r>
              <a:rPr lang="en-US" sz="2000" dirty="0" err="1"/>
              <a:t>correspondiente</a:t>
            </a:r>
            <a:r>
              <a:rPr lang="en-US" sz="2000" dirty="0"/>
              <a:t>, que </a:t>
            </a:r>
            <a:r>
              <a:rPr lang="en-US" sz="2000" dirty="0" err="1"/>
              <a:t>entiende</a:t>
            </a:r>
            <a:r>
              <a:rPr lang="en-US" sz="2000" dirty="0"/>
              <a:t> las </a:t>
            </a:r>
            <a:r>
              <a:rPr lang="en-US" sz="2000" dirty="0" err="1"/>
              <a:t>consecuencias</a:t>
            </a:r>
            <a:r>
              <a:rPr lang="en-US" sz="2000" dirty="0"/>
              <a:t> </a:t>
            </a:r>
            <a:r>
              <a:rPr lang="en-US" sz="2000" dirty="0" err="1"/>
              <a:t>derivadas</a:t>
            </a:r>
            <a:r>
              <a:rPr lang="en-US" sz="2000" dirty="0"/>
              <a:t> de </a:t>
            </a:r>
            <a:r>
              <a:rPr lang="en-US" sz="2000" dirty="0" err="1"/>
              <a:t>su</a:t>
            </a:r>
            <a:r>
              <a:rPr lang="en-US" sz="2000" dirty="0"/>
              <a:t> </a:t>
            </a:r>
            <a:r>
              <a:rPr lang="en-US" sz="2000" dirty="0" err="1"/>
              <a:t>elección</a:t>
            </a:r>
            <a:r>
              <a:rPr lang="en-US" sz="2000" dirty="0"/>
              <a:t> </a:t>
            </a:r>
            <a:r>
              <a:rPr lang="en-US" sz="2000" dirty="0" err="1"/>
              <a:t>en</a:t>
            </a:r>
            <a:r>
              <a:rPr lang="en-US" sz="2000" dirty="0"/>
              <a:t> </a:t>
            </a:r>
            <a:r>
              <a:rPr lang="en-US" sz="2000" dirty="0" err="1"/>
              <a:t>cuanto</a:t>
            </a:r>
            <a:r>
              <a:rPr lang="en-US" sz="2000" dirty="0"/>
              <a:t> a los </a:t>
            </a:r>
            <a:r>
              <a:rPr lang="en-US" sz="2000" dirty="0" err="1"/>
              <a:t>riesgos</a:t>
            </a:r>
            <a:r>
              <a:rPr lang="en-US" sz="2000" dirty="0"/>
              <a:t> y </a:t>
            </a:r>
            <a:r>
              <a:rPr lang="en-US" sz="2000" dirty="0" err="1"/>
              <a:t>beneficios</a:t>
            </a:r>
            <a:r>
              <a:rPr lang="en-US" sz="2000" dirty="0"/>
              <a:t> que </a:t>
            </a:r>
            <a:r>
              <a:rPr lang="en-US" sz="2000" dirty="0" err="1"/>
              <a:t>caracterizan</a:t>
            </a:r>
            <a:r>
              <a:rPr lang="en-US" sz="2000" dirty="0"/>
              <a:t> </a:t>
            </a:r>
            <a:r>
              <a:rPr lang="en-US" sz="2000" dirty="0" err="1"/>
              <a:t>este</a:t>
            </a:r>
            <a:r>
              <a:rPr lang="en-US" sz="2000" dirty="0"/>
              <a:t> </a:t>
            </a:r>
            <a:r>
              <a:rPr lang="en-US" sz="2000" dirty="0" err="1"/>
              <a:t>fondo</a:t>
            </a:r>
            <a:r>
              <a:rPr lang="en-US" sz="2000" dirty="0"/>
              <a:t>.</a:t>
            </a:r>
          </a:p>
          <a:p>
            <a:pPr indent="0" algn="just"/>
            <a:r>
              <a:rPr lang="en-US" sz="2000" dirty="0"/>
              <a:t>El conjunto de las </a:t>
            </a:r>
            <a:r>
              <a:rPr lang="en-US" sz="2000" dirty="0" err="1"/>
              <a:t>cuentas</a:t>
            </a:r>
            <a:r>
              <a:rPr lang="en-US" sz="2000" dirty="0"/>
              <a:t> </a:t>
            </a:r>
            <a:r>
              <a:rPr lang="en-US" sz="2000" dirty="0" err="1"/>
              <a:t>individuales</a:t>
            </a:r>
            <a:r>
              <a:rPr lang="en-US" sz="2000" dirty="0"/>
              <a:t> de </a:t>
            </a:r>
            <a:r>
              <a:rPr lang="en-US" sz="2000" dirty="0" err="1"/>
              <a:t>ahorro</a:t>
            </a:r>
            <a:r>
              <a:rPr lang="en-US" sz="2000" dirty="0"/>
              <a:t> </a:t>
            </a:r>
            <a:r>
              <a:rPr lang="en-US" sz="2000" dirty="0" err="1"/>
              <a:t>pensional</a:t>
            </a:r>
            <a:r>
              <a:rPr lang="en-US" sz="2000" dirty="0"/>
              <a:t> del </a:t>
            </a:r>
            <a:r>
              <a:rPr lang="en-US" sz="2000" dirty="0" err="1"/>
              <a:t>Componente</a:t>
            </a:r>
            <a:r>
              <a:rPr lang="en-US" sz="2000" dirty="0"/>
              <a:t> </a:t>
            </a:r>
            <a:r>
              <a:rPr lang="en-US" sz="2000" dirty="0" err="1"/>
              <a:t>Complementario</a:t>
            </a:r>
            <a:r>
              <a:rPr lang="en-US" sz="2000" dirty="0"/>
              <a:t> de </a:t>
            </a:r>
            <a:r>
              <a:rPr lang="en-US" sz="2000" dirty="0" err="1"/>
              <a:t>Ahorro</a:t>
            </a:r>
            <a:r>
              <a:rPr lang="en-US" sz="2000" dirty="0"/>
              <a:t> Individual </a:t>
            </a:r>
            <a:r>
              <a:rPr lang="en-US" sz="2000" dirty="0" err="1"/>
              <a:t>constituye</a:t>
            </a:r>
            <a:r>
              <a:rPr lang="en-US" sz="2000" dirty="0"/>
              <a:t> un </a:t>
            </a:r>
            <a:r>
              <a:rPr lang="en-US" sz="2000" dirty="0" err="1"/>
              <a:t>patrimonio</a:t>
            </a:r>
            <a:r>
              <a:rPr lang="en-US" sz="2000" dirty="0"/>
              <a:t> </a:t>
            </a:r>
            <a:r>
              <a:rPr lang="en-US" sz="2000" dirty="0" err="1"/>
              <a:t>autónomo</a:t>
            </a:r>
            <a:r>
              <a:rPr lang="en-US" sz="2000" dirty="0"/>
              <a:t> </a:t>
            </a:r>
            <a:r>
              <a:rPr lang="en-US" sz="2000" dirty="0" err="1"/>
              <a:t>propiedad</a:t>
            </a:r>
            <a:r>
              <a:rPr lang="en-US" sz="2000" dirty="0"/>
              <a:t> de los </a:t>
            </a:r>
            <a:r>
              <a:rPr lang="en-US" sz="2000" dirty="0" err="1"/>
              <a:t>afiliados</a:t>
            </a:r>
            <a:r>
              <a:rPr lang="en-US" sz="2000" dirty="0"/>
              <a:t> con </a:t>
            </a:r>
            <a:r>
              <a:rPr lang="en-US" sz="2000" dirty="0" err="1"/>
              <a:t>destinación</a:t>
            </a:r>
            <a:r>
              <a:rPr lang="en-US" sz="2000" dirty="0"/>
              <a:t> </a:t>
            </a:r>
            <a:r>
              <a:rPr lang="en-US" sz="2000" dirty="0" err="1"/>
              <a:t>específica</a:t>
            </a:r>
            <a:r>
              <a:rPr lang="en-US" sz="2000" dirty="0"/>
              <a:t> de </a:t>
            </a:r>
            <a:r>
              <a:rPr lang="en-US" sz="2000" dirty="0" err="1"/>
              <a:t>protección</a:t>
            </a:r>
            <a:r>
              <a:rPr lang="en-US" sz="2000" dirty="0"/>
              <a:t> social integral para la </a:t>
            </a:r>
            <a:r>
              <a:rPr lang="en-US" sz="2000" dirty="0" err="1"/>
              <a:t>vejez</a:t>
            </a:r>
            <a:r>
              <a:rPr lang="en-US" sz="2000" dirty="0"/>
              <a:t>, </a:t>
            </a:r>
            <a:r>
              <a:rPr lang="en-US" sz="2000" dirty="0" err="1"/>
              <a:t>denominado</a:t>
            </a:r>
            <a:r>
              <a:rPr lang="en-US" sz="2000" dirty="0"/>
              <a:t> </a:t>
            </a:r>
            <a:r>
              <a:rPr lang="en-US" sz="2000" dirty="0" err="1"/>
              <a:t>Fondo</a:t>
            </a:r>
            <a:r>
              <a:rPr lang="en-US" sz="2000" dirty="0"/>
              <a:t> de </a:t>
            </a:r>
            <a:r>
              <a:rPr lang="en-US" sz="2000" dirty="0" err="1"/>
              <a:t>Pensiones</a:t>
            </a:r>
            <a:r>
              <a:rPr lang="en-US" sz="2000" dirty="0"/>
              <a:t>, el </a:t>
            </a:r>
            <a:r>
              <a:rPr lang="en-US" sz="2000" dirty="0" err="1"/>
              <a:t>cual</a:t>
            </a:r>
            <a:r>
              <a:rPr lang="en-US" sz="2000" dirty="0"/>
              <a:t> es </a:t>
            </a:r>
            <a:r>
              <a:rPr lang="en-US" sz="2000" dirty="0" err="1"/>
              <a:t>independiente</a:t>
            </a:r>
            <a:r>
              <a:rPr lang="en-US" sz="2000" dirty="0"/>
              <a:t> del </a:t>
            </a:r>
            <a:r>
              <a:rPr lang="en-US" sz="2000" dirty="0" err="1"/>
              <a:t>patrimonio</a:t>
            </a:r>
            <a:r>
              <a:rPr lang="en-US" sz="2000" dirty="0"/>
              <a:t> de la </a:t>
            </a:r>
            <a:r>
              <a:rPr lang="en-US" sz="2000" dirty="0" err="1"/>
              <a:t>entidad</a:t>
            </a:r>
            <a:r>
              <a:rPr lang="en-US" sz="2000" dirty="0"/>
              <a:t> </a:t>
            </a:r>
            <a:r>
              <a:rPr lang="en-US" sz="2000" dirty="0" err="1"/>
              <a:t>administradora</a:t>
            </a:r>
            <a:r>
              <a:rPr lang="en-US" sz="2000" dirty="0"/>
              <a:t>.</a:t>
            </a:r>
          </a:p>
          <a:p>
            <a:pPr indent="0" algn="just"/>
            <a:endParaRPr lang="en-US" sz="2000"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51050" y="-40640"/>
            <a:ext cx="7092950" cy="977265"/>
          </a:xfrm>
        </p:spPr>
        <p:txBody>
          <a:bodyPr/>
          <a:lstStyle/>
          <a:p>
            <a:r>
              <a:rPr lang="es-CO" altLang="en-US" dirty="0">
                <a:sym typeface="+mn-ea"/>
              </a:rPr>
              <a:t>A</a:t>
            </a:r>
            <a:r>
              <a:rPr lang="en-US" dirty="0" err="1">
                <a:sym typeface="+mn-ea"/>
              </a:rPr>
              <a:t>rtículo</a:t>
            </a:r>
            <a:r>
              <a:rPr lang="en-US" dirty="0">
                <a:sym typeface="+mn-ea"/>
              </a:rPr>
              <a:t> 19. </a:t>
            </a:r>
            <a:r>
              <a:rPr lang="en-US" dirty="0" err="1">
                <a:sym typeface="+mn-ea"/>
              </a:rPr>
              <a:t>características</a:t>
            </a:r>
            <a:r>
              <a:rPr lang="en-US" dirty="0">
                <a:sym typeface="+mn-ea"/>
              </a:rPr>
              <a:t> del pilar </a:t>
            </a:r>
            <a:r>
              <a:rPr lang="en-US" dirty="0" err="1">
                <a:sym typeface="+mn-ea"/>
              </a:rPr>
              <a:t>contributivo</a:t>
            </a:r>
            <a:r>
              <a:rPr lang="en-US" dirty="0">
                <a:sym typeface="+mn-ea"/>
              </a:rPr>
              <a:t>.</a:t>
            </a:r>
            <a:r>
              <a:rPr lang="es-CO" altLang="en-US" dirty="0"/>
              <a:t>“EL acuerdo”</a:t>
            </a:r>
          </a:p>
        </p:txBody>
      </p:sp>
      <p:sp>
        <p:nvSpPr>
          <p:cNvPr id="3" name="Content Placeholder 2"/>
          <p:cNvSpPr>
            <a:spLocks noGrp="1"/>
          </p:cNvSpPr>
          <p:nvPr>
            <p:ph idx="1"/>
          </p:nvPr>
        </p:nvSpPr>
        <p:spPr/>
        <p:txBody>
          <a:bodyPr/>
          <a:lstStyle/>
          <a:p>
            <a:pPr algn="just"/>
            <a:r>
              <a:rPr lang="en-US" sz="2400"/>
              <a:t>o)Los valores contenidos en las cuentas de ahorro individual que a la entrada en vigencia de esta ley administren las Administradoras del Régimen de Ahorro Individual con Solidaridad, seguirán siendo administradas por las Administradoras de Fondos de Pensiones hasta el momento en que se consolide la pensión integral de vejez, momento en el cual el valor de las cotizaciones realizadas junto con los rendimientos hasta por los dos punto tres (2.3) smlmv serán traslados al Componente de Prima Media administrado por COLPENSIONES y el valor que exceda de la cotización de dos punto tres (2.3) smlmv continuará en el Componente Complementario de Ahorro Individual para constituir una renta vitalicia para la pensión integral. (Mano de asofondos)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3E409B8-48F4-4033-9754-6886ECCEFA71}"/>
              </a:ext>
            </a:extLst>
          </p:cNvPr>
          <p:cNvSpPr>
            <a:spLocks noGrp="1"/>
          </p:cNvSpPr>
          <p:nvPr>
            <p:ph type="title"/>
          </p:nvPr>
        </p:nvSpPr>
        <p:spPr>
          <a:xfrm>
            <a:off x="722313" y="4406900"/>
            <a:ext cx="7772400" cy="1092095"/>
          </a:xfrm>
        </p:spPr>
        <p:txBody>
          <a:bodyPr/>
          <a:lstStyle/>
          <a:p>
            <a:pPr algn="ctr"/>
            <a:r>
              <a:rPr lang="es-419" dirty="0"/>
              <a:t>a que se aposto durante 30 años</a:t>
            </a:r>
            <a:endParaRPr lang="es-CO" dirty="0"/>
          </a:p>
        </p:txBody>
      </p:sp>
      <p:sp>
        <p:nvSpPr>
          <p:cNvPr id="3" name="Marcador de texto 2">
            <a:extLst>
              <a:ext uri="{FF2B5EF4-FFF2-40B4-BE49-F238E27FC236}">
                <a16:creationId xmlns:a16="http://schemas.microsoft.com/office/drawing/2014/main" id="{496191EC-4F9C-4422-B1E9-746FDF87599E}"/>
              </a:ext>
            </a:extLst>
          </p:cNvPr>
          <p:cNvSpPr>
            <a:spLocks noGrp="1"/>
          </p:cNvSpPr>
          <p:nvPr>
            <p:ph type="body" idx="1"/>
          </p:nvPr>
        </p:nvSpPr>
        <p:spPr/>
        <p:txBody>
          <a:bodyPr/>
          <a:lstStyle/>
          <a:p>
            <a:endParaRPr lang="es-CO" dirty="0"/>
          </a:p>
        </p:txBody>
      </p:sp>
    </p:spTree>
    <p:extLst>
      <p:ext uri="{BB962C8B-B14F-4D97-AF65-F5344CB8AC3E}">
        <p14:creationId xmlns:p14="http://schemas.microsoft.com/office/powerpoint/2010/main" val="303214646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51050" y="-40640"/>
            <a:ext cx="7092950" cy="977265"/>
          </a:xfrm>
        </p:spPr>
        <p:txBody>
          <a:bodyPr/>
          <a:lstStyle/>
          <a:p>
            <a:r>
              <a:rPr lang="es-CO" altLang="en-US">
                <a:sym typeface="+mn-ea"/>
              </a:rPr>
              <a:t>A</a:t>
            </a:r>
            <a:r>
              <a:rPr lang="en-US">
                <a:sym typeface="+mn-ea"/>
              </a:rPr>
              <a:t>rtículo 19. características del pilar contributivo.</a:t>
            </a:r>
            <a:endParaRPr lang="en-US"/>
          </a:p>
        </p:txBody>
      </p:sp>
      <p:sp>
        <p:nvSpPr>
          <p:cNvPr id="3" name="Content Placeholder 2"/>
          <p:cNvSpPr>
            <a:spLocks noGrp="1"/>
          </p:cNvSpPr>
          <p:nvPr>
            <p:ph idx="1"/>
          </p:nvPr>
        </p:nvSpPr>
        <p:spPr/>
        <p:txBody>
          <a:bodyPr/>
          <a:lstStyle/>
          <a:p>
            <a:endParaRPr lang="es-CO" altLang="en-US" dirty="0"/>
          </a:p>
          <a:p>
            <a:r>
              <a:rPr lang="es-CO" altLang="en-US" dirty="0"/>
              <a:t>p. </a:t>
            </a:r>
            <a:r>
              <a:rPr lang="en-US" sz="2000" dirty="0"/>
              <a:t>La </a:t>
            </a:r>
            <a:r>
              <a:rPr lang="en-US" sz="2000" dirty="0" err="1"/>
              <a:t>pensión</a:t>
            </a:r>
            <a:r>
              <a:rPr lang="en-US" sz="2000" dirty="0"/>
              <a:t> de </a:t>
            </a:r>
            <a:r>
              <a:rPr lang="en-US" sz="2000" dirty="0" err="1"/>
              <a:t>invalidez</a:t>
            </a:r>
            <a:r>
              <a:rPr lang="en-US" sz="2000" dirty="0"/>
              <a:t> y </a:t>
            </a:r>
            <a:r>
              <a:rPr lang="en-US" sz="2000" dirty="0" err="1"/>
              <a:t>sobrevivientes</a:t>
            </a:r>
            <a:r>
              <a:rPr lang="en-US" sz="2000" dirty="0"/>
              <a:t> </a:t>
            </a:r>
            <a:r>
              <a:rPr lang="en-US" sz="2000" dirty="0" err="1"/>
              <a:t>será</a:t>
            </a:r>
            <a:r>
              <a:rPr lang="en-US" sz="2000" dirty="0"/>
              <a:t> </a:t>
            </a:r>
            <a:r>
              <a:rPr lang="en-US" sz="2000" dirty="0" err="1"/>
              <a:t>reconocida</a:t>
            </a:r>
            <a:r>
              <a:rPr lang="en-US" sz="2000" dirty="0"/>
              <a:t> </a:t>
            </a:r>
            <a:r>
              <a:rPr lang="en-US" sz="2000" dirty="0" err="1"/>
              <a:t>en</a:t>
            </a:r>
            <a:r>
              <a:rPr lang="en-US" sz="2000" dirty="0"/>
              <a:t> el </a:t>
            </a:r>
            <a:r>
              <a:rPr lang="en-US" sz="2000" dirty="0" err="1"/>
              <a:t>Componente</a:t>
            </a:r>
            <a:r>
              <a:rPr lang="en-US" sz="2000" dirty="0"/>
              <a:t> de Prima Media por la </a:t>
            </a:r>
            <a:r>
              <a:rPr lang="en-US" sz="2000" dirty="0" err="1"/>
              <a:t>Administradora</a:t>
            </a:r>
            <a:r>
              <a:rPr lang="en-US" sz="2000" dirty="0"/>
              <a:t> del </a:t>
            </a:r>
            <a:r>
              <a:rPr lang="en-US" sz="2000" dirty="0" err="1"/>
              <a:t>Componente</a:t>
            </a:r>
            <a:r>
              <a:rPr lang="en-US" sz="2000" dirty="0"/>
              <a:t> COLPENSIONES, dentro de los dos (2) meses </a:t>
            </a:r>
            <a:r>
              <a:rPr lang="en-US" sz="2000" dirty="0" err="1"/>
              <a:t>siguientes</a:t>
            </a:r>
            <a:r>
              <a:rPr lang="en-US" sz="2000" dirty="0"/>
              <a:t> a la </a:t>
            </a:r>
            <a:r>
              <a:rPr lang="en-US" sz="2000" dirty="0" err="1"/>
              <a:t>radicación</a:t>
            </a:r>
            <a:r>
              <a:rPr lang="en-US" sz="2000" dirty="0"/>
              <a:t> de la </a:t>
            </a:r>
            <a:r>
              <a:rPr lang="en-US" sz="2000" dirty="0" err="1"/>
              <a:t>solicitud</a:t>
            </a:r>
            <a:r>
              <a:rPr lang="en-US" sz="2000" dirty="0"/>
              <a:t>.</a:t>
            </a:r>
          </a:p>
          <a:p>
            <a:r>
              <a:rPr lang="en-US" sz="2000" dirty="0"/>
              <a:t>q)El </a:t>
            </a:r>
            <a:r>
              <a:rPr lang="en-US" sz="2000" dirty="0" err="1"/>
              <a:t>pago</a:t>
            </a:r>
            <a:r>
              <a:rPr lang="en-US" sz="2000" dirty="0"/>
              <a:t> de la </a:t>
            </a:r>
            <a:r>
              <a:rPr lang="en-US" sz="2000" dirty="0" err="1"/>
              <a:t>pensión</a:t>
            </a:r>
            <a:r>
              <a:rPr lang="en-US" sz="2000" dirty="0"/>
              <a:t> de </a:t>
            </a:r>
            <a:r>
              <a:rPr lang="en-US" sz="2000" dirty="0" err="1"/>
              <a:t>invalidez</a:t>
            </a:r>
            <a:r>
              <a:rPr lang="en-US" sz="2000" dirty="0"/>
              <a:t> y </a:t>
            </a:r>
            <a:r>
              <a:rPr lang="en-US" sz="2000" dirty="0" err="1"/>
              <a:t>sobrevivientes</a:t>
            </a:r>
            <a:r>
              <a:rPr lang="en-US" sz="2000" dirty="0"/>
              <a:t> </a:t>
            </a:r>
            <a:r>
              <a:rPr lang="en-US" sz="2000" dirty="0" err="1"/>
              <a:t>será</a:t>
            </a:r>
            <a:r>
              <a:rPr lang="en-US" sz="2000" dirty="0"/>
              <a:t> </a:t>
            </a:r>
            <a:r>
              <a:rPr lang="en-US" sz="2000" dirty="0" err="1"/>
              <a:t>realizado</a:t>
            </a:r>
            <a:r>
              <a:rPr lang="en-US" sz="2000" dirty="0"/>
              <a:t> por el </a:t>
            </a:r>
            <a:r>
              <a:rPr lang="en-US" sz="2000" dirty="0" err="1"/>
              <a:t>Componente</a:t>
            </a:r>
            <a:r>
              <a:rPr lang="en-US" sz="2000" dirty="0"/>
              <a:t> de Prima Media por </a:t>
            </a:r>
            <a:r>
              <a:rPr lang="en-US" sz="2000" dirty="0" err="1"/>
              <a:t>parte</a:t>
            </a:r>
            <a:r>
              <a:rPr lang="en-US" sz="2000" dirty="0"/>
              <a:t> de la </a:t>
            </a:r>
            <a:r>
              <a:rPr lang="en-US" sz="2000" dirty="0" err="1"/>
              <a:t>Administradora</a:t>
            </a:r>
            <a:r>
              <a:rPr lang="en-US" sz="2000" dirty="0"/>
              <a:t> </a:t>
            </a:r>
            <a:r>
              <a:rPr lang="en-US" sz="2000" dirty="0" err="1"/>
              <a:t>Colombiana</a:t>
            </a:r>
            <a:r>
              <a:rPr lang="en-US" sz="2000" dirty="0"/>
              <a:t> de </a:t>
            </a:r>
            <a:r>
              <a:rPr lang="en-US" sz="2000" dirty="0" err="1"/>
              <a:t>Pensiones</a:t>
            </a:r>
            <a:r>
              <a:rPr lang="en-US" sz="2000" dirty="0"/>
              <a:t> COLPENSIONES o por el </a:t>
            </a:r>
            <a:r>
              <a:rPr lang="en-US" sz="2000" dirty="0" err="1"/>
              <a:t>mecanismo</a:t>
            </a:r>
            <a:r>
              <a:rPr lang="en-US" sz="2000" dirty="0"/>
              <a:t> que </a:t>
            </a:r>
            <a:r>
              <a:rPr lang="en-US" sz="2000" dirty="0" err="1"/>
              <a:t>defina</a:t>
            </a:r>
            <a:r>
              <a:rPr lang="en-US" sz="2000" dirty="0"/>
              <a:t> el </a:t>
            </a:r>
            <a:r>
              <a:rPr lang="en-US" sz="2000" dirty="0" err="1"/>
              <a:t>Gobierno</a:t>
            </a:r>
            <a:r>
              <a:rPr lang="en-US" sz="2000" dirty="0"/>
              <a:t> Nacional y de </a:t>
            </a:r>
            <a:r>
              <a:rPr lang="en-US" sz="2000" dirty="0" err="1"/>
              <a:t>acuerdo</a:t>
            </a:r>
            <a:r>
              <a:rPr lang="en-US" sz="2000" dirty="0"/>
              <a:t> con la </a:t>
            </a:r>
            <a:r>
              <a:rPr lang="en-US" sz="2000" dirty="0" err="1"/>
              <a:t>reglamentación</a:t>
            </a:r>
            <a:r>
              <a:rPr lang="en-US" sz="2000" dirty="0"/>
              <a:t> que se </a:t>
            </a:r>
            <a:r>
              <a:rPr lang="en-US" sz="2000" dirty="0" err="1"/>
              <a:t>expida</a:t>
            </a:r>
            <a:r>
              <a:rPr lang="en-US" sz="2000" dirty="0"/>
              <a:t>.</a:t>
            </a:r>
            <a:r>
              <a:rPr lang="es-CO" altLang="en-US" sz="2000" dirty="0"/>
              <a:t> -paga aseguradora----</a:t>
            </a:r>
          </a:p>
          <a:p>
            <a:r>
              <a:rPr lang="es-CO" altLang="en-US" sz="2000" dirty="0"/>
              <a:t>Una vez cumplida la edad de vejez definida en esta ley, el pagador de las pensiones de invalidez y sobrevivientes, de manera vitalicia, será Colpensiones.--</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51050" y="353060"/>
            <a:ext cx="7092950" cy="583565"/>
          </a:xfrm>
        </p:spPr>
        <p:txBody>
          <a:bodyPr/>
          <a:lstStyle/>
          <a:p>
            <a:r>
              <a:rPr lang="es-CO" altLang="en-US" sz="2000">
                <a:sym typeface="+mn-ea"/>
              </a:rPr>
              <a:t>Art: 20 </a:t>
            </a:r>
            <a:r>
              <a:rPr lang="en-US" sz="2000">
                <a:sym typeface="+mn-ea"/>
              </a:rPr>
              <a:t>OBLIGATORIEDAD Y MONTO DE LAS COTIZACIONES.</a:t>
            </a:r>
            <a:endParaRPr lang="es-CO" altLang="en-US" sz="2000"/>
          </a:p>
        </p:txBody>
      </p:sp>
      <p:sp>
        <p:nvSpPr>
          <p:cNvPr id="3" name="Content Placeholder 2"/>
          <p:cNvSpPr>
            <a:spLocks noGrp="1"/>
          </p:cNvSpPr>
          <p:nvPr>
            <p:ph idx="1"/>
          </p:nvPr>
        </p:nvSpPr>
        <p:spPr/>
        <p:txBody>
          <a:bodyPr/>
          <a:lstStyle/>
          <a:p>
            <a:pPr algn="just"/>
            <a:r>
              <a:rPr lang="en-US" dirty="0"/>
              <a:t> La</a:t>
            </a:r>
            <a:r>
              <a:rPr lang="es-CO" altLang="en-US" dirty="0"/>
              <a:t> </a:t>
            </a:r>
            <a:r>
              <a:rPr lang="en-US" dirty="0" err="1"/>
              <a:t>cotización</a:t>
            </a:r>
            <a:r>
              <a:rPr lang="en-US" dirty="0"/>
              <a:t> al Pilar </a:t>
            </a:r>
            <a:r>
              <a:rPr lang="en-US" dirty="0" err="1"/>
              <a:t>Contributivo</a:t>
            </a:r>
            <a:r>
              <a:rPr lang="en-US" dirty="0"/>
              <a:t> </a:t>
            </a:r>
            <a:r>
              <a:rPr lang="en-US" dirty="0" err="1"/>
              <a:t>será</a:t>
            </a:r>
            <a:r>
              <a:rPr lang="en-US" dirty="0"/>
              <a:t> del 16% del </a:t>
            </a:r>
            <a:r>
              <a:rPr lang="en-US" dirty="0" err="1"/>
              <a:t>Ingreso</a:t>
            </a:r>
            <a:r>
              <a:rPr lang="en-US" dirty="0"/>
              <a:t> Base de </a:t>
            </a:r>
            <a:r>
              <a:rPr lang="en-US" dirty="0" err="1"/>
              <a:t>Cotización</a:t>
            </a:r>
            <a:r>
              <a:rPr lang="en-US" dirty="0"/>
              <a:t>. Los </a:t>
            </a:r>
            <a:r>
              <a:rPr lang="en-US" dirty="0" err="1"/>
              <a:t>empleadores</a:t>
            </a:r>
            <a:r>
              <a:rPr lang="en-US" dirty="0"/>
              <a:t> </a:t>
            </a:r>
            <a:r>
              <a:rPr lang="en-US" dirty="0" err="1"/>
              <a:t>pagarán</a:t>
            </a:r>
            <a:r>
              <a:rPr lang="en-US" dirty="0"/>
              <a:t> el 75% de la </a:t>
            </a:r>
            <a:r>
              <a:rPr lang="en-US" dirty="0" err="1"/>
              <a:t>cotización</a:t>
            </a:r>
            <a:r>
              <a:rPr lang="en-US" dirty="0"/>
              <a:t> total y los </a:t>
            </a:r>
            <a:r>
              <a:rPr lang="en-US" dirty="0" err="1"/>
              <a:t>trabajadores</a:t>
            </a:r>
            <a:r>
              <a:rPr lang="en-US" dirty="0"/>
              <a:t> el 25% restante</a:t>
            </a:r>
            <a:r>
              <a:rPr lang="es-CO" altLang="en-US" dirty="0"/>
              <a:t>.</a:t>
            </a:r>
          </a:p>
          <a:p>
            <a:pPr algn="just"/>
            <a:r>
              <a:rPr lang="es-CO" altLang="en-US" dirty="0"/>
              <a:t>Durante la vigencia de la relación laboral o del contrato de prestación de servicios, los(as) trabajadores(as) y sus empleadores(as), así como los(as) contratistas, los(las) independientes </a:t>
            </a:r>
            <a:r>
              <a:rPr lang="es-CO" altLang="en-US" b="1" i="1" dirty="0"/>
              <a:t>y rentistas de capital deberán efectuar cotizaciones obligatorias al Pilar Contributivo</a:t>
            </a:r>
          </a:p>
          <a:p>
            <a:endParaRPr lang="es-CO" altLang="en-US" b="1" i="1"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051050" y="156210"/>
            <a:ext cx="7092950" cy="780415"/>
          </a:xfrm>
        </p:spPr>
        <p:txBody>
          <a:bodyPr/>
          <a:lstStyle/>
          <a:p>
            <a:r>
              <a:rPr lang="es-CO" altLang="en-US" sz="2000">
                <a:sym typeface="+mn-ea"/>
              </a:rPr>
              <a:t>Art: 20 </a:t>
            </a:r>
            <a:r>
              <a:rPr lang="en-US" sz="2000">
                <a:sym typeface="+mn-ea"/>
              </a:rPr>
              <a:t>OBLIGATORIEDAD Y MONTO DE LAS COTIZACIONES.</a:t>
            </a:r>
            <a:r>
              <a:rPr lang="es-CO" altLang="en-US"/>
              <a:t> FSP</a:t>
            </a:r>
          </a:p>
        </p:txBody>
      </p:sp>
      <p:sp>
        <p:nvSpPr>
          <p:cNvPr id="5" name="Content Placeholder 4"/>
          <p:cNvSpPr>
            <a:spLocks noGrp="1"/>
          </p:cNvSpPr>
          <p:nvPr>
            <p:ph sz="half" idx="1"/>
          </p:nvPr>
        </p:nvSpPr>
        <p:spPr>
          <a:xfrm>
            <a:off x="468630" y="1212850"/>
            <a:ext cx="4253865" cy="3735070"/>
          </a:xfrm>
        </p:spPr>
        <p:txBody>
          <a:bodyPr/>
          <a:lstStyle/>
          <a:p>
            <a:r>
              <a:rPr lang="es-CO" altLang="en-US"/>
              <a:t>Trabajadores:</a:t>
            </a:r>
          </a:p>
          <a:p>
            <a:r>
              <a:rPr lang="es-CO" altLang="en-US"/>
              <a:t>16% mas:</a:t>
            </a:r>
          </a:p>
          <a:p>
            <a:endParaRPr lang="es-CO" altLang="en-US"/>
          </a:p>
          <a:p>
            <a:r>
              <a:rPr lang="es-CO" altLang="en-US"/>
              <a:t>&lt;=4&lt;7smmlv 1.5 %a FSP</a:t>
            </a:r>
          </a:p>
          <a:p>
            <a:r>
              <a:rPr lang="es-CO" altLang="en-US"/>
              <a:t>&lt;=7&lt;11smmlv 1.8%a FSP</a:t>
            </a:r>
          </a:p>
          <a:p>
            <a:r>
              <a:rPr lang="es-CO" altLang="en-US"/>
              <a:t>&lt;=11&lt;19smmlv2.5%a FSP</a:t>
            </a:r>
          </a:p>
          <a:p>
            <a:r>
              <a:rPr lang="es-CO" altLang="en-US"/>
              <a:t>&lt;=19&lt;20smmlv2.8%a FSP</a:t>
            </a:r>
          </a:p>
          <a:p>
            <a:r>
              <a:rPr lang="es-CO" altLang="en-US"/>
              <a:t>&lt;=20 smmlv3%a FSP</a:t>
            </a:r>
          </a:p>
        </p:txBody>
      </p:sp>
      <p:sp>
        <p:nvSpPr>
          <p:cNvPr id="6" name="Content Placeholder 5"/>
          <p:cNvSpPr>
            <a:spLocks noGrp="1"/>
          </p:cNvSpPr>
          <p:nvPr>
            <p:ph sz="half" idx="2"/>
          </p:nvPr>
        </p:nvSpPr>
        <p:spPr>
          <a:xfrm>
            <a:off x="4612005" y="1196975"/>
            <a:ext cx="3992245" cy="3410585"/>
          </a:xfrm>
        </p:spPr>
        <p:txBody>
          <a:bodyPr/>
          <a:lstStyle/>
          <a:p>
            <a:r>
              <a:rPr lang="es-CO" altLang="en-US" dirty="0"/>
              <a:t>Pensiones</a:t>
            </a:r>
            <a:br>
              <a:rPr lang="es-CO" altLang="en-US" dirty="0"/>
            </a:br>
            <a:endParaRPr lang="es-CO" altLang="en-US" dirty="0"/>
          </a:p>
          <a:p>
            <a:endParaRPr lang="es-CO" altLang="en-US" dirty="0"/>
          </a:p>
          <a:p>
            <a:r>
              <a:rPr lang="es-CO" altLang="en-US" dirty="0"/>
              <a:t>&lt;10 SMMLV 1%</a:t>
            </a:r>
          </a:p>
          <a:p>
            <a:r>
              <a:rPr lang="es-CO" altLang="en-US" dirty="0"/>
              <a:t>&lt;20 SMMLV 2%</a:t>
            </a:r>
          </a:p>
        </p:txBody>
      </p:sp>
      <p:sp>
        <p:nvSpPr>
          <p:cNvPr id="7" name="Content Placeholder 5"/>
          <p:cNvSpPr>
            <a:spLocks noGrp="1"/>
          </p:cNvSpPr>
          <p:nvPr>
            <p:custDataLst>
              <p:tags r:id="rId1"/>
            </p:custDataLst>
          </p:nvPr>
        </p:nvSpPr>
        <p:spPr>
          <a:xfrm>
            <a:off x="-34925" y="4778375"/>
            <a:ext cx="8966200" cy="1917065"/>
          </a:xfrm>
          <a:prstGeom prst="rect">
            <a:avLst/>
          </a:prstGeom>
          <a:noFill/>
          <a:ln w="9525">
            <a:noFill/>
          </a:ln>
        </p:spPr>
        <p:txBody>
          <a:bodyPr/>
          <a:lstStyle>
            <a:lvl1pPr marL="342900" indent="-342900" algn="l" rtl="0" eaLnBrk="0" fontAlgn="base" hangingPunct="0">
              <a:spcBef>
                <a:spcPct val="0"/>
              </a:spcBef>
              <a:spcAft>
                <a:spcPct val="0"/>
              </a:spcAft>
              <a:defRPr kumimoji="1" sz="2800">
                <a:solidFill>
                  <a:schemeClr val="tx1"/>
                </a:solidFill>
                <a:latin typeface="+mn-lt"/>
                <a:ea typeface="+mn-ea"/>
                <a:cs typeface="+mn-cs"/>
              </a:defRPr>
            </a:lvl1pPr>
            <a:lvl2pPr marL="457200" algn="l" rtl="0" eaLnBrk="0" fontAlgn="base" hangingPunct="0">
              <a:spcBef>
                <a:spcPct val="0"/>
              </a:spcBef>
              <a:spcAft>
                <a:spcPct val="0"/>
              </a:spcAft>
              <a:defRPr kumimoji="1" sz="2400">
                <a:solidFill>
                  <a:schemeClr val="tx1"/>
                </a:solidFill>
                <a:latin typeface="+mn-lt"/>
                <a:cs typeface="+mn-cs"/>
              </a:defRPr>
            </a:lvl2pPr>
            <a:lvl3pPr marL="914400" algn="l" rtl="0" eaLnBrk="0" fontAlgn="base" hangingPunct="0">
              <a:spcBef>
                <a:spcPct val="0"/>
              </a:spcBef>
              <a:spcAft>
                <a:spcPct val="0"/>
              </a:spcAft>
              <a:defRPr kumimoji="1" sz="2000">
                <a:solidFill>
                  <a:schemeClr val="tx1"/>
                </a:solidFill>
                <a:latin typeface="+mn-lt"/>
                <a:cs typeface="+mn-cs"/>
              </a:defRPr>
            </a:lvl3pPr>
            <a:lvl4pPr marL="1371600" algn="l" rtl="0" eaLnBrk="0" fontAlgn="base" hangingPunct="0">
              <a:spcBef>
                <a:spcPct val="0"/>
              </a:spcBef>
              <a:spcAft>
                <a:spcPct val="0"/>
              </a:spcAft>
              <a:defRPr kumimoji="1" sz="1800">
                <a:solidFill>
                  <a:schemeClr val="tx1"/>
                </a:solidFill>
                <a:latin typeface="+mn-lt"/>
                <a:cs typeface="+mn-cs"/>
              </a:defRPr>
            </a:lvl4pPr>
            <a:lvl5pPr marL="1828800" algn="l" rtl="0" eaLnBrk="0" fontAlgn="base" hangingPunct="0">
              <a:spcBef>
                <a:spcPct val="0"/>
              </a:spcBef>
              <a:spcAft>
                <a:spcPct val="0"/>
              </a:spcAft>
              <a:defRPr kumimoji="1" sz="1800">
                <a:solidFill>
                  <a:schemeClr val="tx1"/>
                </a:solidFill>
                <a:latin typeface="+mn-lt"/>
                <a:cs typeface="+mn-cs"/>
              </a:defRPr>
            </a:lvl5pPr>
            <a:lvl6pPr marL="2286000" algn="l" rtl="0" fontAlgn="base">
              <a:spcBef>
                <a:spcPct val="0"/>
              </a:spcBef>
              <a:spcAft>
                <a:spcPct val="0"/>
              </a:spcAft>
              <a:defRPr kumimoji="1" sz="1800">
                <a:solidFill>
                  <a:schemeClr val="tx1"/>
                </a:solidFill>
                <a:latin typeface="+mn-lt"/>
                <a:cs typeface="+mn-cs"/>
              </a:defRPr>
            </a:lvl6pPr>
            <a:lvl7pPr marL="2743200" algn="l" rtl="0" fontAlgn="base">
              <a:spcBef>
                <a:spcPct val="0"/>
              </a:spcBef>
              <a:spcAft>
                <a:spcPct val="0"/>
              </a:spcAft>
              <a:defRPr kumimoji="1" sz="1800">
                <a:solidFill>
                  <a:schemeClr val="tx1"/>
                </a:solidFill>
                <a:latin typeface="+mn-lt"/>
                <a:cs typeface="+mn-cs"/>
              </a:defRPr>
            </a:lvl7pPr>
            <a:lvl8pPr marL="3200400" algn="l" rtl="0" fontAlgn="base">
              <a:spcBef>
                <a:spcPct val="0"/>
              </a:spcBef>
              <a:spcAft>
                <a:spcPct val="0"/>
              </a:spcAft>
              <a:defRPr kumimoji="1" sz="1800">
                <a:solidFill>
                  <a:schemeClr val="tx1"/>
                </a:solidFill>
                <a:latin typeface="+mn-lt"/>
                <a:cs typeface="+mn-cs"/>
              </a:defRPr>
            </a:lvl8pPr>
            <a:lvl9pPr marL="3657600" algn="l" rtl="0" fontAlgn="base">
              <a:spcBef>
                <a:spcPct val="0"/>
              </a:spcBef>
              <a:spcAft>
                <a:spcPct val="0"/>
              </a:spcAft>
              <a:defRPr kumimoji="1" sz="1800">
                <a:solidFill>
                  <a:schemeClr val="tx1"/>
                </a:solidFill>
                <a:latin typeface="+mn-lt"/>
                <a:cs typeface="+mn-cs"/>
              </a:defRPr>
            </a:lvl9pPr>
          </a:lstStyle>
          <a:p>
            <a:r>
              <a:rPr lang="es-CO" altLang="en-US" sz="2400"/>
              <a:t>En ningún caso la base de cotización en el Pilar Contributivo podrá ser inferior al monto del salario mínimo legal vigente,salvo para aquellas personas que cotizan por semanas, quienes lo harán sobre la correspondiente proporción</a:t>
            </a:r>
            <a:r>
              <a:rPr lang="es-CO" altLang="en-US"/>
              <a:t>.</a:t>
            </a:r>
          </a:p>
          <a:p>
            <a:endParaRPr lang="es-CO" altLang="en-US"/>
          </a:p>
          <a:p>
            <a:endParaRPr lang="es-CO" altLang="en-US"/>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99615" y="-40640"/>
            <a:ext cx="7144385" cy="977265"/>
          </a:xfrm>
        </p:spPr>
        <p:txBody>
          <a:bodyPr wrap="square"/>
          <a:lstStyle/>
          <a:p>
            <a:r>
              <a:rPr lang="es-CO" altLang="en-US"/>
              <a:t>Artículo 21. responsabilidad por el pago de las cotizaciones.</a:t>
            </a:r>
          </a:p>
        </p:txBody>
      </p:sp>
      <p:sp>
        <p:nvSpPr>
          <p:cNvPr id="3" name="Content Placeholder 2"/>
          <p:cNvSpPr>
            <a:spLocks noGrp="1"/>
          </p:cNvSpPr>
          <p:nvPr>
            <p:ph idx="1"/>
          </p:nvPr>
        </p:nvSpPr>
        <p:spPr/>
        <p:txBody>
          <a:bodyPr/>
          <a:lstStyle/>
          <a:p>
            <a:endParaRPr lang="es-CO" altLang="en-US" sz="2000" dirty="0"/>
          </a:p>
          <a:p>
            <a:r>
              <a:rPr lang="es-CO" altLang="en-US" sz="2200" dirty="0"/>
              <a:t>El patrón, o el contratante responde por la totalidad de la cotización</a:t>
            </a:r>
          </a:p>
          <a:p>
            <a:r>
              <a:rPr lang="es-CO" altLang="en-US" sz="2200" dirty="0"/>
              <a:t>El (la) trabajador(a) independiente es el responsable de su propio </a:t>
            </a:r>
          </a:p>
          <a:p>
            <a:endParaRPr lang="es-CO" altLang="en-US" sz="2200" dirty="0"/>
          </a:p>
          <a:p>
            <a:r>
              <a:rPr lang="es-CO" altLang="en-US" sz="2200" dirty="0"/>
              <a:t>Las cotizaciones que no se consignen dentro de los plazos señalados para el efecto, generarán un interés moratorio a cargo del(la) empleador(a), contratante o contratista, igual al que rige para el impuesto sobre la renta y complementarios. En caso de omisión en la afiliación se generará cálculo actuarial. El Gobierno nacional reglamentará la forma de realizar el cobro de los aportes dejados de realizar en la oportunidad por parte del(la) empleador(a), contratante o contratista.</a:t>
            </a:r>
          </a:p>
          <a:p>
            <a:endParaRPr lang="es-CO" altLang="en-US" sz="2000"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51050" y="-40640"/>
            <a:ext cx="7092950" cy="977265"/>
          </a:xfrm>
        </p:spPr>
        <p:txBody>
          <a:bodyPr/>
          <a:lstStyle/>
          <a:p>
            <a:r>
              <a:rPr lang="es-CO" altLang="en-US">
                <a:sym typeface="+mn-ea"/>
              </a:rPr>
              <a:t>Artículo 21. responsabilidad por el pago de las cotizaciones.</a:t>
            </a:r>
            <a:endParaRPr lang="en-US"/>
          </a:p>
        </p:txBody>
      </p:sp>
      <p:sp>
        <p:nvSpPr>
          <p:cNvPr id="3" name="Content Placeholder 2"/>
          <p:cNvSpPr>
            <a:spLocks noGrp="1"/>
          </p:cNvSpPr>
          <p:nvPr>
            <p:ph idx="1"/>
          </p:nvPr>
        </p:nvSpPr>
        <p:spPr/>
        <p:txBody>
          <a:bodyPr/>
          <a:lstStyle/>
          <a:p>
            <a:pPr algn="just"/>
            <a:r>
              <a:rPr lang="es-CO" altLang="en-US" sz="2000" dirty="0">
                <a:sym typeface="+mn-ea"/>
              </a:rPr>
              <a:t>PARÁGRAFO 2o. Las obligaciones por deuda pensional por tiempos de servicio no cotizados antes de 1994 a cargo de las empresas empleadoras, que no hayan sido reconocidas y pagadas bajo la figura de conmutación pensional; integración de cálculos actuariales; títulos o bonos pensionales, prestarán merito ejecutivo previa constitución en mora del empleador deudor por parte de la Administradora de Pensiones. </a:t>
            </a:r>
            <a:endParaRPr lang="es-CO" altLang="en-US" sz="2000" dirty="0"/>
          </a:p>
          <a:p>
            <a:pPr algn="just"/>
            <a:r>
              <a:rPr lang="es-CO" altLang="en-US" sz="2000" dirty="0">
                <a:sym typeface="+mn-ea"/>
              </a:rPr>
              <a:t>PARÁGRAFO 3o. Las mujeres que tengan ingresos menores a un (1) salario mínimo legal mensual vigente, y que no cuenten con vinculación laboral o contractual y se encuentren afiliadas al sistema de salud, sea como beneficiarias o en el régimen </a:t>
            </a:r>
            <a:r>
              <a:rPr lang="es-CO" altLang="en-US" sz="2000" u="sng" dirty="0">
                <a:sym typeface="+mn-ea"/>
              </a:rPr>
              <a:t>subsidiado; podrán realizar sus aportes al pilar contributivo por un (1) salario mínimo legal mensual vigente, el cual será pagado a través de tercero sin necesidad de realizar el aporte obligatorio en salud.</a:t>
            </a:r>
            <a:endParaRPr lang="es-CO" altLang="en-US" sz="2000" u="sng" dirty="0"/>
          </a:p>
          <a:p>
            <a:endParaRPr lang="en-US" sz="2000"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51050" y="353060"/>
            <a:ext cx="7092950" cy="583565"/>
          </a:xfrm>
        </p:spPr>
        <p:txBody>
          <a:bodyPr/>
          <a:lstStyle/>
          <a:p>
            <a:r>
              <a:rPr lang="es-CO" altLang="en-US" sz="2000"/>
              <a:t>A</a:t>
            </a:r>
            <a:r>
              <a:rPr lang="en-US" sz="2000"/>
              <a:t>rtículo 22. ingreso base de cotización en el sistema de</a:t>
            </a:r>
            <a:br>
              <a:rPr lang="en-US" sz="2000"/>
            </a:br>
            <a:r>
              <a:rPr lang="en-US" sz="2000"/>
              <a:t>protección social integral para la vejez. </a:t>
            </a:r>
          </a:p>
        </p:txBody>
      </p:sp>
      <p:sp>
        <p:nvSpPr>
          <p:cNvPr id="3" name="Content Placeholder 2"/>
          <p:cNvSpPr>
            <a:spLocks noGrp="1"/>
          </p:cNvSpPr>
          <p:nvPr>
            <p:ph idx="1"/>
          </p:nvPr>
        </p:nvSpPr>
        <p:spPr/>
        <p:txBody>
          <a:bodyPr/>
          <a:lstStyle/>
          <a:p>
            <a:r>
              <a:rPr lang="es-CO" altLang="en-US" dirty="0"/>
              <a:t>limite base para públicos y privados 25 SMMLV.</a:t>
            </a:r>
          </a:p>
          <a:p>
            <a:r>
              <a:rPr lang="es-CO" altLang="en-US" dirty="0"/>
              <a:t>El Ingreso Base de Cotización en el </a:t>
            </a:r>
            <a:r>
              <a:rPr lang="es-CO" altLang="en-US" dirty="0">
                <a:sym typeface="+mn-ea"/>
              </a:rPr>
              <a:t>SPSIVIM.</a:t>
            </a:r>
            <a:endParaRPr lang="en-US" dirty="0"/>
          </a:p>
          <a:p>
            <a:r>
              <a:rPr lang="es-CO" altLang="en-US" dirty="0"/>
              <a:t>, será el siguiente:</a:t>
            </a:r>
          </a:p>
          <a:p>
            <a:r>
              <a:rPr lang="es-CO" altLang="en-US" dirty="0"/>
              <a:t>A:Para los(las) trabajadores(as) dependientes:</a:t>
            </a:r>
          </a:p>
          <a:p>
            <a:r>
              <a:rPr lang="es-CO" altLang="en-US" dirty="0"/>
              <a:t>El salario mensual base de cotización será el que resulte de aplicar lo dispuesto en el artículo 127 Del CST. </a:t>
            </a:r>
            <a:r>
              <a:rPr lang="es-CO" altLang="en-US" sz="1800" dirty="0"/>
              <a:t>(Según el artículo 127 del CST, constituye salario no sólo la remuneración ordinaria, fija o variable, sino todo lo que recibe el trabajador en dinero o en especie como contraprestación directa del servicio, sea cualquiera la forma o denominación que se adopte.)</a:t>
            </a:r>
          </a:p>
          <a:p>
            <a:r>
              <a:rPr lang="es-CO" altLang="en-US" sz="1800" dirty="0"/>
              <a:t>EL de los servidores del sector público será el que se señale, de conformidad con lo dispuesto en la Ley 4 de 1992.</a:t>
            </a:r>
          </a:p>
          <a:p>
            <a:r>
              <a:rPr lang="es-CO" altLang="en-US" sz="1800" dirty="0"/>
              <a:t>Las cotizaciones de los(las) trabajadores(as) cuya remuneración se pacte bajo la modalidad d</a:t>
            </a:r>
            <a:r>
              <a:rPr lang="es-CO" altLang="en-US" sz="1800" b="1" dirty="0"/>
              <a:t>e salario integral, se calculará sobre el 70% de dicho salario integral.</a:t>
            </a:r>
          </a:p>
          <a:p>
            <a:endParaRPr lang="es-CO" altLang="en-US" sz="1800"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51050" y="590311"/>
            <a:ext cx="7092950" cy="346314"/>
          </a:xfrm>
        </p:spPr>
        <p:txBody>
          <a:bodyPr/>
          <a:lstStyle/>
          <a:p>
            <a:r>
              <a:rPr lang="es-CO" altLang="en-US" sz="2000" dirty="0">
                <a:sym typeface="+mn-ea"/>
              </a:rPr>
              <a:t>A</a:t>
            </a:r>
            <a:r>
              <a:rPr lang="es-CO" altLang="en-US" sz="2000" dirty="0"/>
              <a:t>rtículo 22. ingreso base de cotización en el </a:t>
            </a:r>
            <a:r>
              <a:rPr lang="es-CO" altLang="en-US" sz="2000" dirty="0">
                <a:sym typeface="+mn-ea"/>
              </a:rPr>
              <a:t>SPSIVIM</a:t>
            </a:r>
            <a:endParaRPr lang="es-CO" altLang="en-US" sz="2000" dirty="0"/>
          </a:p>
        </p:txBody>
      </p:sp>
      <p:sp>
        <p:nvSpPr>
          <p:cNvPr id="3" name="Content Placeholder 2"/>
          <p:cNvSpPr>
            <a:spLocks noGrp="1"/>
          </p:cNvSpPr>
          <p:nvPr>
            <p:ph idx="1"/>
          </p:nvPr>
        </p:nvSpPr>
        <p:spPr/>
        <p:txBody>
          <a:bodyPr/>
          <a:lstStyle/>
          <a:p>
            <a:r>
              <a:rPr lang="en-US" dirty="0"/>
              <a:t>B)Para los(as) </a:t>
            </a:r>
            <a:r>
              <a:rPr lang="en-US" dirty="0" err="1"/>
              <a:t>trabajadores</a:t>
            </a:r>
            <a:r>
              <a:rPr lang="en-US" dirty="0"/>
              <a:t>(as) </a:t>
            </a:r>
            <a:r>
              <a:rPr lang="en-US" dirty="0" err="1"/>
              <a:t>independientes</a:t>
            </a:r>
            <a:r>
              <a:rPr lang="en-US" dirty="0"/>
              <a:t>:</a:t>
            </a:r>
          </a:p>
          <a:p>
            <a:r>
              <a:rPr lang="es-CO" altLang="en-US" dirty="0"/>
              <a:t>cotizan sobre el cuarenta % del valor del ingreso neto mensual.</a:t>
            </a:r>
          </a:p>
          <a:p>
            <a:pPr algn="just"/>
            <a:r>
              <a:rPr lang="es-CO" altLang="en-US" dirty="0"/>
              <a:t>Los trabajadores independientes con ingresos netos mensuales iguales o superiores a un (1) salario mínimo legal mensual vigente que celebren contratos de prestación de servicios personales, cotizarán mes vencido al Sistema de Seguridad Social Integral, sobre una base mínima del cuarenta por ciento (40%) del valor mensualizado del contrato, sin incluir el valor del impuesto sobre las ventas -IVA.</a:t>
            </a:r>
          </a:p>
          <a:p>
            <a:endParaRPr lang="es-CO" altLang="en-US" dirty="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51050" y="260350"/>
            <a:ext cx="7092950" cy="977265"/>
          </a:xfrm>
        </p:spPr>
        <p:txBody>
          <a:bodyPr/>
          <a:lstStyle/>
          <a:p>
            <a:r>
              <a:rPr lang="en-US">
                <a:sym typeface="+mn-ea"/>
              </a:rPr>
              <a:t>ARTÍCULO 23. DISTRIBUCIÓN DE LA COTIZACIÓN</a:t>
            </a:r>
          </a:p>
        </p:txBody>
      </p:sp>
      <p:sp>
        <p:nvSpPr>
          <p:cNvPr id="3" name="Content Placeholder 2"/>
          <p:cNvSpPr>
            <a:spLocks noGrp="1"/>
          </p:cNvSpPr>
          <p:nvPr>
            <p:ph idx="1"/>
          </p:nvPr>
        </p:nvSpPr>
        <p:spPr/>
        <p:txBody>
          <a:bodyPr/>
          <a:lstStyle/>
          <a:p>
            <a:endParaRPr lang="en-US" sz="2000" dirty="0"/>
          </a:p>
          <a:p>
            <a:r>
              <a:rPr lang="en-US" sz="2000" dirty="0"/>
              <a:t>Los </a:t>
            </a:r>
            <a:r>
              <a:rPr lang="en-US" sz="2000" dirty="0" err="1"/>
              <a:t>dieciséis</a:t>
            </a:r>
            <a:r>
              <a:rPr lang="en-US" sz="2000" dirty="0"/>
              <a:t> (16) puntos </a:t>
            </a:r>
            <a:r>
              <a:rPr lang="en-US" sz="2000" dirty="0" err="1"/>
              <a:t>porcentuales</a:t>
            </a:r>
            <a:r>
              <a:rPr lang="en-US" sz="2000" dirty="0"/>
              <a:t> </a:t>
            </a:r>
            <a:r>
              <a:rPr lang="es-CO" altLang="en-US" sz="2000" dirty="0"/>
              <a:t>del salario </a:t>
            </a:r>
            <a:r>
              <a:rPr lang="en-US" sz="2000" dirty="0" err="1"/>
              <a:t>correspondientes</a:t>
            </a:r>
            <a:r>
              <a:rPr lang="en-US" sz="2000" dirty="0"/>
              <a:t> a la </a:t>
            </a:r>
            <a:r>
              <a:rPr lang="en-US" sz="2000" dirty="0" err="1"/>
              <a:t>tasa</a:t>
            </a:r>
            <a:r>
              <a:rPr lang="en-US" sz="2000" dirty="0"/>
              <a:t> de </a:t>
            </a:r>
            <a:r>
              <a:rPr lang="en-US" sz="2000" dirty="0" err="1"/>
              <a:t>cotización</a:t>
            </a:r>
            <a:r>
              <a:rPr lang="en-US" sz="2000" dirty="0"/>
              <a:t> se </a:t>
            </a:r>
            <a:r>
              <a:rPr lang="en-US" sz="2000" dirty="0" err="1"/>
              <a:t>distribuirán</a:t>
            </a:r>
            <a:r>
              <a:rPr lang="en-US" sz="2000" dirty="0"/>
              <a:t> de la </a:t>
            </a:r>
            <a:r>
              <a:rPr lang="en-US" sz="2000" dirty="0" err="1"/>
              <a:t>siguiente</a:t>
            </a:r>
            <a:r>
              <a:rPr lang="en-US" sz="2000" dirty="0"/>
              <a:t> </a:t>
            </a:r>
            <a:r>
              <a:rPr lang="en-US" sz="2000" dirty="0" err="1"/>
              <a:t>manera</a:t>
            </a:r>
            <a:r>
              <a:rPr lang="en-US" sz="2000" dirty="0"/>
              <a:t>:</a:t>
            </a:r>
          </a:p>
          <a:p>
            <a:r>
              <a:rPr lang="en-US" sz="2000" dirty="0" err="1"/>
              <a:t>En</a:t>
            </a:r>
            <a:r>
              <a:rPr lang="en-US" sz="2000" dirty="0"/>
              <a:t> el </a:t>
            </a:r>
            <a:r>
              <a:rPr lang="en-US" sz="2000" dirty="0" err="1"/>
              <a:t>componente</a:t>
            </a:r>
            <a:r>
              <a:rPr lang="en-US" sz="2000" dirty="0"/>
              <a:t> de prima media:</a:t>
            </a:r>
          </a:p>
          <a:p>
            <a:r>
              <a:rPr lang="en-US" sz="2000" dirty="0" err="1"/>
              <a:t>a.Trece</a:t>
            </a:r>
            <a:r>
              <a:rPr lang="en-US" sz="2000" dirty="0"/>
              <a:t> (13) puntos de la </a:t>
            </a:r>
            <a:r>
              <a:rPr lang="en-US" sz="2000" dirty="0" err="1"/>
              <a:t>cotización</a:t>
            </a:r>
            <a:r>
              <a:rPr lang="en-US" sz="2000" dirty="0"/>
              <a:t> </a:t>
            </a:r>
            <a:r>
              <a:rPr lang="en-US" sz="2000" dirty="0" err="1"/>
              <a:t>sobre</a:t>
            </a:r>
            <a:r>
              <a:rPr lang="en-US" sz="2000" dirty="0"/>
              <a:t> la </a:t>
            </a:r>
            <a:r>
              <a:rPr lang="en-US" sz="2000" dirty="0" err="1"/>
              <a:t>parte</a:t>
            </a:r>
            <a:r>
              <a:rPr lang="en-US" sz="2000" dirty="0"/>
              <a:t> del </a:t>
            </a:r>
            <a:r>
              <a:rPr lang="es-CO" altLang="en-US" sz="2000" dirty="0"/>
              <a:t>IBC</a:t>
            </a:r>
            <a:r>
              <a:rPr lang="en-US" sz="2000" dirty="0"/>
              <a:t> hasta dos punto </a:t>
            </a:r>
            <a:r>
              <a:rPr lang="en-US" sz="2000" dirty="0" err="1"/>
              <a:t>tres</a:t>
            </a:r>
            <a:r>
              <a:rPr lang="en-US" sz="2000" dirty="0"/>
              <a:t> (2.3) </a:t>
            </a:r>
            <a:r>
              <a:rPr lang="en-US" sz="2000" dirty="0" err="1"/>
              <a:t>smlmv</a:t>
            </a:r>
            <a:r>
              <a:rPr lang="en-US" sz="2000" dirty="0"/>
              <a:t> se </a:t>
            </a:r>
            <a:r>
              <a:rPr lang="en-US" sz="2000" dirty="0" err="1"/>
              <a:t>destinarán</a:t>
            </a:r>
            <a:r>
              <a:rPr lang="en-US" sz="2000" dirty="0"/>
              <a:t> al </a:t>
            </a:r>
            <a:r>
              <a:rPr lang="en-US" sz="2000" dirty="0" err="1"/>
              <a:t>fondo</a:t>
            </a:r>
            <a:r>
              <a:rPr lang="en-US" sz="2000" dirty="0"/>
              <a:t> </a:t>
            </a:r>
            <a:r>
              <a:rPr lang="en-US" sz="2000" dirty="0" err="1"/>
              <a:t>común</a:t>
            </a:r>
            <a:r>
              <a:rPr lang="en-US" sz="2000" dirty="0"/>
              <a:t> de </a:t>
            </a:r>
            <a:r>
              <a:rPr lang="en-US" sz="2000" dirty="0" err="1"/>
              <a:t>vejez</a:t>
            </a:r>
            <a:r>
              <a:rPr lang="es-CO" altLang="en-US" sz="2000" dirty="0"/>
              <a:t> administrado por COLPENSIONES y al Fondo de Ahorro del Pilar Contributivo.</a:t>
            </a:r>
          </a:p>
          <a:p>
            <a:r>
              <a:rPr lang="es-CO" altLang="en-US" sz="2000" dirty="0" err="1"/>
              <a:t>b.Tres</a:t>
            </a:r>
            <a:r>
              <a:rPr lang="es-CO" altLang="en-US" sz="2000" dirty="0"/>
              <a:t> (3) puntos para financiar los gastos de administración en el componente de Prima Media del Pilar Contributivo y los recursos necesarios para atender el pago de los seguros previsionales o el esquema que determine el Gobierno Nacional, para los riesgos de invalidez y muerte. De estos tres (3) puntos, Colpensiones podrá destinar </a:t>
            </a:r>
            <a:r>
              <a:rPr lang="es-CO" altLang="en-US" sz="2000" b="1" dirty="0"/>
              <a:t>hasta un (1) punto para financiar los gastos de administración.</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9930" y="260350"/>
            <a:ext cx="7092950" cy="977265"/>
          </a:xfrm>
        </p:spPr>
        <p:txBody>
          <a:bodyPr/>
          <a:lstStyle/>
          <a:p>
            <a:r>
              <a:rPr lang="en-US">
                <a:sym typeface="+mn-ea"/>
              </a:rPr>
              <a:t>ARTÍCULO 23. DISTRIBUCIÓN DE LA COTIZACIÓN</a:t>
            </a:r>
            <a:endParaRPr lang="en-US"/>
          </a:p>
        </p:txBody>
      </p:sp>
      <p:sp>
        <p:nvSpPr>
          <p:cNvPr id="3" name="Content Placeholder 2"/>
          <p:cNvSpPr>
            <a:spLocks noGrp="1"/>
          </p:cNvSpPr>
          <p:nvPr>
            <p:ph idx="1"/>
          </p:nvPr>
        </p:nvSpPr>
        <p:spPr/>
        <p:txBody>
          <a:bodyPr/>
          <a:lstStyle/>
          <a:p>
            <a:pPr algn="just"/>
            <a:r>
              <a:rPr lang="en-US" sz="1800"/>
              <a:t>En el componente de Ahorro Individual del Pilar Contributivo:</a:t>
            </a:r>
          </a:p>
          <a:p>
            <a:pPr algn="just"/>
            <a:r>
              <a:rPr lang="en-US" sz="1800"/>
              <a:t>c.Trece punto dos (13.2) puntos de la cotización sobre la parte del Ingreso Base de Cotización que supere los dos punto tres (2.3) smlmv y hasta veinticinco (25) smlmv se destinarán a la cuenta de Ahorro Individual del afiliado.</a:t>
            </a:r>
          </a:p>
          <a:p>
            <a:pPr algn="just"/>
            <a:r>
              <a:rPr lang="en-US" sz="1800"/>
              <a:t>d.Un (1) punto de la cotización sobre la parte del Ingreso Base de Cotización que supere los dos punto tres (2.3) smlmv y hasta veinticinco (25) smlmv se destinará a financiar el Fondo de Ahorro del Pilar Contributivo conforme con lo establecido en el siguiente artículo.</a:t>
            </a:r>
          </a:p>
          <a:p>
            <a:pPr algn="just"/>
            <a:r>
              <a:rPr lang="en-US" sz="1800"/>
              <a:t>e.Hasta cero punto ocho (0.8) puntos de la cotización sobre la parte del Ingreso Base de Cotización que supere los dos punto tres (2.3) smlmv y hasta veinticinco</a:t>
            </a:r>
            <a:r>
              <a:rPr lang="es-CO" altLang="en-US" sz="1800"/>
              <a:t> </a:t>
            </a:r>
            <a:r>
              <a:rPr lang="en-US" sz="1800"/>
              <a:t>(25) smlmv se destinarán a financiar los gastos de administración en el componente de Ahorro Individual del Pilar Contributivo.</a:t>
            </a:r>
          </a:p>
          <a:p>
            <a:pPr algn="just"/>
            <a:r>
              <a:rPr lang="en-US" sz="1800"/>
              <a:t>f.Hasta un (1) punto de la cotización sobre la parte del Ingreso Base de Cotización que supere los dos punto tres (2.3) smlmv y hasta veinticinco (25) smlmv se trasladará a Colpensiones para atender el pago de los seguros previsionales o el esquema que determine el Gobierno Nacional, para los riesgos de invalidez y muerte.</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91680" y="-55571"/>
            <a:ext cx="7452320" cy="992196"/>
          </a:xfrm>
        </p:spPr>
        <p:txBody>
          <a:bodyPr/>
          <a:lstStyle/>
          <a:p>
            <a:r>
              <a:rPr lang="es-CO" altLang="en-US" dirty="0"/>
              <a:t>Lo malo articulo 23 y (o del art19)</a:t>
            </a:r>
          </a:p>
        </p:txBody>
      </p:sp>
      <p:sp>
        <p:nvSpPr>
          <p:cNvPr id="3" name="Content Placeholder 2"/>
          <p:cNvSpPr>
            <a:spLocks noGrp="1"/>
          </p:cNvSpPr>
          <p:nvPr>
            <p:ph idx="1"/>
          </p:nvPr>
        </p:nvSpPr>
        <p:spPr/>
        <p:txBody>
          <a:bodyPr/>
          <a:lstStyle/>
          <a:p>
            <a:pPr algn="just"/>
            <a:r>
              <a:rPr lang="en-US" b="1" dirty="0" err="1"/>
              <a:t>Parágrafo</a:t>
            </a:r>
            <a:r>
              <a:rPr lang="en-US" b="1" dirty="0"/>
              <a:t> </a:t>
            </a:r>
            <a:r>
              <a:rPr lang="en-US" b="1" dirty="0" err="1"/>
              <a:t>transitorio</a:t>
            </a:r>
            <a:r>
              <a:rPr lang="en-US" b="1" dirty="0"/>
              <a:t>.</a:t>
            </a:r>
            <a:r>
              <a:rPr lang="en-US" dirty="0"/>
              <a:t> Con </a:t>
            </a:r>
            <a:r>
              <a:rPr lang="en-US" dirty="0" err="1"/>
              <a:t>ocasión</a:t>
            </a:r>
            <a:r>
              <a:rPr lang="en-US" dirty="0"/>
              <a:t> al </a:t>
            </a:r>
            <a:r>
              <a:rPr lang="en-US" dirty="0" err="1"/>
              <a:t>manejo</a:t>
            </a:r>
            <a:r>
              <a:rPr lang="en-US" dirty="0"/>
              <a:t> temporal de los </a:t>
            </a:r>
            <a:r>
              <a:rPr lang="en-US" dirty="0" err="1"/>
              <a:t>recursos</a:t>
            </a:r>
            <a:r>
              <a:rPr lang="en-US" dirty="0"/>
              <a:t> de los </a:t>
            </a:r>
            <a:r>
              <a:rPr lang="en-US" dirty="0" err="1"/>
              <a:t>afiliados</a:t>
            </a:r>
            <a:r>
              <a:rPr lang="en-US" dirty="0"/>
              <a:t> que a </a:t>
            </a:r>
            <a:r>
              <a:rPr lang="en-US" dirty="0" err="1"/>
              <a:t>partir</a:t>
            </a:r>
            <a:r>
              <a:rPr lang="en-US" dirty="0"/>
              <a:t> de la entrada </a:t>
            </a:r>
            <a:r>
              <a:rPr lang="en-US" dirty="0" err="1"/>
              <a:t>en</a:t>
            </a:r>
            <a:r>
              <a:rPr lang="en-US" dirty="0"/>
              <a:t> vigor de </a:t>
            </a:r>
            <a:r>
              <a:rPr lang="en-US" dirty="0" err="1"/>
              <a:t>esta</a:t>
            </a:r>
            <a:r>
              <a:rPr lang="en-US" dirty="0"/>
              <a:t> ley </a:t>
            </a:r>
            <a:r>
              <a:rPr lang="en-US" dirty="0" err="1"/>
              <a:t>integren</a:t>
            </a:r>
            <a:r>
              <a:rPr lang="en-US" dirty="0"/>
              <a:t> el Pilar </a:t>
            </a:r>
            <a:r>
              <a:rPr lang="en-US" dirty="0" err="1"/>
              <a:t>Contributivo</a:t>
            </a:r>
            <a:r>
              <a:rPr lang="en-US" dirty="0"/>
              <a:t> </a:t>
            </a:r>
            <a:r>
              <a:rPr lang="en-US" dirty="0" err="1"/>
              <a:t>en</a:t>
            </a:r>
            <a:r>
              <a:rPr lang="en-US" dirty="0"/>
              <a:t> </a:t>
            </a:r>
            <a:r>
              <a:rPr lang="en-US" dirty="0" err="1"/>
              <a:t>su</a:t>
            </a:r>
            <a:r>
              <a:rPr lang="en-US" dirty="0"/>
              <a:t> </a:t>
            </a:r>
            <a:r>
              <a:rPr lang="en-US" dirty="0" err="1"/>
              <a:t>Componente</a:t>
            </a:r>
            <a:r>
              <a:rPr lang="en-US" dirty="0"/>
              <a:t> de Prima Media, </a:t>
            </a:r>
            <a:r>
              <a:rPr lang="en-US" dirty="0" err="1"/>
              <a:t>conforme</a:t>
            </a:r>
            <a:r>
              <a:rPr lang="en-US" dirty="0"/>
              <a:t> a lo </a:t>
            </a:r>
            <a:r>
              <a:rPr lang="en-US" dirty="0" err="1"/>
              <a:t>estipulado</a:t>
            </a:r>
            <a:r>
              <a:rPr lang="en-US" dirty="0"/>
              <a:t> </a:t>
            </a:r>
            <a:r>
              <a:rPr lang="en-US" dirty="0" err="1"/>
              <a:t>en</a:t>
            </a:r>
            <a:r>
              <a:rPr lang="en-US" dirty="0"/>
              <a:t> el literal o) del </a:t>
            </a:r>
            <a:r>
              <a:rPr lang="en-US" dirty="0" err="1"/>
              <a:t>artículo</a:t>
            </a:r>
            <a:r>
              <a:rPr lang="en-US" dirty="0"/>
              <a:t> 19 de la </a:t>
            </a:r>
            <a:r>
              <a:rPr lang="en-US" dirty="0" err="1"/>
              <a:t>presente</a:t>
            </a:r>
            <a:r>
              <a:rPr lang="en-US" dirty="0"/>
              <a:t> ley, las </a:t>
            </a:r>
            <a:r>
              <a:rPr lang="en-US" dirty="0" err="1"/>
              <a:t>Sociedades</a:t>
            </a:r>
            <a:r>
              <a:rPr lang="en-US" dirty="0"/>
              <a:t> </a:t>
            </a:r>
            <a:r>
              <a:rPr lang="en-US" dirty="0" err="1"/>
              <a:t>Administradoras</a:t>
            </a:r>
            <a:r>
              <a:rPr lang="en-US" dirty="0"/>
              <a:t> de </a:t>
            </a:r>
            <a:r>
              <a:rPr lang="en-US" dirty="0" err="1"/>
              <a:t>Fondos</a:t>
            </a:r>
            <a:r>
              <a:rPr lang="en-US" dirty="0"/>
              <a:t> de </a:t>
            </a:r>
            <a:r>
              <a:rPr lang="en-US" dirty="0" err="1"/>
              <a:t>Pensiones</a:t>
            </a:r>
            <a:r>
              <a:rPr lang="en-US" dirty="0"/>
              <a:t> </a:t>
            </a:r>
            <a:r>
              <a:rPr lang="en-US" dirty="0" err="1"/>
              <a:t>descontarán</a:t>
            </a:r>
            <a:r>
              <a:rPr lang="en-US" dirty="0"/>
              <a:t> a </a:t>
            </a:r>
            <a:r>
              <a:rPr lang="en-US" dirty="0" err="1"/>
              <a:t>título</a:t>
            </a:r>
            <a:r>
              <a:rPr lang="en-US" dirty="0"/>
              <a:t> de </a:t>
            </a:r>
            <a:r>
              <a:rPr lang="en-US" dirty="0" err="1"/>
              <a:t>comisión</a:t>
            </a:r>
            <a:r>
              <a:rPr lang="en-US" dirty="0"/>
              <a:t> de </a:t>
            </a:r>
            <a:r>
              <a:rPr lang="en-US" dirty="0" err="1"/>
              <a:t>administración</a:t>
            </a:r>
            <a:r>
              <a:rPr lang="en-US" dirty="0"/>
              <a:t> </a:t>
            </a:r>
            <a:r>
              <a:rPr lang="en-US" dirty="0" err="1"/>
              <a:t>máximo</a:t>
            </a:r>
            <a:r>
              <a:rPr lang="en-US" dirty="0"/>
              <a:t> el 0,7% </a:t>
            </a:r>
            <a:r>
              <a:rPr lang="en-US" dirty="0" err="1"/>
              <a:t>sobre</a:t>
            </a:r>
            <a:r>
              <a:rPr lang="en-US" dirty="0"/>
              <a:t> la </a:t>
            </a:r>
            <a:r>
              <a:rPr lang="en-US" dirty="0" err="1"/>
              <a:t>totalidad</a:t>
            </a:r>
            <a:r>
              <a:rPr lang="en-US" dirty="0"/>
              <a:t> de los </a:t>
            </a:r>
            <a:r>
              <a:rPr lang="en-US" dirty="0" err="1"/>
              <a:t>activos</a:t>
            </a:r>
            <a:r>
              <a:rPr lang="en-US" dirty="0"/>
              <a:t> bajo </a:t>
            </a:r>
            <a:r>
              <a:rPr lang="en-US" dirty="0" err="1"/>
              <a:t>administración</a:t>
            </a:r>
            <a:r>
              <a:rPr lang="en-US" dirty="0"/>
              <a:t> y hasta el </a:t>
            </a:r>
            <a:r>
              <a:rPr lang="en-US" dirty="0" err="1"/>
              <a:t>momento</a:t>
            </a:r>
            <a:r>
              <a:rPr lang="en-US" dirty="0"/>
              <a:t> </a:t>
            </a:r>
            <a:r>
              <a:rPr lang="en-US" dirty="0" err="1"/>
              <a:t>en</a:t>
            </a:r>
            <a:r>
              <a:rPr lang="en-US" dirty="0"/>
              <a:t> que se </a:t>
            </a:r>
            <a:r>
              <a:rPr lang="en-US" dirty="0" err="1"/>
              <a:t>consolide</a:t>
            </a:r>
            <a:r>
              <a:rPr lang="en-US" dirty="0"/>
              <a:t> la </a:t>
            </a:r>
            <a:r>
              <a:rPr lang="en-US" dirty="0" err="1"/>
              <a:t>pensión</a:t>
            </a:r>
            <a:r>
              <a:rPr lang="en-US" dirty="0"/>
              <a:t> integral de </a:t>
            </a:r>
            <a:r>
              <a:rPr lang="en-US" dirty="0" err="1"/>
              <a:t>vejez</a:t>
            </a:r>
            <a:r>
              <a:rPr lang="en-US" dirty="0"/>
              <a:t>. </a:t>
            </a:r>
            <a:r>
              <a:rPr lang="en-US" dirty="0" err="1"/>
              <a:t>Renta</a:t>
            </a:r>
            <a:r>
              <a:rPr lang="en-US" dirty="0"/>
              <a:t> </a:t>
            </a:r>
            <a:r>
              <a:rPr lang="en-US" dirty="0" err="1"/>
              <a:t>fija</a:t>
            </a:r>
            <a:r>
              <a:rPr lang="en-US" dirty="0"/>
              <a:t> de los </a:t>
            </a:r>
            <a:r>
              <a:rPr lang="en-US" dirty="0" err="1"/>
              <a:t>fondos</a:t>
            </a:r>
            <a:r>
              <a:rPr lang="en-US" dirty="0"/>
              <a:t> (OJO el </a:t>
            </a:r>
            <a:r>
              <a:rPr lang="en-US" dirty="0" err="1"/>
              <a:t>costo</a:t>
            </a:r>
            <a:r>
              <a:rPr lang="en-US" dirty="0"/>
              <a:t> de </a:t>
            </a:r>
            <a:r>
              <a:rPr lang="en-US" dirty="0" err="1"/>
              <a:t>nos</a:t>
            </a:r>
            <a:r>
              <a:rPr lang="en-US" dirty="0"/>
              <a:t> ser </a:t>
            </a:r>
            <a:r>
              <a:rPr lang="en-US" dirty="0" err="1"/>
              <a:t>mayoria</a:t>
            </a:r>
            <a:r>
              <a:rPr lang="en-US" dirty="0"/>
              <a: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51050" y="402590"/>
            <a:ext cx="7092950" cy="534035"/>
          </a:xfrm>
        </p:spPr>
        <p:txBody>
          <a:bodyPr/>
          <a:lstStyle/>
          <a:p>
            <a:r>
              <a:rPr lang="es-CO" altLang="en-US"/>
              <a:t>Se crea con la ley 100</a:t>
            </a:r>
          </a:p>
        </p:txBody>
      </p:sp>
      <p:sp>
        <p:nvSpPr>
          <p:cNvPr id="3" name="Content Placeholder 2"/>
          <p:cNvSpPr>
            <a:spLocks noGrp="1"/>
          </p:cNvSpPr>
          <p:nvPr>
            <p:ph idx="1"/>
          </p:nvPr>
        </p:nvSpPr>
        <p:spPr/>
        <p:txBody>
          <a:bodyPr/>
          <a:lstStyle/>
          <a:p>
            <a:r>
              <a:rPr lang="en-US"/>
              <a:t>El Régimen de Prima Media con Prestación definida</a:t>
            </a:r>
          </a:p>
          <a:p>
            <a:r>
              <a:rPr lang="es-CO" altLang="en-US"/>
              <a:t>RMP</a:t>
            </a:r>
            <a:endParaRPr lang="en-US"/>
          </a:p>
          <a:p>
            <a:pPr lvl="1"/>
            <a:r>
              <a:rPr lang="es-CO" altLang="en-US"/>
              <a:t>Afiliados </a:t>
            </a:r>
            <a:endParaRPr lang="en-US"/>
          </a:p>
          <a:p>
            <a:pPr lvl="1"/>
            <a:r>
              <a:rPr lang="es-CO" altLang="en-US"/>
              <a:t>Penisonados </a:t>
            </a:r>
          </a:p>
          <a:p>
            <a:pPr lvl="1"/>
            <a:r>
              <a:rPr lang="es-CO" altLang="en-US"/>
              <a:t>Monto pensional</a:t>
            </a:r>
            <a:endParaRPr lang="en-US"/>
          </a:p>
          <a:p>
            <a:r>
              <a:rPr lang="en-US"/>
              <a:t>Régimen de Ahorro Individual con Solidaridad</a:t>
            </a:r>
          </a:p>
          <a:p>
            <a:r>
              <a:rPr lang="es-CO" altLang="en-US"/>
              <a:t>RAIS</a:t>
            </a:r>
            <a:endParaRPr lang="en-US"/>
          </a:p>
          <a:p>
            <a:pPr lvl="1"/>
            <a:r>
              <a:rPr lang="es-CO" altLang="en-US">
                <a:sym typeface="+mn-ea"/>
              </a:rPr>
              <a:t>Afiliados </a:t>
            </a:r>
            <a:endParaRPr lang="en-US"/>
          </a:p>
          <a:p>
            <a:pPr lvl="1"/>
            <a:r>
              <a:rPr lang="es-CO" altLang="en-US">
                <a:sym typeface="+mn-ea"/>
              </a:rPr>
              <a:t>Pensionados </a:t>
            </a:r>
            <a:endParaRPr lang="es-CO" altLang="en-US"/>
          </a:p>
          <a:p>
            <a:pPr lvl="1"/>
            <a:r>
              <a:rPr lang="es-CO" altLang="en-US">
                <a:sym typeface="+mn-ea"/>
              </a:rPr>
              <a:t>Monto pensional</a:t>
            </a:r>
            <a:endParaRPr lang="en-US"/>
          </a:p>
          <a:p>
            <a:endParaRPr lang="en-US"/>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51050" y="403225"/>
            <a:ext cx="7092950" cy="533400"/>
          </a:xfrm>
        </p:spPr>
        <p:txBody>
          <a:bodyPr/>
          <a:lstStyle/>
          <a:p>
            <a:r>
              <a:rPr lang="en-US" sz="1800"/>
              <a:t>ARTÍCULO 24: FONDO DE AHORRO DEL PILAR CONTRIBUTIVO: </a:t>
            </a:r>
          </a:p>
        </p:txBody>
      </p:sp>
      <p:sp>
        <p:nvSpPr>
          <p:cNvPr id="3" name="Content Placeholder 2"/>
          <p:cNvSpPr>
            <a:spLocks noGrp="1"/>
          </p:cNvSpPr>
          <p:nvPr>
            <p:ph idx="1"/>
          </p:nvPr>
        </p:nvSpPr>
        <p:spPr/>
        <p:txBody>
          <a:bodyPr/>
          <a:lstStyle/>
          <a:p>
            <a:r>
              <a:rPr lang="en-US"/>
              <a:t>Créase el</a:t>
            </a:r>
            <a:r>
              <a:rPr lang="es-CO" altLang="en-US"/>
              <a:t> </a:t>
            </a:r>
            <a:r>
              <a:rPr lang="en-US"/>
              <a:t>Fondo de Ahorro del Pilar Contributivo como una cuenta especial administrada por el Banco de la República</a:t>
            </a:r>
            <a:r>
              <a:rPr lang="es-CO" altLang="en-US"/>
              <a:t>.</a:t>
            </a:r>
          </a:p>
          <a:p>
            <a:endParaRPr lang="es-CO" altLang="en-US"/>
          </a:p>
          <a:p>
            <a:r>
              <a:rPr lang="es-CO" altLang="en-US" sz="1400"/>
              <a:t>Los ingresos del Fondo de Ahorro del Pilar Contributivo corresponderán a:</a:t>
            </a:r>
          </a:p>
          <a:p>
            <a:endParaRPr lang="es-CO" altLang="en-US" sz="1400"/>
          </a:p>
          <a:p>
            <a:r>
              <a:rPr lang="es-CO" altLang="en-US" sz="1400"/>
              <a:t>1.Los ingresos por cotización a pensión que reciba el Componente de Prima Media del Pilar Contributivo, que correspondan a la diferencia entre el total de estos ingresos y los siguientes valores:</a:t>
            </a:r>
          </a:p>
          <a:p>
            <a:r>
              <a:rPr lang="es-CO" altLang="en-US" sz="1400"/>
              <a:t>a.1,8% del PIB para las vigencias 2025-2028.</a:t>
            </a:r>
          </a:p>
          <a:p>
            <a:r>
              <a:rPr lang="es-CO" altLang="en-US" sz="1400"/>
              <a:t>b.1,6% del PIB para las vigencias 2029-2035.</a:t>
            </a:r>
          </a:p>
          <a:p>
            <a:r>
              <a:rPr lang="es-CO" altLang="en-US" sz="1400"/>
              <a:t>c.1,4% del PIB para las vigencias 2036-2040.</a:t>
            </a:r>
          </a:p>
          <a:p>
            <a:r>
              <a:rPr lang="es-CO" altLang="en-US" sz="1400"/>
              <a:t>d.1,2% del PIB para las vigencias 2041-2050.</a:t>
            </a:r>
          </a:p>
          <a:p>
            <a:r>
              <a:rPr lang="es-CO" altLang="en-US" sz="1400"/>
              <a:t>e.1,0% del PIB a partir de la vigencia 2051.</a:t>
            </a:r>
          </a:p>
          <a:p>
            <a:endParaRPr lang="es-CO" altLang="en-US" sz="1400"/>
          </a:p>
          <a:p>
            <a:r>
              <a:rPr lang="es-CO" altLang="en-US" sz="1400"/>
              <a:t>2.La contribución solidaria de que trata el literal d) del Artículo 23 de la presente ley.</a:t>
            </a:r>
          </a:p>
          <a:p>
            <a:endParaRPr lang="es-CO" altLang="en-US" sz="1400"/>
          </a:p>
          <a:p>
            <a:pPr algn="l">
              <a:buClrTx/>
              <a:buSzTx/>
              <a:buNone/>
            </a:pPr>
            <a:r>
              <a:rPr lang="es-CO" altLang="en-US" sz="1400"/>
              <a:t>La totalidad de los ingresos por traslados que se materialicen en virtud de la oportunidad de traslado establecida en el Artículo 77 de la presente ley. </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1257300" lvl="2" indent="457200"/>
            <a:endParaRPr lang="en-US"/>
          </a:p>
          <a:p>
            <a:pPr marL="1257300" lvl="2" indent="457200"/>
            <a:endParaRPr lang="en-US"/>
          </a:p>
          <a:p>
            <a:pPr marL="1257300" lvl="2" indent="457200"/>
            <a:endParaRPr lang="en-US"/>
          </a:p>
          <a:p>
            <a:pPr marL="1257300" lvl="2" indent="457200"/>
            <a:r>
              <a:rPr lang="en-US"/>
              <a:t>CAPÍTULO VI. </a:t>
            </a:r>
          </a:p>
          <a:p>
            <a:endParaRPr lang="en-US"/>
          </a:p>
          <a:p>
            <a:pPr indent="457200"/>
            <a:r>
              <a:rPr lang="en-US"/>
              <a:t>PENSIÓN INTEGRAL DE VEJEZ</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51050" y="247076"/>
            <a:ext cx="7092950" cy="689549"/>
          </a:xfrm>
        </p:spPr>
        <p:txBody>
          <a:bodyPr/>
          <a:lstStyle/>
          <a:p>
            <a:r>
              <a:rPr lang="en-US" sz="1600" dirty="0">
                <a:sym typeface="+mn-ea"/>
              </a:rPr>
              <a:t>ARTÍCULO 32. LIQUIDACIÓN Y MONTO DE LA PENSIÓN INTEGRAL DE VEJEZ EN EL PILAR CONTRIBUTIVO.</a:t>
            </a:r>
            <a:br>
              <a:rPr lang="en-US" sz="1600" dirty="0"/>
            </a:br>
            <a:endParaRPr lang="en-US" sz="1600" dirty="0"/>
          </a:p>
        </p:txBody>
      </p:sp>
      <p:sp>
        <p:nvSpPr>
          <p:cNvPr id="3" name="Content Placeholder 2"/>
          <p:cNvSpPr>
            <a:spLocks noGrp="1"/>
          </p:cNvSpPr>
          <p:nvPr>
            <p:ph sz="half" idx="1"/>
          </p:nvPr>
        </p:nvSpPr>
        <p:spPr>
          <a:xfrm>
            <a:off x="468630" y="1196975"/>
            <a:ext cx="8138795" cy="5184775"/>
          </a:xfrm>
        </p:spPr>
        <p:txBody>
          <a:bodyPr/>
          <a:lstStyle/>
          <a:p>
            <a:r>
              <a:rPr lang="en-US" sz="1400" dirty="0" err="1"/>
              <a:t>En</a:t>
            </a:r>
            <a:r>
              <a:rPr lang="en-US" sz="1400" dirty="0"/>
              <a:t> el </a:t>
            </a:r>
            <a:r>
              <a:rPr lang="en-US" sz="1400" dirty="0" err="1"/>
              <a:t>Componente</a:t>
            </a:r>
            <a:r>
              <a:rPr lang="en-US" sz="1400" dirty="0"/>
              <a:t> de Prima Media, para </a:t>
            </a:r>
            <a:r>
              <a:rPr lang="en-US" sz="1400" dirty="0" err="1"/>
              <a:t>tener</a:t>
            </a:r>
            <a:r>
              <a:rPr lang="en-US" sz="1400" dirty="0"/>
              <a:t> derecho a la PIV, el(la) </a:t>
            </a:r>
            <a:r>
              <a:rPr lang="en-US" sz="1400" dirty="0" err="1"/>
              <a:t>afiliado</a:t>
            </a:r>
            <a:r>
              <a:rPr lang="en-US" sz="1400" dirty="0"/>
              <a:t>(a) </a:t>
            </a:r>
            <a:r>
              <a:rPr lang="en-US" sz="1400" dirty="0" err="1"/>
              <a:t>deberá</a:t>
            </a:r>
            <a:r>
              <a:rPr lang="en-US" sz="1400" dirty="0"/>
              <a:t> </a:t>
            </a:r>
            <a:r>
              <a:rPr lang="en-US" sz="1400" dirty="0" err="1"/>
              <a:t>reunir</a:t>
            </a:r>
            <a:r>
              <a:rPr lang="en-US" sz="1400" dirty="0"/>
              <a:t> las </a:t>
            </a:r>
            <a:r>
              <a:rPr lang="en-US" sz="1400" dirty="0" err="1"/>
              <a:t>siguientes</a:t>
            </a:r>
            <a:r>
              <a:rPr lang="en-US" sz="1400" dirty="0"/>
              <a:t> </a:t>
            </a:r>
            <a:r>
              <a:rPr lang="en-US" sz="1400" dirty="0" err="1"/>
              <a:t>condiciones</a:t>
            </a:r>
            <a:r>
              <a:rPr lang="en-US" sz="1400" dirty="0"/>
              <a:t>:</a:t>
            </a:r>
            <a:r>
              <a:rPr lang="es-CO" altLang="en-US" sz="1400" dirty="0"/>
              <a:t> 1.Haber cumplido cincuenta y siete (57) años de edad si es mujer, o sesenta y dos  (62) años de edad si es hombre y;</a:t>
            </a:r>
          </a:p>
          <a:p>
            <a:endParaRPr lang="es-CO" altLang="en-US" sz="1400" dirty="0"/>
          </a:p>
          <a:p>
            <a:r>
              <a:rPr lang="es-CO" altLang="en-US" sz="1400" dirty="0"/>
              <a:t>2.Haber cotizado un mínimo de 1.300 semanas en cualquier tiempo. Las semanas mínimas de cotización que se exija a las mujeres para obtener la pensión de vejez a partir del 1o. de enero del año 2025 se disminuirán hasta llegar a 1000 semanas de cotización.</a:t>
            </a:r>
          </a:p>
          <a:p>
            <a:pPr indent="0"/>
            <a:r>
              <a:rPr lang="es-CO" altLang="en-US" sz="1400" dirty="0"/>
              <a:t>A partir del 1o de enero del 2025, se disminuirá en 25 semanas cada año, así:</a:t>
            </a:r>
            <a:endParaRPr lang="en-US" dirty="0"/>
          </a:p>
        </p:txBody>
      </p:sp>
      <p:graphicFrame>
        <p:nvGraphicFramePr>
          <p:cNvPr id="12" name="Content Placeholder 11"/>
          <p:cNvGraphicFramePr>
            <a:graphicFrameLocks noGrp="1"/>
          </p:cNvGraphicFramePr>
          <p:nvPr>
            <p:ph sz="half" idx="2"/>
          </p:nvPr>
        </p:nvGraphicFramePr>
        <p:xfrm>
          <a:off x="899478" y="3284855"/>
          <a:ext cx="3992245" cy="1310640"/>
        </p:xfrm>
        <a:graphic>
          <a:graphicData uri="http://schemas.openxmlformats.org/drawingml/2006/table">
            <a:tbl>
              <a:tblPr/>
              <a:tblGrid>
                <a:gridCol w="752475">
                  <a:extLst>
                    <a:ext uri="{9D8B030D-6E8A-4147-A177-3AD203B41FA5}">
                      <a16:colId xmlns:a16="http://schemas.microsoft.com/office/drawing/2014/main" val="20000"/>
                    </a:ext>
                  </a:extLst>
                </a:gridCol>
                <a:gridCol w="1240155">
                  <a:extLst>
                    <a:ext uri="{9D8B030D-6E8A-4147-A177-3AD203B41FA5}">
                      <a16:colId xmlns:a16="http://schemas.microsoft.com/office/drawing/2014/main" val="20001"/>
                    </a:ext>
                  </a:extLst>
                </a:gridCol>
                <a:gridCol w="808355">
                  <a:extLst>
                    <a:ext uri="{9D8B030D-6E8A-4147-A177-3AD203B41FA5}">
                      <a16:colId xmlns:a16="http://schemas.microsoft.com/office/drawing/2014/main" val="20002"/>
                    </a:ext>
                  </a:extLst>
                </a:gridCol>
                <a:gridCol w="1191260">
                  <a:extLst>
                    <a:ext uri="{9D8B030D-6E8A-4147-A177-3AD203B41FA5}">
                      <a16:colId xmlns:a16="http://schemas.microsoft.com/office/drawing/2014/main" val="20003"/>
                    </a:ext>
                  </a:extLst>
                </a:gridCol>
              </a:tblGrid>
              <a:tr h="186690">
                <a:tc>
                  <a:txBody>
                    <a:bodyPr/>
                    <a:lstStyle/>
                    <a:p>
                      <a:pPr marL="83820" indent="0" algn="ctr">
                        <a:lnSpc>
                          <a:spcPts val="1375"/>
                        </a:lnSpc>
                        <a:spcBef>
                          <a:spcPct val="0"/>
                        </a:spcBef>
                        <a:spcAft>
                          <a:spcPct val="0"/>
                        </a:spcAft>
                      </a:pPr>
                      <a:r>
                        <a:rPr sz="1200">
                          <a:latin typeface="Tahoma" panose="020B0604030504040204"/>
                          <a:ea typeface="Tahoma" panose="020B0604030504040204"/>
                        </a:rPr>
                        <a:t>AÑO</a:t>
                      </a:r>
                    </a:p>
                  </a:txBody>
                  <a:tcPr marL="0" marR="0" marT="0" marB="0">
                    <a:lnL>
                      <a:noFill/>
                    </a:lnL>
                    <a:lnR>
                      <a:noFill/>
                    </a:lnR>
                    <a:lnT>
                      <a:noFill/>
                    </a:lnT>
                    <a:lnB>
                      <a:noFill/>
                    </a:lnB>
                    <a:noFill/>
                  </a:tcPr>
                </a:tc>
                <a:tc>
                  <a:txBody>
                    <a:bodyPr/>
                    <a:lstStyle/>
                    <a:p>
                      <a:pPr marL="0" indent="0" algn="l">
                        <a:lnSpc>
                          <a:spcPts val="1375"/>
                        </a:lnSpc>
                        <a:spcBef>
                          <a:spcPct val="0"/>
                        </a:spcBef>
                        <a:spcAft>
                          <a:spcPct val="0"/>
                        </a:spcAft>
                      </a:pPr>
                      <a:r>
                        <a:rPr sz="1200">
                          <a:latin typeface="Tahoma" panose="020B0604030504040204"/>
                          <a:ea typeface="Tahoma" panose="020B0604030504040204"/>
                        </a:rPr>
                        <a:t>SEMANAS</a:t>
                      </a:r>
                    </a:p>
                  </a:txBody>
                  <a:tcPr marL="0" marR="0" marT="0" marB="0">
                    <a:lnL>
                      <a:noFill/>
                    </a:lnL>
                    <a:lnR>
                      <a:noFill/>
                    </a:lnR>
                    <a:lnT>
                      <a:noFill/>
                    </a:lnT>
                    <a:lnB>
                      <a:noFill/>
                    </a:lnB>
                    <a:noFill/>
                  </a:tcPr>
                </a:tc>
                <a:tc>
                  <a:txBody>
                    <a:bodyPr/>
                    <a:lstStyle/>
                    <a:p>
                      <a:pPr marL="165100" indent="0" algn="l">
                        <a:lnSpc>
                          <a:spcPts val="1375"/>
                        </a:lnSpc>
                        <a:spcBef>
                          <a:spcPct val="0"/>
                        </a:spcBef>
                        <a:spcAft>
                          <a:spcPct val="0"/>
                        </a:spcAft>
                      </a:pPr>
                      <a:r>
                        <a:rPr sz="1200">
                          <a:latin typeface="Tahoma" panose="020B0604030504040204"/>
                          <a:ea typeface="Tahoma" panose="020B0604030504040204"/>
                        </a:rPr>
                        <a:t>AÑO</a:t>
                      </a:r>
                    </a:p>
                  </a:txBody>
                  <a:tcPr marL="0" marR="0" marT="0" marB="0">
                    <a:lnL>
                      <a:noFill/>
                    </a:lnL>
                    <a:lnR>
                      <a:noFill/>
                    </a:lnR>
                    <a:lnT>
                      <a:noFill/>
                    </a:lnT>
                    <a:lnB>
                      <a:noFill/>
                    </a:lnB>
                    <a:noFill/>
                  </a:tcPr>
                </a:tc>
                <a:tc>
                  <a:txBody>
                    <a:bodyPr/>
                    <a:lstStyle/>
                    <a:p>
                      <a:pPr marL="102235" indent="0" algn="l">
                        <a:lnSpc>
                          <a:spcPts val="1375"/>
                        </a:lnSpc>
                        <a:spcBef>
                          <a:spcPct val="0"/>
                        </a:spcBef>
                        <a:spcAft>
                          <a:spcPct val="0"/>
                        </a:spcAft>
                      </a:pPr>
                      <a:r>
                        <a:rPr sz="1200">
                          <a:latin typeface="Tahoma" panose="020B0604030504040204"/>
                          <a:ea typeface="Tahoma" panose="020B0604030504040204"/>
                        </a:rPr>
                        <a:t>SEMANAS</a:t>
                      </a:r>
                    </a:p>
                  </a:txBody>
                  <a:tcPr marL="0" marR="0" marT="0" marB="0">
                    <a:lnL>
                      <a:noFill/>
                    </a:lnL>
                    <a:lnR>
                      <a:noFill/>
                    </a:lnR>
                    <a:lnT>
                      <a:noFill/>
                    </a:lnT>
                    <a:lnB>
                      <a:noFill/>
                    </a:lnB>
                    <a:noFill/>
                  </a:tcPr>
                </a:tc>
                <a:extLst>
                  <a:ext uri="{0D108BD9-81ED-4DB2-BD59-A6C34878D82A}">
                    <a16:rowId xmlns:a16="http://schemas.microsoft.com/office/drawing/2014/main" val="10000"/>
                  </a:ext>
                </a:extLst>
              </a:tr>
              <a:tr h="190500">
                <a:tc>
                  <a:txBody>
                    <a:bodyPr/>
                    <a:lstStyle/>
                    <a:p>
                      <a:pPr marL="113665" indent="0" algn="ctr">
                        <a:lnSpc>
                          <a:spcPts val="1375"/>
                        </a:lnSpc>
                        <a:spcBef>
                          <a:spcPct val="0"/>
                        </a:spcBef>
                        <a:spcAft>
                          <a:spcPct val="0"/>
                        </a:spcAft>
                      </a:pPr>
                      <a:r>
                        <a:rPr sz="1200">
                          <a:latin typeface="Tahoma" panose="020B0604030504040204"/>
                          <a:ea typeface="Tahoma" panose="020B0604030504040204"/>
                        </a:rPr>
                        <a:t>2025</a:t>
                      </a:r>
                    </a:p>
                  </a:txBody>
                  <a:tcPr marL="0" marR="0" marT="0" marB="0">
                    <a:lnL>
                      <a:noFill/>
                    </a:lnL>
                    <a:lnR>
                      <a:noFill/>
                    </a:lnR>
                    <a:lnT>
                      <a:noFill/>
                    </a:lnT>
                    <a:lnB>
                      <a:noFill/>
                    </a:lnB>
                    <a:noFill/>
                  </a:tcPr>
                </a:tc>
                <a:tc>
                  <a:txBody>
                    <a:bodyPr/>
                    <a:lstStyle/>
                    <a:p>
                      <a:pPr marL="0" indent="0" algn="l">
                        <a:lnSpc>
                          <a:spcPts val="1375"/>
                        </a:lnSpc>
                        <a:spcBef>
                          <a:spcPct val="0"/>
                        </a:spcBef>
                        <a:spcAft>
                          <a:spcPct val="0"/>
                        </a:spcAft>
                      </a:pPr>
                      <a:r>
                        <a:rPr sz="1200">
                          <a:latin typeface="Tahoma" panose="020B0604030504040204"/>
                          <a:ea typeface="Tahoma" panose="020B0604030504040204"/>
                        </a:rPr>
                        <a:t>1.275</a:t>
                      </a:r>
                    </a:p>
                  </a:txBody>
                  <a:tcPr marL="0" marR="0" marT="0" marB="0">
                    <a:lnL>
                      <a:noFill/>
                    </a:lnL>
                    <a:lnR>
                      <a:noFill/>
                    </a:lnR>
                    <a:lnT>
                      <a:noFill/>
                    </a:lnT>
                    <a:lnB>
                      <a:noFill/>
                    </a:lnB>
                    <a:noFill/>
                  </a:tcPr>
                </a:tc>
                <a:tc>
                  <a:txBody>
                    <a:bodyPr/>
                    <a:lstStyle/>
                    <a:p>
                      <a:pPr marL="165100" indent="0" algn="l">
                        <a:lnSpc>
                          <a:spcPts val="1375"/>
                        </a:lnSpc>
                        <a:spcBef>
                          <a:spcPct val="0"/>
                        </a:spcBef>
                        <a:spcAft>
                          <a:spcPct val="0"/>
                        </a:spcAft>
                      </a:pPr>
                      <a:r>
                        <a:rPr sz="1200">
                          <a:latin typeface="Tahoma" panose="020B0604030504040204"/>
                          <a:ea typeface="Tahoma" panose="020B0604030504040204"/>
                        </a:rPr>
                        <a:t>2031</a:t>
                      </a:r>
                    </a:p>
                  </a:txBody>
                  <a:tcPr marL="0" marR="0" marT="0" marB="0">
                    <a:lnL>
                      <a:noFill/>
                    </a:lnL>
                    <a:lnR>
                      <a:noFill/>
                    </a:lnR>
                    <a:lnT>
                      <a:noFill/>
                    </a:lnT>
                    <a:lnB>
                      <a:noFill/>
                    </a:lnB>
                    <a:noFill/>
                  </a:tcPr>
                </a:tc>
                <a:tc>
                  <a:txBody>
                    <a:bodyPr/>
                    <a:lstStyle/>
                    <a:p>
                      <a:pPr marL="102235" indent="0" algn="l">
                        <a:lnSpc>
                          <a:spcPts val="1375"/>
                        </a:lnSpc>
                        <a:spcBef>
                          <a:spcPct val="0"/>
                        </a:spcBef>
                        <a:spcAft>
                          <a:spcPct val="0"/>
                        </a:spcAft>
                      </a:pPr>
                      <a:r>
                        <a:rPr sz="1200">
                          <a:latin typeface="Tahoma" panose="020B0604030504040204"/>
                          <a:ea typeface="Tahoma" panose="020B0604030504040204"/>
                        </a:rPr>
                        <a:t>1.125</a:t>
                      </a:r>
                    </a:p>
                  </a:txBody>
                  <a:tcPr marL="0" marR="0" marT="0" marB="0">
                    <a:lnL>
                      <a:noFill/>
                    </a:lnL>
                    <a:lnR>
                      <a:noFill/>
                    </a:lnR>
                    <a:lnT>
                      <a:noFill/>
                    </a:lnT>
                    <a:lnB>
                      <a:noFill/>
                    </a:lnB>
                    <a:noFill/>
                  </a:tcPr>
                </a:tc>
                <a:extLst>
                  <a:ext uri="{0D108BD9-81ED-4DB2-BD59-A6C34878D82A}">
                    <a16:rowId xmlns:a16="http://schemas.microsoft.com/office/drawing/2014/main" val="10001"/>
                  </a:ext>
                </a:extLst>
              </a:tr>
              <a:tr h="0">
                <a:tc>
                  <a:txBody>
                    <a:bodyPr/>
                    <a:lstStyle/>
                    <a:p>
                      <a:pPr marL="113665" indent="0" algn="ctr">
                        <a:lnSpc>
                          <a:spcPts val="1375"/>
                        </a:lnSpc>
                        <a:spcBef>
                          <a:spcPct val="0"/>
                        </a:spcBef>
                        <a:spcAft>
                          <a:spcPct val="0"/>
                        </a:spcAft>
                      </a:pPr>
                      <a:r>
                        <a:rPr sz="1200">
                          <a:latin typeface="Tahoma" panose="020B0604030504040204"/>
                          <a:ea typeface="Tahoma" panose="020B0604030504040204"/>
                        </a:rPr>
                        <a:t>2026</a:t>
                      </a:r>
                    </a:p>
                  </a:txBody>
                  <a:tcPr marL="0" marR="0" marT="0" marB="0">
                    <a:lnL>
                      <a:noFill/>
                    </a:lnL>
                    <a:lnR>
                      <a:noFill/>
                    </a:lnR>
                    <a:lnT>
                      <a:noFill/>
                    </a:lnT>
                    <a:lnB>
                      <a:noFill/>
                    </a:lnB>
                    <a:noFill/>
                  </a:tcPr>
                </a:tc>
                <a:tc>
                  <a:txBody>
                    <a:bodyPr/>
                    <a:lstStyle/>
                    <a:p>
                      <a:pPr marL="0" indent="0" algn="l">
                        <a:lnSpc>
                          <a:spcPts val="1375"/>
                        </a:lnSpc>
                        <a:spcBef>
                          <a:spcPct val="0"/>
                        </a:spcBef>
                        <a:spcAft>
                          <a:spcPct val="0"/>
                        </a:spcAft>
                      </a:pPr>
                      <a:r>
                        <a:rPr sz="1200">
                          <a:latin typeface="Tahoma" panose="020B0604030504040204"/>
                          <a:ea typeface="Tahoma" panose="020B0604030504040204"/>
                        </a:rPr>
                        <a:t>1.250</a:t>
                      </a:r>
                    </a:p>
                  </a:txBody>
                  <a:tcPr marL="0" marR="0" marT="0" marB="0">
                    <a:lnL>
                      <a:noFill/>
                    </a:lnL>
                    <a:lnR>
                      <a:noFill/>
                    </a:lnR>
                    <a:lnT>
                      <a:noFill/>
                    </a:lnT>
                    <a:lnB>
                      <a:noFill/>
                    </a:lnB>
                    <a:noFill/>
                  </a:tcPr>
                </a:tc>
                <a:tc>
                  <a:txBody>
                    <a:bodyPr/>
                    <a:lstStyle/>
                    <a:p>
                      <a:pPr marL="165100" indent="0" algn="l">
                        <a:lnSpc>
                          <a:spcPts val="1375"/>
                        </a:lnSpc>
                        <a:spcBef>
                          <a:spcPct val="0"/>
                        </a:spcBef>
                        <a:spcAft>
                          <a:spcPct val="0"/>
                        </a:spcAft>
                      </a:pPr>
                      <a:r>
                        <a:rPr sz="1200">
                          <a:latin typeface="Tahoma" panose="020B0604030504040204"/>
                          <a:ea typeface="Tahoma" panose="020B0604030504040204"/>
                        </a:rPr>
                        <a:t>2032</a:t>
                      </a:r>
                    </a:p>
                  </a:txBody>
                  <a:tcPr marL="0" marR="0" marT="0" marB="0">
                    <a:lnL>
                      <a:noFill/>
                    </a:lnL>
                    <a:lnR>
                      <a:noFill/>
                    </a:lnR>
                    <a:lnT>
                      <a:noFill/>
                    </a:lnT>
                    <a:lnB>
                      <a:noFill/>
                    </a:lnB>
                    <a:noFill/>
                  </a:tcPr>
                </a:tc>
                <a:tc>
                  <a:txBody>
                    <a:bodyPr/>
                    <a:lstStyle/>
                    <a:p>
                      <a:pPr marL="102235" indent="0" algn="l">
                        <a:lnSpc>
                          <a:spcPts val="1375"/>
                        </a:lnSpc>
                        <a:spcBef>
                          <a:spcPct val="0"/>
                        </a:spcBef>
                        <a:spcAft>
                          <a:spcPct val="0"/>
                        </a:spcAft>
                      </a:pPr>
                      <a:r>
                        <a:rPr sz="1200">
                          <a:latin typeface="Tahoma" panose="020B0604030504040204"/>
                          <a:ea typeface="Tahoma" panose="020B0604030504040204"/>
                        </a:rPr>
                        <a:t>1.100</a:t>
                      </a:r>
                    </a:p>
                  </a:txBody>
                  <a:tcPr marL="0" marR="0" marT="0" marB="0">
                    <a:lnL>
                      <a:noFill/>
                    </a:lnL>
                    <a:lnR>
                      <a:noFill/>
                    </a:lnR>
                    <a:lnT>
                      <a:noFill/>
                    </a:lnT>
                    <a:lnB>
                      <a:noFill/>
                    </a:lnB>
                    <a:noFill/>
                  </a:tcPr>
                </a:tc>
                <a:extLst>
                  <a:ext uri="{0D108BD9-81ED-4DB2-BD59-A6C34878D82A}">
                    <a16:rowId xmlns:a16="http://schemas.microsoft.com/office/drawing/2014/main" val="10002"/>
                  </a:ext>
                </a:extLst>
              </a:tr>
              <a:tr h="189230">
                <a:tc>
                  <a:txBody>
                    <a:bodyPr/>
                    <a:lstStyle/>
                    <a:p>
                      <a:pPr marL="113665" indent="0" algn="ctr">
                        <a:lnSpc>
                          <a:spcPts val="1370"/>
                        </a:lnSpc>
                        <a:spcBef>
                          <a:spcPct val="0"/>
                        </a:spcBef>
                        <a:spcAft>
                          <a:spcPct val="0"/>
                        </a:spcAft>
                      </a:pPr>
                      <a:r>
                        <a:rPr sz="1200">
                          <a:latin typeface="Tahoma" panose="020B0604030504040204"/>
                          <a:ea typeface="Tahoma" panose="020B0604030504040204"/>
                        </a:rPr>
                        <a:t>2027</a:t>
                      </a:r>
                    </a:p>
                  </a:txBody>
                  <a:tcPr marL="0" marR="0" marT="0" marB="0">
                    <a:lnL>
                      <a:noFill/>
                    </a:lnL>
                    <a:lnR>
                      <a:noFill/>
                    </a:lnR>
                    <a:lnT>
                      <a:noFill/>
                    </a:lnT>
                    <a:lnB>
                      <a:noFill/>
                    </a:lnB>
                    <a:noFill/>
                  </a:tcPr>
                </a:tc>
                <a:tc>
                  <a:txBody>
                    <a:bodyPr/>
                    <a:lstStyle/>
                    <a:p>
                      <a:pPr marL="0" indent="0" algn="l">
                        <a:lnSpc>
                          <a:spcPts val="1370"/>
                        </a:lnSpc>
                        <a:spcBef>
                          <a:spcPct val="0"/>
                        </a:spcBef>
                        <a:spcAft>
                          <a:spcPct val="0"/>
                        </a:spcAft>
                      </a:pPr>
                      <a:r>
                        <a:rPr sz="1200">
                          <a:latin typeface="Tahoma" panose="020B0604030504040204"/>
                          <a:ea typeface="Tahoma" panose="020B0604030504040204"/>
                        </a:rPr>
                        <a:t>1.225</a:t>
                      </a:r>
                    </a:p>
                  </a:txBody>
                  <a:tcPr marL="0" marR="0" marT="0" marB="0">
                    <a:lnL>
                      <a:noFill/>
                    </a:lnL>
                    <a:lnR>
                      <a:noFill/>
                    </a:lnR>
                    <a:lnT>
                      <a:noFill/>
                    </a:lnT>
                    <a:lnB>
                      <a:noFill/>
                    </a:lnB>
                    <a:noFill/>
                  </a:tcPr>
                </a:tc>
                <a:tc>
                  <a:txBody>
                    <a:bodyPr/>
                    <a:lstStyle/>
                    <a:p>
                      <a:pPr marL="165100" indent="0" algn="l">
                        <a:lnSpc>
                          <a:spcPts val="1370"/>
                        </a:lnSpc>
                        <a:spcBef>
                          <a:spcPct val="0"/>
                        </a:spcBef>
                        <a:spcAft>
                          <a:spcPct val="0"/>
                        </a:spcAft>
                      </a:pPr>
                      <a:r>
                        <a:rPr sz="1200">
                          <a:latin typeface="Tahoma" panose="020B0604030504040204"/>
                          <a:ea typeface="Tahoma" panose="020B0604030504040204"/>
                        </a:rPr>
                        <a:t>2033</a:t>
                      </a:r>
                    </a:p>
                  </a:txBody>
                  <a:tcPr marL="0" marR="0" marT="0" marB="0">
                    <a:lnL>
                      <a:noFill/>
                    </a:lnL>
                    <a:lnR>
                      <a:noFill/>
                    </a:lnR>
                    <a:lnT>
                      <a:noFill/>
                    </a:lnT>
                    <a:lnB>
                      <a:noFill/>
                    </a:lnB>
                    <a:noFill/>
                  </a:tcPr>
                </a:tc>
                <a:tc>
                  <a:txBody>
                    <a:bodyPr/>
                    <a:lstStyle/>
                    <a:p>
                      <a:pPr marL="102235" indent="0" algn="l">
                        <a:lnSpc>
                          <a:spcPts val="1370"/>
                        </a:lnSpc>
                        <a:spcBef>
                          <a:spcPct val="0"/>
                        </a:spcBef>
                        <a:spcAft>
                          <a:spcPct val="0"/>
                        </a:spcAft>
                      </a:pPr>
                      <a:r>
                        <a:rPr sz="1200">
                          <a:latin typeface="Tahoma" panose="020B0604030504040204"/>
                          <a:ea typeface="Tahoma" panose="020B0604030504040204"/>
                        </a:rPr>
                        <a:t>1.075</a:t>
                      </a:r>
                    </a:p>
                  </a:txBody>
                  <a:tcPr marL="0" marR="0" marT="0" marB="0">
                    <a:lnL>
                      <a:noFill/>
                    </a:lnL>
                    <a:lnR>
                      <a:noFill/>
                    </a:lnR>
                    <a:lnT>
                      <a:noFill/>
                    </a:lnT>
                    <a:lnB>
                      <a:noFill/>
                    </a:lnB>
                    <a:noFill/>
                  </a:tcPr>
                </a:tc>
                <a:extLst>
                  <a:ext uri="{0D108BD9-81ED-4DB2-BD59-A6C34878D82A}">
                    <a16:rowId xmlns:a16="http://schemas.microsoft.com/office/drawing/2014/main" val="10003"/>
                  </a:ext>
                </a:extLst>
              </a:tr>
              <a:tr h="189230">
                <a:tc>
                  <a:txBody>
                    <a:bodyPr/>
                    <a:lstStyle/>
                    <a:p>
                      <a:pPr marL="113665" indent="0" algn="ctr">
                        <a:lnSpc>
                          <a:spcPts val="1375"/>
                        </a:lnSpc>
                        <a:spcBef>
                          <a:spcPct val="0"/>
                        </a:spcBef>
                        <a:spcAft>
                          <a:spcPct val="0"/>
                        </a:spcAft>
                      </a:pPr>
                      <a:r>
                        <a:rPr sz="1200">
                          <a:latin typeface="Tahoma" panose="020B0604030504040204"/>
                          <a:ea typeface="Tahoma" panose="020B0604030504040204"/>
                        </a:rPr>
                        <a:t>2028</a:t>
                      </a:r>
                    </a:p>
                  </a:txBody>
                  <a:tcPr marL="0" marR="0" marT="0" marB="0">
                    <a:lnL>
                      <a:noFill/>
                    </a:lnL>
                    <a:lnR>
                      <a:noFill/>
                    </a:lnR>
                    <a:lnT>
                      <a:noFill/>
                    </a:lnT>
                    <a:lnB>
                      <a:noFill/>
                    </a:lnB>
                    <a:noFill/>
                  </a:tcPr>
                </a:tc>
                <a:tc>
                  <a:txBody>
                    <a:bodyPr/>
                    <a:lstStyle/>
                    <a:p>
                      <a:pPr marL="0" indent="0" algn="l">
                        <a:lnSpc>
                          <a:spcPts val="1375"/>
                        </a:lnSpc>
                        <a:spcBef>
                          <a:spcPct val="0"/>
                        </a:spcBef>
                        <a:spcAft>
                          <a:spcPct val="0"/>
                        </a:spcAft>
                      </a:pPr>
                      <a:r>
                        <a:rPr sz="1200">
                          <a:latin typeface="Tahoma" panose="020B0604030504040204"/>
                          <a:ea typeface="Tahoma" panose="020B0604030504040204"/>
                        </a:rPr>
                        <a:t>1.200</a:t>
                      </a:r>
                    </a:p>
                  </a:txBody>
                  <a:tcPr marL="0" marR="0" marT="0" marB="0">
                    <a:lnL>
                      <a:noFill/>
                    </a:lnL>
                    <a:lnR>
                      <a:noFill/>
                    </a:lnR>
                    <a:lnT>
                      <a:noFill/>
                    </a:lnT>
                    <a:lnB>
                      <a:noFill/>
                    </a:lnB>
                    <a:noFill/>
                  </a:tcPr>
                </a:tc>
                <a:tc>
                  <a:txBody>
                    <a:bodyPr/>
                    <a:lstStyle/>
                    <a:p>
                      <a:pPr marL="165100" indent="0" algn="l">
                        <a:lnSpc>
                          <a:spcPts val="1375"/>
                        </a:lnSpc>
                        <a:spcBef>
                          <a:spcPct val="0"/>
                        </a:spcBef>
                        <a:spcAft>
                          <a:spcPct val="0"/>
                        </a:spcAft>
                      </a:pPr>
                      <a:r>
                        <a:rPr sz="1200">
                          <a:latin typeface="Tahoma" panose="020B0604030504040204"/>
                          <a:ea typeface="Tahoma" panose="020B0604030504040204"/>
                        </a:rPr>
                        <a:t>2034</a:t>
                      </a:r>
                    </a:p>
                  </a:txBody>
                  <a:tcPr marL="0" marR="0" marT="0" marB="0">
                    <a:lnL>
                      <a:noFill/>
                    </a:lnL>
                    <a:lnR>
                      <a:noFill/>
                    </a:lnR>
                    <a:lnT>
                      <a:noFill/>
                    </a:lnT>
                    <a:lnB>
                      <a:noFill/>
                    </a:lnB>
                    <a:noFill/>
                  </a:tcPr>
                </a:tc>
                <a:tc>
                  <a:txBody>
                    <a:bodyPr/>
                    <a:lstStyle/>
                    <a:p>
                      <a:pPr marL="102235" indent="0" algn="l">
                        <a:lnSpc>
                          <a:spcPts val="1375"/>
                        </a:lnSpc>
                        <a:spcBef>
                          <a:spcPct val="0"/>
                        </a:spcBef>
                        <a:spcAft>
                          <a:spcPct val="0"/>
                        </a:spcAft>
                      </a:pPr>
                      <a:r>
                        <a:rPr sz="1200">
                          <a:latin typeface="Tahoma" panose="020B0604030504040204"/>
                          <a:ea typeface="Tahoma" panose="020B0604030504040204"/>
                        </a:rPr>
                        <a:t>1.050</a:t>
                      </a:r>
                    </a:p>
                  </a:txBody>
                  <a:tcPr marL="0" marR="0" marT="0" marB="0">
                    <a:lnL>
                      <a:noFill/>
                    </a:lnL>
                    <a:lnR>
                      <a:noFill/>
                    </a:lnR>
                    <a:lnT>
                      <a:noFill/>
                    </a:lnT>
                    <a:lnB>
                      <a:noFill/>
                    </a:lnB>
                    <a:noFill/>
                  </a:tcPr>
                </a:tc>
                <a:extLst>
                  <a:ext uri="{0D108BD9-81ED-4DB2-BD59-A6C34878D82A}">
                    <a16:rowId xmlns:a16="http://schemas.microsoft.com/office/drawing/2014/main" val="10004"/>
                  </a:ext>
                </a:extLst>
              </a:tr>
              <a:tr h="190500">
                <a:tc>
                  <a:txBody>
                    <a:bodyPr/>
                    <a:lstStyle/>
                    <a:p>
                      <a:pPr marL="113665" indent="0" algn="ctr">
                        <a:lnSpc>
                          <a:spcPts val="1375"/>
                        </a:lnSpc>
                        <a:spcBef>
                          <a:spcPct val="0"/>
                        </a:spcBef>
                        <a:spcAft>
                          <a:spcPct val="0"/>
                        </a:spcAft>
                      </a:pPr>
                      <a:r>
                        <a:rPr sz="1200">
                          <a:latin typeface="Tahoma" panose="020B0604030504040204"/>
                          <a:ea typeface="Tahoma" panose="020B0604030504040204"/>
                        </a:rPr>
                        <a:t>2029</a:t>
                      </a:r>
                    </a:p>
                  </a:txBody>
                  <a:tcPr marL="0" marR="0" marT="0" marB="0">
                    <a:lnL>
                      <a:noFill/>
                    </a:lnL>
                    <a:lnR>
                      <a:noFill/>
                    </a:lnR>
                    <a:lnT>
                      <a:noFill/>
                    </a:lnT>
                    <a:lnB>
                      <a:noFill/>
                    </a:lnB>
                    <a:noFill/>
                  </a:tcPr>
                </a:tc>
                <a:tc>
                  <a:txBody>
                    <a:bodyPr/>
                    <a:lstStyle/>
                    <a:p>
                      <a:pPr marL="0" indent="0" algn="l">
                        <a:lnSpc>
                          <a:spcPts val="1375"/>
                        </a:lnSpc>
                        <a:spcBef>
                          <a:spcPct val="0"/>
                        </a:spcBef>
                        <a:spcAft>
                          <a:spcPct val="0"/>
                        </a:spcAft>
                      </a:pPr>
                      <a:r>
                        <a:rPr sz="1200">
                          <a:latin typeface="Tahoma" panose="020B0604030504040204"/>
                          <a:ea typeface="Tahoma" panose="020B0604030504040204"/>
                        </a:rPr>
                        <a:t>1.175</a:t>
                      </a:r>
                    </a:p>
                  </a:txBody>
                  <a:tcPr marL="0" marR="0" marT="0" marB="0">
                    <a:lnL>
                      <a:noFill/>
                    </a:lnL>
                    <a:lnR>
                      <a:noFill/>
                    </a:lnR>
                    <a:lnT>
                      <a:noFill/>
                    </a:lnT>
                    <a:lnB>
                      <a:noFill/>
                    </a:lnB>
                    <a:noFill/>
                  </a:tcPr>
                </a:tc>
                <a:tc>
                  <a:txBody>
                    <a:bodyPr/>
                    <a:lstStyle/>
                    <a:p>
                      <a:pPr marL="165100" indent="0" algn="l">
                        <a:lnSpc>
                          <a:spcPts val="1375"/>
                        </a:lnSpc>
                        <a:spcBef>
                          <a:spcPct val="0"/>
                        </a:spcBef>
                        <a:spcAft>
                          <a:spcPct val="0"/>
                        </a:spcAft>
                      </a:pPr>
                      <a:r>
                        <a:rPr sz="1200">
                          <a:latin typeface="Tahoma" panose="020B0604030504040204"/>
                          <a:ea typeface="Tahoma" panose="020B0604030504040204"/>
                        </a:rPr>
                        <a:t>2035</a:t>
                      </a:r>
                    </a:p>
                  </a:txBody>
                  <a:tcPr marL="0" marR="0" marT="0" marB="0">
                    <a:lnL>
                      <a:noFill/>
                    </a:lnL>
                    <a:lnR>
                      <a:noFill/>
                    </a:lnR>
                    <a:lnT>
                      <a:noFill/>
                    </a:lnT>
                    <a:lnB>
                      <a:noFill/>
                    </a:lnB>
                    <a:noFill/>
                  </a:tcPr>
                </a:tc>
                <a:tc>
                  <a:txBody>
                    <a:bodyPr/>
                    <a:lstStyle/>
                    <a:p>
                      <a:pPr marL="102235" indent="0" algn="l">
                        <a:lnSpc>
                          <a:spcPts val="1375"/>
                        </a:lnSpc>
                        <a:spcBef>
                          <a:spcPct val="0"/>
                        </a:spcBef>
                        <a:spcAft>
                          <a:spcPct val="0"/>
                        </a:spcAft>
                      </a:pPr>
                      <a:r>
                        <a:rPr sz="1200">
                          <a:latin typeface="Tahoma" panose="020B0604030504040204"/>
                          <a:ea typeface="Tahoma" panose="020B0604030504040204"/>
                        </a:rPr>
                        <a:t>1.025</a:t>
                      </a:r>
                    </a:p>
                  </a:txBody>
                  <a:tcPr marL="0" marR="0" marT="0" marB="0">
                    <a:lnL>
                      <a:noFill/>
                    </a:lnL>
                    <a:lnR>
                      <a:noFill/>
                    </a:lnR>
                    <a:lnT>
                      <a:noFill/>
                    </a:lnT>
                    <a:lnB>
                      <a:noFill/>
                    </a:lnB>
                    <a:noFill/>
                  </a:tcPr>
                </a:tc>
                <a:extLst>
                  <a:ext uri="{0D108BD9-81ED-4DB2-BD59-A6C34878D82A}">
                    <a16:rowId xmlns:a16="http://schemas.microsoft.com/office/drawing/2014/main" val="10005"/>
                  </a:ext>
                </a:extLst>
              </a:tr>
              <a:tr h="186690">
                <a:tc>
                  <a:txBody>
                    <a:bodyPr/>
                    <a:lstStyle/>
                    <a:p>
                      <a:pPr marL="113665" indent="0" algn="ctr">
                        <a:lnSpc>
                          <a:spcPts val="1350"/>
                        </a:lnSpc>
                        <a:spcBef>
                          <a:spcPct val="0"/>
                        </a:spcBef>
                        <a:spcAft>
                          <a:spcPct val="0"/>
                        </a:spcAft>
                      </a:pPr>
                      <a:r>
                        <a:rPr sz="1200">
                          <a:latin typeface="Tahoma" panose="020B0604030504040204"/>
                          <a:ea typeface="Tahoma" panose="020B0604030504040204"/>
                        </a:rPr>
                        <a:t>2030</a:t>
                      </a:r>
                    </a:p>
                  </a:txBody>
                  <a:tcPr marL="0" marR="0" marT="0" marB="0">
                    <a:lnL>
                      <a:noFill/>
                    </a:lnL>
                    <a:lnR>
                      <a:noFill/>
                    </a:lnR>
                    <a:lnT>
                      <a:noFill/>
                    </a:lnT>
                    <a:lnB>
                      <a:noFill/>
                    </a:lnB>
                    <a:noFill/>
                  </a:tcPr>
                </a:tc>
                <a:tc>
                  <a:txBody>
                    <a:bodyPr/>
                    <a:lstStyle/>
                    <a:p>
                      <a:pPr marL="0" indent="0" algn="l">
                        <a:lnSpc>
                          <a:spcPts val="1350"/>
                        </a:lnSpc>
                        <a:spcBef>
                          <a:spcPct val="0"/>
                        </a:spcBef>
                        <a:spcAft>
                          <a:spcPct val="0"/>
                        </a:spcAft>
                      </a:pPr>
                      <a:r>
                        <a:rPr sz="1200">
                          <a:latin typeface="Tahoma" panose="020B0604030504040204"/>
                          <a:ea typeface="Tahoma" panose="020B0604030504040204"/>
                        </a:rPr>
                        <a:t>1.150</a:t>
                      </a:r>
                    </a:p>
                  </a:txBody>
                  <a:tcPr marL="0" marR="0" marT="0" marB="0">
                    <a:lnL>
                      <a:noFill/>
                    </a:lnL>
                    <a:lnR>
                      <a:noFill/>
                    </a:lnR>
                    <a:lnT>
                      <a:noFill/>
                    </a:lnT>
                    <a:lnB>
                      <a:noFill/>
                    </a:lnB>
                    <a:noFill/>
                  </a:tcPr>
                </a:tc>
                <a:tc>
                  <a:txBody>
                    <a:bodyPr/>
                    <a:lstStyle/>
                    <a:p>
                      <a:pPr marL="165100" indent="0" algn="l">
                        <a:lnSpc>
                          <a:spcPts val="1350"/>
                        </a:lnSpc>
                        <a:spcBef>
                          <a:spcPct val="0"/>
                        </a:spcBef>
                        <a:spcAft>
                          <a:spcPct val="0"/>
                        </a:spcAft>
                      </a:pPr>
                      <a:r>
                        <a:rPr sz="1200">
                          <a:latin typeface="Tahoma" panose="020B0604030504040204"/>
                          <a:ea typeface="Tahoma" panose="020B0604030504040204"/>
                        </a:rPr>
                        <a:t>2036</a:t>
                      </a:r>
                    </a:p>
                  </a:txBody>
                  <a:tcPr marL="0" marR="0" marT="0" marB="0">
                    <a:lnL>
                      <a:noFill/>
                    </a:lnL>
                    <a:lnR>
                      <a:noFill/>
                    </a:lnR>
                    <a:lnT>
                      <a:noFill/>
                    </a:lnT>
                    <a:lnB>
                      <a:noFill/>
                    </a:lnB>
                    <a:noFill/>
                  </a:tcPr>
                </a:tc>
                <a:tc>
                  <a:txBody>
                    <a:bodyPr/>
                    <a:lstStyle/>
                    <a:p>
                      <a:pPr marL="102235" indent="0" algn="l">
                        <a:lnSpc>
                          <a:spcPts val="1350"/>
                        </a:lnSpc>
                        <a:spcBef>
                          <a:spcPct val="0"/>
                        </a:spcBef>
                        <a:spcAft>
                          <a:spcPct val="0"/>
                        </a:spcAft>
                      </a:pPr>
                      <a:r>
                        <a:rPr sz="1200">
                          <a:latin typeface="Tahoma" panose="020B0604030504040204"/>
                          <a:ea typeface="Tahoma" panose="020B0604030504040204"/>
                        </a:rPr>
                        <a:t>1000</a:t>
                      </a:r>
                    </a:p>
                  </a:txBody>
                  <a:tcPr marL="0" marR="0" marT="0" marB="0">
                    <a:lnL>
                      <a:noFill/>
                    </a:lnL>
                    <a:lnR>
                      <a:noFill/>
                    </a:lnR>
                    <a:lnT>
                      <a:noFill/>
                    </a:lnT>
                    <a:lnB>
                      <a:noFill/>
                    </a:lnB>
                    <a:noFill/>
                  </a:tcPr>
                </a:tc>
                <a:extLst>
                  <a:ext uri="{0D108BD9-81ED-4DB2-BD59-A6C34878D82A}">
                    <a16:rowId xmlns:a16="http://schemas.microsoft.com/office/drawing/2014/main" val="10006"/>
                  </a:ext>
                </a:extLst>
              </a:tr>
            </a:tbl>
          </a:graphicData>
        </a:graphic>
      </p:graphicFrame>
      <p:sp>
        <p:nvSpPr>
          <p:cNvPr id="13" name="Text Box 12"/>
          <p:cNvSpPr txBox="1"/>
          <p:nvPr/>
        </p:nvSpPr>
        <p:spPr>
          <a:xfrm>
            <a:off x="4428490" y="3356610"/>
            <a:ext cx="4386580" cy="1322070"/>
          </a:xfrm>
          <a:prstGeom prst="rect">
            <a:avLst/>
          </a:prstGeom>
        </p:spPr>
        <p:txBody>
          <a:bodyPr wrap="square">
            <a:spAutoFit/>
          </a:bodyPr>
          <a:lstStyle/>
          <a:p>
            <a:pPr marL="0" indent="0" algn="just" defTabSz="266700">
              <a:spcAft>
                <a:spcPct val="0"/>
              </a:spcAft>
            </a:pPr>
            <a:r>
              <a:rPr sz="1600">
                <a:latin typeface="Times New Roman" panose="02020603050405020304"/>
                <a:ea typeface="SimSun" panose="02010600030101010101" pitchFamily="2" charset="-122"/>
              </a:rPr>
              <a:t>en la presente ley, se entiende por semana cotizada el período de siete (7) días calendario. La liquidación y el cobro de los aportes se hará sobre el número de días cotizados en cada período</a:t>
            </a:r>
          </a:p>
        </p:txBody>
      </p:sp>
      <p:sp>
        <p:nvSpPr>
          <p:cNvPr id="14" name="Text Box 13"/>
          <p:cNvSpPr txBox="1"/>
          <p:nvPr/>
        </p:nvSpPr>
        <p:spPr>
          <a:xfrm>
            <a:off x="97790" y="5156835"/>
            <a:ext cx="8352155" cy="1212215"/>
          </a:xfrm>
          <a:prstGeom prst="rect">
            <a:avLst/>
          </a:prstGeom>
        </p:spPr>
        <p:txBody>
          <a:bodyPr wrap="square">
            <a:spAutoFit/>
          </a:bodyPr>
          <a:lstStyle/>
          <a:p>
            <a:pPr marL="133985" indent="0" algn="just" defTabSz="266700">
              <a:lnSpc>
                <a:spcPct val="114000"/>
              </a:lnSpc>
              <a:spcAft>
                <a:spcPct val="0"/>
              </a:spcAft>
            </a:pPr>
            <a:r>
              <a:rPr sz="1600">
                <a:latin typeface="Tahoma" panose="020B0604030504040204"/>
                <a:ea typeface="Tahoma" panose="020B0604030504040204"/>
              </a:rPr>
              <a:t>El Ingreso Base de Liquidación</a:t>
            </a:r>
            <a:r>
              <a:rPr lang="es-CO" sz="1600">
                <a:latin typeface="Tahoma" panose="020B0604030504040204"/>
                <a:ea typeface="Tahoma" panose="020B0604030504040204"/>
              </a:rPr>
              <a:t> (IBL)</a:t>
            </a:r>
            <a:r>
              <a:rPr sz="1600">
                <a:latin typeface="Tahoma" panose="020B0604030504040204"/>
                <a:ea typeface="Tahoma" panose="020B0604030504040204"/>
              </a:rPr>
              <a:t> es el promedio de los ingresos base de cotización en el Componente de Prima Media, durante los últimos diez (10) años cotizados anteriores al reconocimiento de la pensión, actualizados anualmente con base en la variación del Índice de Precios al Consumidor, según certificación que expida el DANE.</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19672" y="-55571"/>
            <a:ext cx="7524328" cy="992196"/>
          </a:xfrm>
        </p:spPr>
        <p:txBody>
          <a:bodyPr/>
          <a:lstStyle/>
          <a:p>
            <a:r>
              <a:rPr lang="en-US" sz="1800" dirty="0">
                <a:sym typeface="+mn-ea"/>
              </a:rPr>
              <a:t>ARTÍCULO 32. LIQUIDACIÓN Y MONTO DE LA PENSIÓN INTEGRAL DE VEJEZ</a:t>
            </a:r>
            <a:br>
              <a:rPr lang="en-US" sz="1800" dirty="0"/>
            </a:br>
            <a:r>
              <a:rPr lang="en-US" sz="1800" dirty="0">
                <a:sym typeface="+mn-ea"/>
              </a:rPr>
              <a:t>EN EL PILAR CONTRIBUTIVO</a:t>
            </a:r>
            <a:r>
              <a:rPr lang="en-US" sz="3600" dirty="0">
                <a:sym typeface="+mn-ea"/>
              </a:rPr>
              <a:t>.</a:t>
            </a:r>
            <a:endParaRPr lang="en-US" dirty="0"/>
          </a:p>
        </p:txBody>
      </p:sp>
      <p:sp>
        <p:nvSpPr>
          <p:cNvPr id="3" name="Content Placeholder 2"/>
          <p:cNvSpPr>
            <a:spLocks noGrp="1"/>
          </p:cNvSpPr>
          <p:nvPr>
            <p:ph idx="1"/>
          </p:nvPr>
        </p:nvSpPr>
        <p:spPr>
          <a:xfrm>
            <a:off x="-684584" y="935496"/>
            <a:ext cx="9649072" cy="4987007"/>
          </a:xfrm>
        </p:spPr>
        <p:txBody>
          <a:bodyPr/>
          <a:lstStyle/>
          <a:p>
            <a:pPr marL="685800" indent="457200"/>
            <a:r>
              <a:rPr lang="en-US" sz="1800" dirty="0"/>
              <a:t>El </a:t>
            </a:r>
            <a:r>
              <a:rPr lang="en-US" sz="1800" dirty="0" err="1"/>
              <a:t>monto</a:t>
            </a:r>
            <a:r>
              <a:rPr lang="en-US" sz="1800" dirty="0"/>
              <a:t> de la </a:t>
            </a:r>
            <a:r>
              <a:rPr lang="en-US" sz="1800" dirty="0" err="1"/>
              <a:t>mesada</a:t>
            </a:r>
            <a:r>
              <a:rPr lang="en-US" sz="1800" dirty="0"/>
              <a:t> </a:t>
            </a:r>
            <a:r>
              <a:rPr lang="en-US" sz="1800" dirty="0" err="1"/>
              <a:t>pensional</a:t>
            </a:r>
            <a:r>
              <a:rPr lang="en-US" sz="1800" dirty="0"/>
              <a:t> se </a:t>
            </a:r>
            <a:r>
              <a:rPr lang="en-US" sz="1800" dirty="0" err="1"/>
              <a:t>obtendrá</a:t>
            </a:r>
            <a:r>
              <a:rPr lang="en-US" sz="1800" dirty="0"/>
              <a:t> de la </a:t>
            </a:r>
            <a:r>
              <a:rPr lang="en-US" sz="1800" dirty="0" err="1"/>
              <a:t>siguiente</a:t>
            </a:r>
            <a:r>
              <a:rPr lang="en-US" sz="1800" dirty="0"/>
              <a:t> </a:t>
            </a:r>
            <a:r>
              <a:rPr lang="en-US" sz="1800" dirty="0" err="1"/>
              <a:t>manera</a:t>
            </a:r>
            <a:r>
              <a:rPr lang="en-US" sz="1800" dirty="0"/>
              <a:t>: La </a:t>
            </a:r>
            <a:r>
              <a:rPr lang="en-US" sz="1800" dirty="0" err="1"/>
              <a:t>tasa</a:t>
            </a:r>
            <a:r>
              <a:rPr lang="en-US" sz="1800" dirty="0"/>
              <a:t> de </a:t>
            </a:r>
            <a:r>
              <a:rPr lang="en-US" sz="1800" dirty="0" err="1"/>
              <a:t>reemplazo</a:t>
            </a:r>
            <a:r>
              <a:rPr lang="en-US" sz="1800" dirty="0"/>
              <a:t> se </a:t>
            </a:r>
            <a:r>
              <a:rPr lang="en-US" sz="1800" dirty="0" err="1"/>
              <a:t>calculará</a:t>
            </a:r>
            <a:r>
              <a:rPr lang="en-US" sz="1800" dirty="0"/>
              <a:t> de </a:t>
            </a:r>
            <a:r>
              <a:rPr lang="en-US" sz="1800" dirty="0" err="1"/>
              <a:t>acuerdo</a:t>
            </a:r>
            <a:r>
              <a:rPr lang="en-US" sz="1800" dirty="0"/>
              <a:t> con la </a:t>
            </a:r>
            <a:r>
              <a:rPr lang="en-US" sz="1800" dirty="0" err="1"/>
              <a:t>fórmula</a:t>
            </a:r>
            <a:r>
              <a:rPr lang="en-US" sz="1800" dirty="0"/>
              <a:t> </a:t>
            </a:r>
            <a:r>
              <a:rPr lang="en-US" sz="1800" dirty="0" err="1"/>
              <a:t>siguiente</a:t>
            </a:r>
            <a:r>
              <a:rPr lang="en-US" sz="1800" dirty="0"/>
              <a:t>:</a:t>
            </a:r>
          </a:p>
          <a:p>
            <a:pPr marL="685800" indent="457200"/>
            <a:r>
              <a:rPr lang="en-US" sz="1800" dirty="0"/>
              <a:t>r = 65.50 - 0.50 s,</a:t>
            </a:r>
          </a:p>
          <a:p>
            <a:pPr marL="685800" indent="457200"/>
            <a:r>
              <a:rPr lang="en-US" sz="1800" dirty="0" err="1"/>
              <a:t>donde</a:t>
            </a:r>
            <a:r>
              <a:rPr lang="en-US" sz="1800" dirty="0"/>
              <a:t>: r = </a:t>
            </a:r>
            <a:r>
              <a:rPr lang="en-US" sz="1800" dirty="0" err="1"/>
              <a:t>porcentaje</a:t>
            </a:r>
            <a:r>
              <a:rPr lang="en-US" sz="1800" dirty="0"/>
              <a:t> del </a:t>
            </a:r>
            <a:r>
              <a:rPr lang="en-US" sz="1800" dirty="0" err="1"/>
              <a:t>ingreso</a:t>
            </a:r>
            <a:r>
              <a:rPr lang="en-US" sz="1800" dirty="0"/>
              <a:t> de </a:t>
            </a:r>
            <a:r>
              <a:rPr lang="en-US" sz="1800" dirty="0" err="1"/>
              <a:t>liquidación</a:t>
            </a:r>
            <a:r>
              <a:rPr lang="en-US" sz="1800" dirty="0"/>
              <a:t> para el </a:t>
            </a:r>
            <a:r>
              <a:rPr lang="en-US" sz="1800" dirty="0" err="1"/>
              <a:t>Componente</a:t>
            </a:r>
            <a:r>
              <a:rPr lang="en-US" sz="1800" dirty="0"/>
              <a:t> de Prima Media.</a:t>
            </a:r>
          </a:p>
          <a:p>
            <a:pPr marL="685800" indent="457200"/>
            <a:r>
              <a:rPr lang="en-US" sz="1800" dirty="0"/>
              <a:t>s = </a:t>
            </a:r>
            <a:r>
              <a:rPr lang="en-US" sz="1800" dirty="0" err="1"/>
              <a:t>número</a:t>
            </a:r>
            <a:r>
              <a:rPr lang="en-US" sz="1800" dirty="0"/>
              <a:t> de </a:t>
            </a:r>
            <a:r>
              <a:rPr lang="en-US" sz="1800" dirty="0" err="1"/>
              <a:t>salarios</a:t>
            </a:r>
            <a:r>
              <a:rPr lang="en-US" sz="1800" dirty="0"/>
              <a:t> </a:t>
            </a:r>
            <a:r>
              <a:rPr lang="en-US" sz="1800" dirty="0" err="1"/>
              <a:t>mínimos</a:t>
            </a:r>
            <a:r>
              <a:rPr lang="en-US" sz="1800" dirty="0"/>
              <a:t> </a:t>
            </a:r>
            <a:r>
              <a:rPr lang="en-US" sz="1800" dirty="0" err="1"/>
              <a:t>legales</a:t>
            </a:r>
            <a:r>
              <a:rPr lang="en-US" sz="1800" dirty="0"/>
              <a:t> </a:t>
            </a:r>
            <a:r>
              <a:rPr lang="en-US" sz="1800" dirty="0" err="1"/>
              <a:t>mensuales</a:t>
            </a:r>
            <a:r>
              <a:rPr lang="en-US" sz="1800" dirty="0"/>
              <a:t> </a:t>
            </a:r>
            <a:r>
              <a:rPr lang="en-US" sz="1800" dirty="0" err="1"/>
              <a:t>vigentes</a:t>
            </a:r>
            <a:r>
              <a:rPr lang="en-US" sz="1800" dirty="0"/>
              <a:t> a los que </a:t>
            </a:r>
            <a:r>
              <a:rPr lang="en-US" sz="1800" dirty="0" err="1"/>
              <a:t>corresponde</a:t>
            </a:r>
            <a:r>
              <a:rPr lang="en-US" sz="1800" dirty="0"/>
              <a:t> el </a:t>
            </a:r>
            <a:r>
              <a:rPr lang="en-US" sz="1800" dirty="0" err="1"/>
              <a:t>ingreso</a:t>
            </a:r>
            <a:r>
              <a:rPr lang="en-US" sz="1800" dirty="0"/>
              <a:t> base de </a:t>
            </a:r>
            <a:r>
              <a:rPr lang="en-US" sz="1800" dirty="0" err="1"/>
              <a:t>liquidación</a:t>
            </a:r>
            <a:r>
              <a:rPr lang="en-US" sz="1800" dirty="0"/>
              <a:t> del Pilar </a:t>
            </a:r>
            <a:r>
              <a:rPr lang="en-US" sz="1800" dirty="0" err="1"/>
              <a:t>Contributivo</a:t>
            </a:r>
            <a:r>
              <a:rPr lang="en-US" sz="1800" dirty="0"/>
              <a:t> del </a:t>
            </a:r>
            <a:r>
              <a:rPr lang="en-US" sz="1800" dirty="0" err="1"/>
              <a:t>Componente</a:t>
            </a:r>
            <a:r>
              <a:rPr lang="en-US" sz="1800" dirty="0"/>
              <a:t> de Prima Media.</a:t>
            </a:r>
          </a:p>
          <a:p>
            <a:pPr marL="685800" indent="457200"/>
            <a:endParaRPr lang="en-US" sz="1800" dirty="0"/>
          </a:p>
          <a:p>
            <a:pPr marL="685800" indent="457200"/>
            <a:r>
              <a:rPr lang="en-US" sz="1800" dirty="0" err="1"/>
              <a:t>Incremento</a:t>
            </a:r>
            <a:r>
              <a:rPr lang="en-US" sz="1800" dirty="0"/>
              <a:t> por </a:t>
            </a:r>
            <a:r>
              <a:rPr lang="en-US" sz="1800" dirty="0" err="1"/>
              <a:t>cada</a:t>
            </a:r>
            <a:r>
              <a:rPr lang="en-US" sz="1800" dirty="0"/>
              <a:t> 50 </a:t>
            </a:r>
            <a:r>
              <a:rPr lang="en-US" sz="1800" dirty="0" err="1"/>
              <a:t>semanas</a:t>
            </a:r>
            <a:r>
              <a:rPr lang="en-US" sz="1800" dirty="0"/>
              <a:t>  </a:t>
            </a:r>
            <a:r>
              <a:rPr lang="en-US" sz="1800" dirty="0" err="1"/>
              <a:t>en</a:t>
            </a:r>
            <a:r>
              <a:rPr lang="en-US" sz="1800" dirty="0"/>
              <a:t> 1,5 por </a:t>
            </a:r>
            <a:r>
              <a:rPr lang="en-US" sz="1800" dirty="0" err="1"/>
              <a:t>ciento</a:t>
            </a:r>
            <a:r>
              <a:rPr lang="en-US" sz="1800" dirty="0"/>
              <a:t> hasta el 80 % del IBL, </a:t>
            </a:r>
            <a:r>
              <a:rPr lang="en-US" sz="1800" dirty="0" err="1"/>
              <a:t>ni</a:t>
            </a:r>
            <a:r>
              <a:rPr lang="en-US" sz="1800" dirty="0"/>
              <a:t> </a:t>
            </a:r>
            <a:r>
              <a:rPr lang="en-US" sz="1800" dirty="0" err="1"/>
              <a:t>puede</a:t>
            </a:r>
            <a:r>
              <a:rPr lang="en-US" sz="1800" dirty="0"/>
              <a:t> ser inferior a SLMMLV. </a:t>
            </a:r>
            <a:r>
              <a:rPr lang="es-ES" sz="1800" dirty="0"/>
              <a:t>Se reconocerán y pagarán trece (13) mesadas anuales.</a:t>
            </a:r>
          </a:p>
          <a:p>
            <a:pPr marL="685800" indent="457200"/>
            <a:endParaRPr lang="es-ES" sz="1800" dirty="0"/>
          </a:p>
          <a:p>
            <a:pPr marL="685800" indent="457200"/>
            <a:r>
              <a:rPr lang="es-ES" sz="1800" dirty="0"/>
              <a:t>En el Componente Complementario de Ahorro Individual se integra a todas las personas que hayan cotizado en cualquier momento de su vida laboral, desde más de dos punto tres (2.3) </a:t>
            </a:r>
            <a:r>
              <a:rPr lang="es-ES" sz="1800" dirty="0" err="1"/>
              <a:t>smlmv</a:t>
            </a:r>
            <a:r>
              <a:rPr lang="es-ES" sz="1800" dirty="0"/>
              <a:t> y hasta veinticinco (25) </a:t>
            </a:r>
            <a:r>
              <a:rPr lang="es-ES" sz="1800" dirty="0" err="1"/>
              <a:t>smlmv</a:t>
            </a:r>
            <a:r>
              <a:rPr lang="es-ES" sz="1800" dirty="0"/>
              <a:t>.</a:t>
            </a:r>
            <a:endParaRPr lang="es-CO" sz="1800" dirty="0"/>
          </a:p>
          <a:p>
            <a:pPr marL="685800" indent="457200"/>
            <a:endParaRPr lang="es-CO" sz="1800" dirty="0">
              <a:effectLst/>
              <a:latin typeface="Tahoma" panose="020B0604030504040204" pitchFamily="34" charset="0"/>
              <a:ea typeface="Tahoma" panose="020B0604030504040204" pitchFamily="34" charset="0"/>
            </a:endParaRPr>
          </a:p>
          <a:p>
            <a:pPr marL="685800" indent="457200"/>
            <a:r>
              <a:rPr lang="es-ES" sz="1800" dirty="0">
                <a:effectLst/>
                <a:latin typeface="Tahoma" panose="020B0604030504040204" pitchFamily="34" charset="0"/>
                <a:ea typeface="Tahoma" panose="020B0604030504040204" pitchFamily="34" charset="0"/>
              </a:rPr>
              <a:t>Este Componente Complementario del Pilar Contributivo está basado en el ahorro</a:t>
            </a:r>
            <a:r>
              <a:rPr lang="es-ES" sz="1800" spc="5" dirty="0">
                <a:effectLst/>
                <a:latin typeface="Tahoma" panose="020B0604030504040204" pitchFamily="34" charset="0"/>
                <a:ea typeface="Tahoma" panose="020B0604030504040204" pitchFamily="34" charset="0"/>
              </a:rPr>
              <a:t> </a:t>
            </a:r>
            <a:r>
              <a:rPr lang="es-ES" sz="1800" dirty="0">
                <a:effectLst/>
                <a:latin typeface="Tahoma" panose="020B0604030504040204" pitchFamily="34" charset="0"/>
                <a:ea typeface="Tahoma" panose="020B0604030504040204" pitchFamily="34" charset="0"/>
              </a:rPr>
              <a:t>proveniente de las cotizaciones y sus respectivos rendimientos financieros</a:t>
            </a:r>
            <a:endParaRPr lang="en-US" sz="1400" dirty="0"/>
          </a:p>
          <a:p>
            <a:pPr marL="1257300" lvl="2" indent="457200"/>
            <a:endParaRPr lang="en-US" dirty="0"/>
          </a:p>
          <a:p>
            <a:pPr marL="1257300" lvl="2" indent="457200"/>
            <a:endParaRPr lang="en-US" dirty="0"/>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75656" y="256474"/>
            <a:ext cx="7668344" cy="886526"/>
          </a:xfrm>
        </p:spPr>
        <p:txBody>
          <a:bodyPr/>
          <a:lstStyle/>
          <a:p>
            <a:r>
              <a:rPr lang="en-US" sz="1600" dirty="0">
                <a:sym typeface="+mn-ea"/>
              </a:rPr>
              <a:t>ARTÍCULO 32. LIQUIDACIÓN Y MONTO DE LA PENSIÓN INTEGRAL DE VEJEZ. EN EL PILAR CONTRIBUTIVO</a:t>
            </a:r>
            <a:r>
              <a:rPr lang="en-US" sz="3200" dirty="0">
                <a:sym typeface="+mn-ea"/>
              </a:rPr>
              <a:t>.</a:t>
            </a:r>
            <a:r>
              <a:rPr lang="en-US" sz="1600" dirty="0">
                <a:sym typeface="+mn-ea"/>
              </a:rPr>
              <a:t>. </a:t>
            </a:r>
            <a:br>
              <a:rPr lang="en-US" sz="1600" dirty="0"/>
            </a:br>
            <a:endParaRPr lang="en-US" sz="1600" dirty="0"/>
          </a:p>
        </p:txBody>
      </p:sp>
      <p:sp>
        <p:nvSpPr>
          <p:cNvPr id="4" name="Content Placeholder 3"/>
          <p:cNvSpPr>
            <a:spLocks noGrp="1"/>
          </p:cNvSpPr>
          <p:nvPr>
            <p:ph idx="1"/>
          </p:nvPr>
        </p:nvSpPr>
        <p:spPr/>
        <p:txBody>
          <a:bodyPr/>
          <a:lstStyle/>
          <a:p>
            <a:r>
              <a:rPr lang="es-ES" dirty="0"/>
              <a:t>El valor de la prestación del se calculará, a partir del valor existente en la cuenta de ahorro individual del(la) afiliado(a) estipulada en dicho componente y con la fórmula actuarial correspondiente a una renta mensual hasta su fallecimiento y la sustitución a sus beneficiarios de ley, por el tiempo a que ellos tengan derecho e incluirá el pago de trece (13) mesadas anuales.</a:t>
            </a:r>
            <a:endParaRPr lang="es-CO" dirty="0"/>
          </a:p>
          <a:p>
            <a:endParaRPr lang="en-US" dirty="0"/>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51050" y="244190"/>
            <a:ext cx="7092950" cy="692435"/>
          </a:xfrm>
        </p:spPr>
        <p:txBody>
          <a:bodyPr/>
          <a:lstStyle/>
          <a:p>
            <a:r>
              <a:rPr lang="es-ES" sz="2400" dirty="0"/>
              <a:t>ARTÍCULO 34. INTEGRACIÓN Y PAGO DE LA PENSIÓN DE VEJEZ. </a:t>
            </a:r>
            <a:endParaRPr lang="en-US" sz="2400" dirty="0"/>
          </a:p>
        </p:txBody>
      </p:sp>
      <p:sp>
        <p:nvSpPr>
          <p:cNvPr id="3" name="Content Placeholder 2"/>
          <p:cNvSpPr>
            <a:spLocks noGrp="1"/>
          </p:cNvSpPr>
          <p:nvPr>
            <p:ph idx="1"/>
          </p:nvPr>
        </p:nvSpPr>
        <p:spPr/>
        <p:txBody>
          <a:bodyPr/>
          <a:lstStyle/>
          <a:p>
            <a:endParaRPr lang="es-CO" altLang="en-US" dirty="0">
              <a:solidFill>
                <a:srgbClr val="FF0000"/>
              </a:solidFill>
              <a:highlight>
                <a:srgbClr val="FFFF00"/>
              </a:highlight>
            </a:endParaRPr>
          </a:p>
          <a:p>
            <a:endParaRPr lang="es-CO" altLang="en-US" dirty="0">
              <a:solidFill>
                <a:srgbClr val="FF0000"/>
              </a:solidFill>
              <a:highlight>
                <a:srgbClr val="FFFF00"/>
              </a:highlight>
            </a:endParaRPr>
          </a:p>
          <a:p>
            <a:r>
              <a:rPr lang="es-CO" altLang="en-US" dirty="0" err="1"/>
              <a:t>Componete</a:t>
            </a:r>
            <a:r>
              <a:rPr lang="es-CO" altLang="en-US" dirty="0"/>
              <a:t>  Prima media</a:t>
            </a:r>
          </a:p>
          <a:p>
            <a:r>
              <a:rPr lang="es-ES" dirty="0"/>
              <a:t>Componente Complementario de Ahorro Individual</a:t>
            </a:r>
          </a:p>
          <a:p>
            <a:r>
              <a:rPr lang="es-ES" altLang="en-US" dirty="0"/>
              <a:t>Lo paga Colpensiones</a:t>
            </a:r>
          </a:p>
          <a:p>
            <a:endParaRPr lang="es-CO" altLang="en-US" dirty="0">
              <a:solidFill>
                <a:srgbClr val="FF0000"/>
              </a:solidFill>
              <a:highlight>
                <a:srgbClr val="FFFF00"/>
              </a:highlight>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a:extLst>
              <a:ext uri="{FF2B5EF4-FFF2-40B4-BE49-F238E27FC236}">
                <a16:creationId xmlns:a16="http://schemas.microsoft.com/office/drawing/2014/main" id="{78B598C7-D43E-4892-9092-834A49F86AF8}"/>
              </a:ext>
            </a:extLst>
          </p:cNvPr>
          <p:cNvSpPr>
            <a:spLocks noGrp="1"/>
          </p:cNvSpPr>
          <p:nvPr>
            <p:ph type="body" idx="1"/>
          </p:nvPr>
        </p:nvSpPr>
        <p:spPr>
          <a:xfrm>
            <a:off x="105754" y="2780928"/>
            <a:ext cx="2057524" cy="3397307"/>
          </a:xfrm>
        </p:spPr>
        <p:txBody>
          <a:bodyPr/>
          <a:lstStyle/>
          <a:p>
            <a:r>
              <a:rPr lang="es-419" dirty="0"/>
              <a:t>A</a:t>
            </a:r>
            <a:endParaRPr lang="es-CO" dirty="0"/>
          </a:p>
        </p:txBody>
      </p:sp>
      <p:sp>
        <p:nvSpPr>
          <p:cNvPr id="8" name="Marcador de texto 7">
            <a:extLst>
              <a:ext uri="{FF2B5EF4-FFF2-40B4-BE49-F238E27FC236}">
                <a16:creationId xmlns:a16="http://schemas.microsoft.com/office/drawing/2014/main" id="{53745C17-4205-401A-A82D-261588AD71E2}"/>
              </a:ext>
            </a:extLst>
          </p:cNvPr>
          <p:cNvSpPr>
            <a:spLocks noGrp="1"/>
          </p:cNvSpPr>
          <p:nvPr>
            <p:ph type="body" idx="2"/>
          </p:nvPr>
        </p:nvSpPr>
        <p:spPr>
          <a:xfrm>
            <a:off x="5950445" y="2771790"/>
            <a:ext cx="2285357" cy="3397307"/>
          </a:xfrm>
        </p:spPr>
        <p:txBody>
          <a:bodyPr/>
          <a:lstStyle/>
          <a:p>
            <a:r>
              <a:rPr lang="es-419" dirty="0"/>
              <a:t>A</a:t>
            </a:r>
            <a:endParaRPr lang="es-CO" dirty="0"/>
          </a:p>
        </p:txBody>
      </p:sp>
      <p:sp>
        <p:nvSpPr>
          <p:cNvPr id="12" name="Título 1">
            <a:extLst>
              <a:ext uri="{FF2B5EF4-FFF2-40B4-BE49-F238E27FC236}">
                <a16:creationId xmlns:a16="http://schemas.microsoft.com/office/drawing/2014/main" id="{3B5C0ED3-E1B4-4726-A35A-8F1E603A60F2}"/>
              </a:ext>
            </a:extLst>
          </p:cNvPr>
          <p:cNvSpPr txBox="1">
            <a:spLocks/>
          </p:cNvSpPr>
          <p:nvPr/>
        </p:nvSpPr>
        <p:spPr>
          <a:xfrm>
            <a:off x="1691680" y="376975"/>
            <a:ext cx="7272808" cy="673483"/>
          </a:xfrm>
          <a:prstGeom prst="rect">
            <a:avLst/>
          </a:prstGeom>
          <a:noFill/>
          <a:ln w="9525">
            <a:noFill/>
          </a:ln>
        </p:spPr>
        <p:txBody>
          <a:bodyPr spcFirstLastPara="1" wrap="square" lIns="91425" tIns="91425" rIns="91425" bIns="91425" anchor="ctr" anchorCtr="0">
            <a:noAutofit/>
          </a:bodyPr>
          <a:lstStyle>
            <a:lvl1pPr lvl="0" algn="l" rtl="0" eaLnBrk="0" fontAlgn="base" hangingPunct="0">
              <a:lnSpc>
                <a:spcPct val="80000"/>
              </a:lnSpc>
              <a:spcBef>
                <a:spcPts val="0"/>
              </a:spcBef>
              <a:spcAft>
                <a:spcPts val="0"/>
              </a:spcAft>
              <a:buSzPts val="2000"/>
              <a:buNone/>
              <a:defRPr sz="3600" b="1">
                <a:solidFill>
                  <a:schemeClr val="tx1"/>
                </a:solidFill>
                <a:latin typeface="+mj-lt"/>
                <a:ea typeface="+mj-ea"/>
                <a:cs typeface="+mj-cs"/>
              </a:defRPr>
            </a:lvl1pPr>
            <a:lvl2pPr lvl="1" algn="l" rtl="0" eaLnBrk="0" fontAlgn="base" hangingPunct="0">
              <a:lnSpc>
                <a:spcPct val="80000"/>
              </a:lnSpc>
              <a:spcBef>
                <a:spcPts val="0"/>
              </a:spcBef>
              <a:spcAft>
                <a:spcPts val="0"/>
              </a:spcAft>
              <a:buSzPts val="2000"/>
              <a:buNone/>
              <a:defRPr sz="3600" b="1">
                <a:solidFill>
                  <a:schemeClr val="tx1"/>
                </a:solidFill>
                <a:latin typeface="Book Antiqua" panose="02040602050305030304" pitchFamily="18" charset="0"/>
                <a:cs typeface="Times New Roman" panose="02020603050405020304" pitchFamily="18" charset="0"/>
              </a:defRPr>
            </a:lvl2pPr>
            <a:lvl3pPr lvl="2" algn="l" rtl="0" eaLnBrk="0" fontAlgn="base" hangingPunct="0">
              <a:lnSpc>
                <a:spcPct val="80000"/>
              </a:lnSpc>
              <a:spcBef>
                <a:spcPts val="0"/>
              </a:spcBef>
              <a:spcAft>
                <a:spcPts val="0"/>
              </a:spcAft>
              <a:buSzPts val="2000"/>
              <a:buNone/>
              <a:defRPr sz="3600" b="1">
                <a:solidFill>
                  <a:schemeClr val="tx1"/>
                </a:solidFill>
                <a:latin typeface="Book Antiqua" panose="02040602050305030304" pitchFamily="18" charset="0"/>
                <a:cs typeface="Times New Roman" panose="02020603050405020304" pitchFamily="18" charset="0"/>
              </a:defRPr>
            </a:lvl3pPr>
            <a:lvl4pPr lvl="3" algn="l" rtl="0" eaLnBrk="0" fontAlgn="base" hangingPunct="0">
              <a:lnSpc>
                <a:spcPct val="80000"/>
              </a:lnSpc>
              <a:spcBef>
                <a:spcPts val="0"/>
              </a:spcBef>
              <a:spcAft>
                <a:spcPts val="0"/>
              </a:spcAft>
              <a:buSzPts val="2000"/>
              <a:buNone/>
              <a:defRPr sz="3600" b="1">
                <a:solidFill>
                  <a:schemeClr val="tx1"/>
                </a:solidFill>
                <a:latin typeface="Book Antiqua" panose="02040602050305030304" pitchFamily="18" charset="0"/>
                <a:cs typeface="Times New Roman" panose="02020603050405020304" pitchFamily="18" charset="0"/>
              </a:defRPr>
            </a:lvl4pPr>
            <a:lvl5pPr lvl="4" algn="l" rtl="0" eaLnBrk="0" fontAlgn="base" hangingPunct="0">
              <a:lnSpc>
                <a:spcPct val="80000"/>
              </a:lnSpc>
              <a:spcBef>
                <a:spcPts val="0"/>
              </a:spcBef>
              <a:spcAft>
                <a:spcPts val="0"/>
              </a:spcAft>
              <a:buSzPts val="2000"/>
              <a:buNone/>
              <a:defRPr sz="3600" b="1">
                <a:solidFill>
                  <a:schemeClr val="tx1"/>
                </a:solidFill>
                <a:latin typeface="Book Antiqua" panose="02040602050305030304" pitchFamily="18" charset="0"/>
                <a:cs typeface="Times New Roman" panose="02020603050405020304" pitchFamily="18" charset="0"/>
              </a:defRPr>
            </a:lvl5pPr>
            <a:lvl6pPr marL="457200" lvl="5" algn="l" rtl="0" fontAlgn="base">
              <a:lnSpc>
                <a:spcPct val="80000"/>
              </a:lnSpc>
              <a:spcBef>
                <a:spcPts val="0"/>
              </a:spcBef>
              <a:spcAft>
                <a:spcPts val="0"/>
              </a:spcAft>
              <a:buSzPts val="2000"/>
              <a:buNone/>
              <a:defRPr sz="3600" b="1">
                <a:solidFill>
                  <a:schemeClr val="tx1"/>
                </a:solidFill>
                <a:latin typeface="Book Antiqua" panose="02040602050305030304" pitchFamily="18" charset="0"/>
                <a:cs typeface="Times New Roman" panose="02020603050405020304" pitchFamily="18" charset="0"/>
              </a:defRPr>
            </a:lvl6pPr>
            <a:lvl7pPr marL="914400" lvl="6" algn="l" rtl="0" fontAlgn="base">
              <a:lnSpc>
                <a:spcPct val="80000"/>
              </a:lnSpc>
              <a:spcBef>
                <a:spcPts val="0"/>
              </a:spcBef>
              <a:spcAft>
                <a:spcPts val="0"/>
              </a:spcAft>
              <a:buSzPts val="2000"/>
              <a:buNone/>
              <a:defRPr sz="3600" b="1">
                <a:solidFill>
                  <a:schemeClr val="tx1"/>
                </a:solidFill>
                <a:latin typeface="Book Antiqua" panose="02040602050305030304" pitchFamily="18" charset="0"/>
                <a:cs typeface="Times New Roman" panose="02020603050405020304" pitchFamily="18" charset="0"/>
              </a:defRPr>
            </a:lvl7pPr>
            <a:lvl8pPr marL="1371600" lvl="7" algn="l" rtl="0" fontAlgn="base">
              <a:lnSpc>
                <a:spcPct val="80000"/>
              </a:lnSpc>
              <a:spcBef>
                <a:spcPts val="0"/>
              </a:spcBef>
              <a:spcAft>
                <a:spcPts val="0"/>
              </a:spcAft>
              <a:buSzPts val="2000"/>
              <a:buNone/>
              <a:defRPr sz="3600" b="1">
                <a:solidFill>
                  <a:schemeClr val="tx1"/>
                </a:solidFill>
                <a:latin typeface="Book Antiqua" panose="02040602050305030304" pitchFamily="18" charset="0"/>
                <a:cs typeface="Times New Roman" panose="02020603050405020304" pitchFamily="18" charset="0"/>
              </a:defRPr>
            </a:lvl8pPr>
            <a:lvl9pPr marL="1828800" lvl="8" algn="l" rtl="0" fontAlgn="base">
              <a:lnSpc>
                <a:spcPct val="80000"/>
              </a:lnSpc>
              <a:spcBef>
                <a:spcPts val="0"/>
              </a:spcBef>
              <a:spcAft>
                <a:spcPts val="0"/>
              </a:spcAft>
              <a:buSzPts val="2000"/>
              <a:buNone/>
              <a:defRPr sz="3600" b="1">
                <a:solidFill>
                  <a:schemeClr val="tx1"/>
                </a:solidFill>
                <a:latin typeface="Book Antiqua" panose="02040602050305030304" pitchFamily="18" charset="0"/>
                <a:cs typeface="Times New Roman" panose="02020603050405020304" pitchFamily="18" charset="0"/>
              </a:defRPr>
            </a:lvl9pPr>
          </a:lstStyle>
          <a:p>
            <a:r>
              <a:rPr lang="es-CO" altLang="en-US" dirty="0">
                <a:sym typeface="+mn-ea"/>
              </a:rPr>
              <a:t>        E</a:t>
            </a:r>
            <a:r>
              <a:rPr lang="es-ES" dirty="0"/>
              <a:t>CAPITULO VII</a:t>
            </a:r>
          </a:p>
          <a:p>
            <a:r>
              <a:rPr lang="es-ES" sz="1800" b="1" dirty="0">
                <a:effectLst/>
                <a:latin typeface="Tahoma" panose="020B0604030504040204" pitchFamily="34" charset="0"/>
                <a:ea typeface="Tahoma" panose="020B0604030504040204" pitchFamily="34" charset="0"/>
              </a:rPr>
              <a:t>Beneficios Especiales Frente A La Pensión Integral De Vejez</a:t>
            </a:r>
            <a:r>
              <a:rPr lang="es-ES" sz="1800" b="1" spc="5" dirty="0">
                <a:effectLst/>
                <a:latin typeface="Tahoma" panose="020B0604030504040204" pitchFamily="34" charset="0"/>
                <a:ea typeface="Tahoma" panose="020B0604030504040204" pitchFamily="34" charset="0"/>
              </a:rPr>
              <a:t> </a:t>
            </a:r>
            <a:endParaRPr lang="es-CO" sz="1800" dirty="0">
              <a:effectLst/>
              <a:latin typeface="Tahoma" panose="020B0604030504040204" pitchFamily="34" charset="0"/>
              <a:ea typeface="Tahoma" panose="020B0604030504040204" pitchFamily="34" charset="0"/>
            </a:endParaRPr>
          </a:p>
          <a:p>
            <a:r>
              <a:rPr lang="es-ES" dirty="0"/>
              <a:t>  </a:t>
            </a:r>
          </a:p>
        </p:txBody>
      </p:sp>
      <p:graphicFrame>
        <p:nvGraphicFramePr>
          <p:cNvPr id="14" name="Diagrama 13">
            <a:extLst>
              <a:ext uri="{FF2B5EF4-FFF2-40B4-BE49-F238E27FC236}">
                <a16:creationId xmlns:a16="http://schemas.microsoft.com/office/drawing/2014/main" id="{4E9777DE-511B-4299-923A-7ECD1E95DD0E}"/>
              </a:ext>
            </a:extLst>
          </p:cNvPr>
          <p:cNvGraphicFramePr/>
          <p:nvPr>
            <p:extLst>
              <p:ext uri="{D42A27DB-BD31-4B8C-83A1-F6EECF244321}">
                <p14:modId xmlns:p14="http://schemas.microsoft.com/office/powerpoint/2010/main" val="1725460354"/>
              </p:ext>
            </p:extLst>
          </p:nvPr>
        </p:nvGraphicFramePr>
        <p:xfrm>
          <a:off x="467544" y="1775616"/>
          <a:ext cx="7848872" cy="470540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6" name="Título 15">
            <a:extLst>
              <a:ext uri="{FF2B5EF4-FFF2-40B4-BE49-F238E27FC236}">
                <a16:creationId xmlns:a16="http://schemas.microsoft.com/office/drawing/2014/main" id="{2F7FAEA0-E5D1-49C9-B997-EB715E86C4A2}"/>
              </a:ext>
            </a:extLst>
          </p:cNvPr>
          <p:cNvSpPr>
            <a:spLocks noGrp="1"/>
          </p:cNvSpPr>
          <p:nvPr>
            <p:ph type="title"/>
          </p:nvPr>
        </p:nvSpPr>
        <p:spPr>
          <a:xfrm>
            <a:off x="1381250" y="1194816"/>
            <a:ext cx="5639022" cy="580800"/>
          </a:xfrm>
        </p:spPr>
        <p:txBody>
          <a:bodyPr/>
          <a:lstStyle/>
          <a:p>
            <a:r>
              <a:rPr lang="es-419" dirty="0"/>
              <a:t>Art: 35,36,37,38, 39</a:t>
            </a:r>
            <a:endParaRPr lang="es-CO" dirty="0"/>
          </a:p>
        </p:txBody>
      </p:sp>
      <p:sp>
        <p:nvSpPr>
          <p:cNvPr id="2" name="CuadroTexto 1">
            <a:extLst>
              <a:ext uri="{FF2B5EF4-FFF2-40B4-BE49-F238E27FC236}">
                <a16:creationId xmlns:a16="http://schemas.microsoft.com/office/drawing/2014/main" id="{13522561-66D5-449D-8ABB-B9951B397C71}"/>
              </a:ext>
            </a:extLst>
          </p:cNvPr>
          <p:cNvSpPr txBox="1"/>
          <p:nvPr/>
        </p:nvSpPr>
        <p:spPr>
          <a:xfrm>
            <a:off x="1139452" y="5934670"/>
            <a:ext cx="8235802" cy="923330"/>
          </a:xfrm>
          <a:prstGeom prst="rect">
            <a:avLst/>
          </a:prstGeom>
          <a:noFill/>
        </p:spPr>
        <p:txBody>
          <a:bodyPr wrap="square" rtlCol="0">
            <a:spAutoFit/>
          </a:bodyPr>
          <a:lstStyle/>
          <a:p>
            <a:r>
              <a:rPr lang="es-ES" sz="1800" dirty="0">
                <a:effectLst/>
                <a:highlight>
                  <a:srgbClr val="FFFF00"/>
                </a:highlight>
                <a:latin typeface="Tahoma" panose="020B0604030504040204" pitchFamily="34" charset="0"/>
                <a:ea typeface="Tahoma" panose="020B0604030504040204" pitchFamily="34" charset="0"/>
              </a:rPr>
              <a:t>La</a:t>
            </a:r>
            <a:r>
              <a:rPr lang="es-ES" sz="1800" spc="5" dirty="0">
                <a:effectLst/>
                <a:highlight>
                  <a:srgbClr val="FFFF00"/>
                </a:highlight>
                <a:latin typeface="Tahoma" panose="020B0604030504040204" pitchFamily="34" charset="0"/>
                <a:ea typeface="Tahoma" panose="020B0604030504040204" pitchFamily="34" charset="0"/>
              </a:rPr>
              <a:t> </a:t>
            </a:r>
            <a:r>
              <a:rPr lang="es-ES" sz="1800" dirty="0">
                <a:effectLst/>
                <a:highlight>
                  <a:srgbClr val="FFFF00"/>
                </a:highlight>
                <a:latin typeface="Tahoma" panose="020B0604030504040204" pitchFamily="34" charset="0"/>
                <a:ea typeface="Tahoma" panose="020B0604030504040204" pitchFamily="34" charset="0"/>
              </a:rPr>
              <a:t>pensión</a:t>
            </a:r>
            <a:r>
              <a:rPr lang="es-ES" sz="1800" spc="5" dirty="0">
                <a:effectLst/>
                <a:highlight>
                  <a:srgbClr val="FFFF00"/>
                </a:highlight>
                <a:latin typeface="Tahoma" panose="020B0604030504040204" pitchFamily="34" charset="0"/>
                <a:ea typeface="Tahoma" panose="020B0604030504040204" pitchFamily="34" charset="0"/>
              </a:rPr>
              <a:t> </a:t>
            </a:r>
            <a:r>
              <a:rPr lang="es-ES" sz="1800" dirty="0">
                <a:effectLst/>
                <a:highlight>
                  <a:srgbClr val="FFFF00"/>
                </a:highlight>
                <a:latin typeface="Tahoma" panose="020B0604030504040204" pitchFamily="34" charset="0"/>
                <a:ea typeface="Tahoma" panose="020B0604030504040204" pitchFamily="34" charset="0"/>
              </a:rPr>
              <a:t>familiar</a:t>
            </a:r>
            <a:r>
              <a:rPr lang="es-ES" sz="1800" spc="5" dirty="0">
                <a:effectLst/>
                <a:highlight>
                  <a:srgbClr val="FFFF00"/>
                </a:highlight>
                <a:latin typeface="Tahoma" panose="020B0604030504040204" pitchFamily="34" charset="0"/>
                <a:ea typeface="Tahoma" panose="020B0604030504040204" pitchFamily="34" charset="0"/>
              </a:rPr>
              <a:t> </a:t>
            </a:r>
            <a:r>
              <a:rPr lang="es-ES" sz="1800" dirty="0">
                <a:effectLst/>
                <a:highlight>
                  <a:srgbClr val="FFFF00"/>
                </a:highlight>
                <a:latin typeface="Tahoma" panose="020B0604030504040204" pitchFamily="34" charset="0"/>
                <a:ea typeface="Tahoma" panose="020B0604030504040204" pitchFamily="34" charset="0"/>
              </a:rPr>
              <a:t>es</a:t>
            </a:r>
            <a:r>
              <a:rPr lang="es-ES" sz="1800" spc="5" dirty="0">
                <a:effectLst/>
                <a:highlight>
                  <a:srgbClr val="FFFF00"/>
                </a:highlight>
                <a:latin typeface="Tahoma" panose="020B0604030504040204" pitchFamily="34" charset="0"/>
                <a:ea typeface="Tahoma" panose="020B0604030504040204" pitchFamily="34" charset="0"/>
              </a:rPr>
              <a:t> </a:t>
            </a:r>
            <a:r>
              <a:rPr lang="es-ES" sz="1800" dirty="0">
                <a:effectLst/>
                <a:highlight>
                  <a:srgbClr val="FFFF00"/>
                </a:highlight>
                <a:latin typeface="Tahoma" panose="020B0604030504040204" pitchFamily="34" charset="0"/>
                <a:ea typeface="Tahoma" panose="020B0604030504040204" pitchFamily="34" charset="0"/>
              </a:rPr>
              <a:t>incompatible</a:t>
            </a:r>
            <a:r>
              <a:rPr lang="es-ES" sz="1800" spc="5" dirty="0">
                <a:effectLst/>
                <a:highlight>
                  <a:srgbClr val="FFFF00"/>
                </a:highlight>
                <a:latin typeface="Tahoma" panose="020B0604030504040204" pitchFamily="34" charset="0"/>
                <a:ea typeface="Tahoma" panose="020B0604030504040204" pitchFamily="34" charset="0"/>
              </a:rPr>
              <a:t> </a:t>
            </a:r>
            <a:r>
              <a:rPr lang="es-ES" sz="1800" dirty="0">
                <a:effectLst/>
                <a:highlight>
                  <a:srgbClr val="FFFF00"/>
                </a:highlight>
                <a:latin typeface="Tahoma" panose="020B0604030504040204" pitchFamily="34" charset="0"/>
                <a:ea typeface="Tahoma" panose="020B0604030504040204" pitchFamily="34" charset="0"/>
              </a:rPr>
              <a:t>con</a:t>
            </a:r>
            <a:r>
              <a:rPr lang="es-ES" sz="1800" spc="5" dirty="0">
                <a:effectLst/>
                <a:highlight>
                  <a:srgbClr val="FFFF00"/>
                </a:highlight>
                <a:latin typeface="Tahoma" panose="020B0604030504040204" pitchFamily="34" charset="0"/>
                <a:ea typeface="Tahoma" panose="020B0604030504040204" pitchFamily="34" charset="0"/>
              </a:rPr>
              <a:t> </a:t>
            </a:r>
            <a:r>
              <a:rPr lang="es-ES" sz="1800" dirty="0">
                <a:effectLst/>
                <a:highlight>
                  <a:srgbClr val="FFFF00"/>
                </a:highlight>
                <a:latin typeface="Tahoma" panose="020B0604030504040204" pitchFamily="34" charset="0"/>
                <a:ea typeface="Tahoma" panose="020B0604030504040204" pitchFamily="34" charset="0"/>
              </a:rPr>
              <a:t>cualquier</a:t>
            </a:r>
            <a:r>
              <a:rPr lang="es-ES" sz="1800" spc="5" dirty="0">
                <a:effectLst/>
                <a:highlight>
                  <a:srgbClr val="FFFF00"/>
                </a:highlight>
                <a:latin typeface="Tahoma" panose="020B0604030504040204" pitchFamily="34" charset="0"/>
                <a:ea typeface="Tahoma" panose="020B0604030504040204" pitchFamily="34" charset="0"/>
              </a:rPr>
              <a:t> </a:t>
            </a:r>
            <a:r>
              <a:rPr lang="es-ES" sz="1800" dirty="0">
                <a:effectLst/>
                <a:highlight>
                  <a:srgbClr val="FFFF00"/>
                </a:highlight>
                <a:latin typeface="Tahoma" panose="020B0604030504040204" pitchFamily="34" charset="0"/>
                <a:ea typeface="Tahoma" panose="020B0604030504040204" pitchFamily="34" charset="0"/>
              </a:rPr>
              <a:t>otra</a:t>
            </a:r>
            <a:r>
              <a:rPr lang="es-ES" sz="1800" spc="5" dirty="0">
                <a:effectLst/>
                <a:highlight>
                  <a:srgbClr val="FFFF00"/>
                </a:highlight>
                <a:latin typeface="Tahoma" panose="020B0604030504040204" pitchFamily="34" charset="0"/>
                <a:ea typeface="Tahoma" panose="020B0604030504040204" pitchFamily="34" charset="0"/>
              </a:rPr>
              <a:t> </a:t>
            </a:r>
            <a:r>
              <a:rPr lang="es-ES" sz="1800" dirty="0">
                <a:effectLst/>
                <a:highlight>
                  <a:srgbClr val="FFFF00"/>
                </a:highlight>
                <a:latin typeface="Tahoma" panose="020B0604030504040204" pitchFamily="34" charset="0"/>
                <a:ea typeface="Tahoma" panose="020B0604030504040204" pitchFamily="34" charset="0"/>
              </a:rPr>
              <a:t>pensión</a:t>
            </a:r>
            <a:r>
              <a:rPr lang="es-ES" sz="1800" spc="5" dirty="0">
                <a:effectLst/>
                <a:highlight>
                  <a:srgbClr val="FFFF00"/>
                </a:highlight>
                <a:latin typeface="Tahoma" panose="020B0604030504040204" pitchFamily="34" charset="0"/>
                <a:ea typeface="Tahoma" panose="020B0604030504040204" pitchFamily="34" charset="0"/>
              </a:rPr>
              <a:t> </a:t>
            </a:r>
            <a:r>
              <a:rPr lang="es-ES" sz="1800" dirty="0">
                <a:effectLst/>
                <a:highlight>
                  <a:srgbClr val="FFFF00"/>
                </a:highlight>
                <a:latin typeface="Tahoma" panose="020B0604030504040204" pitchFamily="34" charset="0"/>
                <a:ea typeface="Tahoma" panose="020B0604030504040204" pitchFamily="34" charset="0"/>
              </a:rPr>
              <a:t>o</a:t>
            </a:r>
            <a:r>
              <a:rPr lang="es-ES" sz="1800" spc="5" dirty="0">
                <a:effectLst/>
                <a:highlight>
                  <a:srgbClr val="FFFF00"/>
                </a:highlight>
                <a:latin typeface="Tahoma" panose="020B0604030504040204" pitchFamily="34" charset="0"/>
                <a:ea typeface="Tahoma" panose="020B0604030504040204" pitchFamily="34" charset="0"/>
              </a:rPr>
              <a:t> </a:t>
            </a:r>
            <a:r>
              <a:rPr lang="es-ES" sz="1800" dirty="0">
                <a:effectLst/>
                <a:highlight>
                  <a:srgbClr val="FFFF00"/>
                </a:highlight>
                <a:latin typeface="Tahoma" panose="020B0604030504040204" pitchFamily="34" charset="0"/>
                <a:ea typeface="Tahoma" panose="020B0604030504040204" pitchFamily="34" charset="0"/>
              </a:rPr>
              <a:t>prestación</a:t>
            </a:r>
            <a:r>
              <a:rPr lang="es-ES" sz="1800" spc="-360" dirty="0">
                <a:effectLst/>
                <a:highlight>
                  <a:srgbClr val="FFFF00"/>
                </a:highlight>
                <a:latin typeface="Tahoma" panose="020B0604030504040204" pitchFamily="34" charset="0"/>
                <a:ea typeface="Tahoma" panose="020B0604030504040204" pitchFamily="34" charset="0"/>
              </a:rPr>
              <a:t> </a:t>
            </a:r>
            <a:r>
              <a:rPr lang="es-ES" sz="1800" dirty="0">
                <a:effectLst/>
                <a:highlight>
                  <a:srgbClr val="FFFF00"/>
                </a:highlight>
                <a:latin typeface="Tahoma" panose="020B0604030504040204" pitchFamily="34" charset="0"/>
                <a:ea typeface="Tahoma" panose="020B0604030504040204" pitchFamily="34" charset="0"/>
              </a:rPr>
              <a:t>económica de la que gozare uno o ambos de los(as) cónyuges o compañeras o</a:t>
            </a:r>
            <a:r>
              <a:rPr lang="es-ES" sz="1800" spc="5" dirty="0">
                <a:effectLst/>
                <a:highlight>
                  <a:srgbClr val="FFFF00"/>
                </a:highlight>
                <a:latin typeface="Tahoma" panose="020B0604030504040204" pitchFamily="34" charset="0"/>
                <a:ea typeface="Tahoma" panose="020B0604030504040204" pitchFamily="34" charset="0"/>
              </a:rPr>
              <a:t> </a:t>
            </a:r>
            <a:r>
              <a:rPr lang="es-ES" sz="1800" dirty="0">
                <a:effectLst/>
                <a:highlight>
                  <a:srgbClr val="FFFF00"/>
                </a:highlight>
                <a:latin typeface="Tahoma" panose="020B0604030504040204" pitchFamily="34" charset="0"/>
                <a:ea typeface="Tahoma" panose="020B0604030504040204" pitchFamily="34" charset="0"/>
              </a:rPr>
              <a:t>compañeros permanentes. No puede </a:t>
            </a:r>
            <a:r>
              <a:rPr lang="es-ES" sz="1800" dirty="0" err="1">
                <a:highlight>
                  <a:srgbClr val="FFFF00"/>
                </a:highlight>
                <a:latin typeface="Tahoma" panose="020B0604030504040204" pitchFamily="34" charset="0"/>
                <a:ea typeface="Tahoma" panose="020B0604030504040204" pitchFamily="34" charset="0"/>
              </a:rPr>
              <a:t>a</a:t>
            </a:r>
            <a:r>
              <a:rPr lang="es-ES" sz="1800" dirty="0" err="1">
                <a:effectLst/>
                <a:highlight>
                  <a:srgbClr val="FFFF00"/>
                </a:highlight>
                <a:latin typeface="Tahoma" panose="020B0604030504040204" pitchFamily="34" charset="0"/>
                <a:ea typeface="Tahoma" panose="020B0604030504040204" pitchFamily="34" charset="0"/>
              </a:rPr>
              <a:t>sceder</a:t>
            </a:r>
            <a:r>
              <a:rPr lang="es-ES" sz="1800" dirty="0">
                <a:effectLst/>
                <a:highlight>
                  <a:srgbClr val="FFFF00"/>
                </a:highlight>
                <a:latin typeface="Tahoma" panose="020B0604030504040204" pitchFamily="34" charset="0"/>
                <a:ea typeface="Tahoma" panose="020B0604030504040204" pitchFamily="34" charset="0"/>
              </a:rPr>
              <a:t> de un SMMLV</a:t>
            </a:r>
            <a:endParaRPr lang="es-CO" dirty="0"/>
          </a:p>
        </p:txBody>
      </p:sp>
    </p:spTree>
    <p:extLst>
      <p:ext uri="{BB962C8B-B14F-4D97-AF65-F5344CB8AC3E}">
        <p14:creationId xmlns:p14="http://schemas.microsoft.com/office/powerpoint/2010/main" val="214352430"/>
      </p:ext>
    </p:extLst>
  </p:cSld>
  <p:clrMapOvr>
    <a:masterClrMapping/>
  </p:clrMapOvr>
  <p:transition>
    <p:fade thruBlk="1"/>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FA20AF3-E13F-49F6-966D-61455BC58365}"/>
              </a:ext>
            </a:extLst>
          </p:cNvPr>
          <p:cNvSpPr>
            <a:spLocks noGrp="1"/>
          </p:cNvSpPr>
          <p:nvPr>
            <p:ph type="title"/>
          </p:nvPr>
        </p:nvSpPr>
        <p:spPr>
          <a:xfrm>
            <a:off x="1187624" y="397117"/>
            <a:ext cx="7956376" cy="539508"/>
          </a:xfrm>
        </p:spPr>
        <p:txBody>
          <a:bodyPr/>
          <a:lstStyle/>
          <a:p>
            <a:pPr marL="133985"/>
            <a:r>
              <a:rPr lang="es-ES" sz="1800" dirty="0"/>
              <a:t>ARTÍCULO 46.   INDEMNIZACIÓN   SUSTITUTIVA   Y/O   DEVOLUCIÓN   DE SALDOS DE LA PENSIÓN DE INVALIDEZ</a:t>
            </a:r>
            <a:r>
              <a:rPr lang="es-ES" sz="1800" b="1" dirty="0">
                <a:effectLst/>
                <a:highlight>
                  <a:srgbClr val="FFFF00"/>
                </a:highlight>
                <a:latin typeface="Tahoma" panose="020B0604030504040204" pitchFamily="34" charset="0"/>
                <a:ea typeface="Tahoma" panose="020B0604030504040204" pitchFamily="34" charset="0"/>
              </a:rPr>
              <a:t>.</a:t>
            </a:r>
            <a:r>
              <a:rPr lang="es-ES" sz="1800" b="1" spc="20" dirty="0">
                <a:effectLst/>
                <a:latin typeface="Tahoma" panose="020B0604030504040204" pitchFamily="34" charset="0"/>
                <a:ea typeface="Tahoma" panose="020B0604030504040204" pitchFamily="34" charset="0"/>
              </a:rPr>
              <a:t> </a:t>
            </a:r>
            <a:endParaRPr lang="es-CO" dirty="0"/>
          </a:p>
        </p:txBody>
      </p:sp>
      <p:sp>
        <p:nvSpPr>
          <p:cNvPr id="3" name="Marcador de contenido 2">
            <a:extLst>
              <a:ext uri="{FF2B5EF4-FFF2-40B4-BE49-F238E27FC236}">
                <a16:creationId xmlns:a16="http://schemas.microsoft.com/office/drawing/2014/main" id="{12A9B813-09DA-43E4-86CB-AD97B09884A0}"/>
              </a:ext>
            </a:extLst>
          </p:cNvPr>
          <p:cNvSpPr>
            <a:spLocks noGrp="1"/>
          </p:cNvSpPr>
          <p:nvPr>
            <p:ph idx="1"/>
          </p:nvPr>
        </p:nvSpPr>
        <p:spPr/>
        <p:txBody>
          <a:bodyPr/>
          <a:lstStyle/>
          <a:p>
            <a:pPr marL="133985" marR="67310" algn="just">
              <a:lnSpc>
                <a:spcPct val="115000"/>
              </a:lnSpc>
              <a:spcBef>
                <a:spcPts val="795"/>
              </a:spcBef>
              <a:spcAft>
                <a:spcPts val="0"/>
              </a:spcAft>
            </a:pPr>
            <a:endParaRPr lang="es-ES" sz="1600" dirty="0"/>
          </a:p>
          <a:p>
            <a:pPr marL="133985" marR="67310" algn="just">
              <a:lnSpc>
                <a:spcPct val="115000"/>
              </a:lnSpc>
              <a:spcBef>
                <a:spcPts val="795"/>
              </a:spcBef>
              <a:spcAft>
                <a:spcPts val="0"/>
              </a:spcAft>
            </a:pPr>
            <a:endParaRPr lang="es-ES" sz="1600" dirty="0"/>
          </a:p>
          <a:p>
            <a:pPr marL="133985" marR="67310" algn="just">
              <a:lnSpc>
                <a:spcPct val="115000"/>
              </a:lnSpc>
              <a:spcBef>
                <a:spcPts val="795"/>
              </a:spcBef>
              <a:spcAft>
                <a:spcPts val="0"/>
              </a:spcAft>
            </a:pPr>
            <a:r>
              <a:rPr lang="es-ES" sz="1600" dirty="0"/>
              <a:t>En el Componente Complementario de Ahorro Individual cuando el(la) afiliado(a) se invalide sin cumplir con los requisitos para acceder a una pensión de invalidez, se le entregará la totalidad del saldo incluidos los rendimientos financieros y adicionado con el valor del bono pensional si a ello hubiere lugar.</a:t>
            </a:r>
            <a:endParaRPr lang="es-CO" sz="1600" dirty="0"/>
          </a:p>
          <a:p>
            <a:pPr marL="133985" marR="69215" algn="just">
              <a:lnSpc>
                <a:spcPct val="115000"/>
              </a:lnSpc>
              <a:spcBef>
                <a:spcPts val="800"/>
              </a:spcBef>
              <a:spcAft>
                <a:spcPts val="0"/>
              </a:spcAft>
            </a:pPr>
            <a:r>
              <a:rPr lang="es-ES" sz="1800" spc="-5" dirty="0">
                <a:effectLst/>
                <a:latin typeface="Tahoma" panose="020B0604030504040204" pitchFamily="34" charset="0"/>
                <a:ea typeface="Tahoma" panose="020B0604030504040204" pitchFamily="34" charset="0"/>
              </a:rPr>
              <a:t>Cuando</a:t>
            </a:r>
            <a:r>
              <a:rPr lang="es-ES" sz="1800" spc="-95" dirty="0">
                <a:effectLst/>
                <a:latin typeface="Tahoma" panose="020B0604030504040204" pitchFamily="34" charset="0"/>
                <a:ea typeface="Tahoma" panose="020B0604030504040204" pitchFamily="34" charset="0"/>
              </a:rPr>
              <a:t> </a:t>
            </a:r>
            <a:r>
              <a:rPr lang="es-ES" sz="1800" spc="-5" dirty="0">
                <a:effectLst/>
                <a:latin typeface="Tahoma" panose="020B0604030504040204" pitchFamily="34" charset="0"/>
                <a:ea typeface="Tahoma" panose="020B0604030504040204" pitchFamily="34" charset="0"/>
              </a:rPr>
              <a:t>el(la)</a:t>
            </a:r>
            <a:r>
              <a:rPr lang="es-ES" sz="1800" spc="-80" dirty="0">
                <a:effectLst/>
                <a:latin typeface="Tahoma" panose="020B0604030504040204" pitchFamily="34" charset="0"/>
                <a:ea typeface="Tahoma" panose="020B0604030504040204" pitchFamily="34" charset="0"/>
              </a:rPr>
              <a:t> </a:t>
            </a:r>
            <a:r>
              <a:rPr lang="es-ES" sz="1800" spc="-5" dirty="0">
                <a:effectLst/>
                <a:latin typeface="Tahoma" panose="020B0604030504040204" pitchFamily="34" charset="0"/>
                <a:ea typeface="Tahoma" panose="020B0604030504040204" pitchFamily="34" charset="0"/>
              </a:rPr>
              <a:t>afiliado(a)</a:t>
            </a:r>
            <a:r>
              <a:rPr lang="es-ES" sz="1800" spc="-95" dirty="0">
                <a:effectLst/>
                <a:latin typeface="Tahoma" panose="020B0604030504040204" pitchFamily="34" charset="0"/>
                <a:ea typeface="Tahoma" panose="020B0604030504040204" pitchFamily="34" charset="0"/>
              </a:rPr>
              <a:t> </a:t>
            </a:r>
            <a:r>
              <a:rPr lang="es-ES" sz="1800" spc="-5" dirty="0">
                <a:effectLst/>
                <a:latin typeface="Tahoma" panose="020B0604030504040204" pitchFamily="34" charset="0"/>
                <a:ea typeface="Tahoma" panose="020B0604030504040204" pitchFamily="34" charset="0"/>
              </a:rPr>
              <a:t>no</a:t>
            </a:r>
            <a:r>
              <a:rPr lang="es-ES" sz="1800" spc="-95" dirty="0">
                <a:effectLst/>
                <a:latin typeface="Tahoma" panose="020B0604030504040204" pitchFamily="34" charset="0"/>
                <a:ea typeface="Tahoma" panose="020B0604030504040204" pitchFamily="34" charset="0"/>
              </a:rPr>
              <a:t> </a:t>
            </a:r>
            <a:r>
              <a:rPr lang="es-ES" sz="1800" spc="-5" dirty="0">
                <a:effectLst/>
                <a:latin typeface="Tahoma" panose="020B0604030504040204" pitchFamily="34" charset="0"/>
                <a:ea typeface="Tahoma" panose="020B0604030504040204" pitchFamily="34" charset="0"/>
              </a:rPr>
              <a:t>solicite</a:t>
            </a:r>
            <a:r>
              <a:rPr lang="es-ES" sz="1800" spc="-85" dirty="0">
                <a:effectLst/>
                <a:latin typeface="Tahoma" panose="020B0604030504040204" pitchFamily="34" charset="0"/>
                <a:ea typeface="Tahoma" panose="020B0604030504040204" pitchFamily="34" charset="0"/>
              </a:rPr>
              <a:t> </a:t>
            </a:r>
            <a:r>
              <a:rPr lang="es-ES" sz="1800" spc="-5" dirty="0">
                <a:effectLst/>
                <a:latin typeface="Tahoma" panose="020B0604030504040204" pitchFamily="34" charset="0"/>
                <a:ea typeface="Tahoma" panose="020B0604030504040204" pitchFamily="34" charset="0"/>
              </a:rPr>
              <a:t>la</a:t>
            </a:r>
            <a:r>
              <a:rPr lang="es-ES" sz="1800" spc="-90" dirty="0">
                <a:effectLst/>
                <a:latin typeface="Tahoma" panose="020B0604030504040204" pitchFamily="34" charset="0"/>
                <a:ea typeface="Tahoma" panose="020B0604030504040204" pitchFamily="34" charset="0"/>
              </a:rPr>
              <a:t> </a:t>
            </a:r>
            <a:r>
              <a:rPr lang="es-ES" sz="1800" dirty="0">
                <a:effectLst/>
                <a:latin typeface="Tahoma" panose="020B0604030504040204" pitchFamily="34" charset="0"/>
                <a:ea typeface="Tahoma" panose="020B0604030504040204" pitchFamily="34" charset="0"/>
              </a:rPr>
              <a:t>indemnización</a:t>
            </a:r>
            <a:r>
              <a:rPr lang="es-ES" sz="1800" spc="-85" dirty="0">
                <a:effectLst/>
                <a:latin typeface="Tahoma" panose="020B0604030504040204" pitchFamily="34" charset="0"/>
                <a:ea typeface="Tahoma" panose="020B0604030504040204" pitchFamily="34" charset="0"/>
              </a:rPr>
              <a:t> </a:t>
            </a:r>
            <a:r>
              <a:rPr lang="es-ES" sz="1800" dirty="0">
                <a:effectLst/>
                <a:latin typeface="Tahoma" panose="020B0604030504040204" pitchFamily="34" charset="0"/>
                <a:ea typeface="Tahoma" panose="020B0604030504040204" pitchFamily="34" charset="0"/>
              </a:rPr>
              <a:t>sustitutiva</a:t>
            </a:r>
            <a:r>
              <a:rPr lang="es-ES" sz="1800" spc="-95" dirty="0">
                <a:effectLst/>
                <a:latin typeface="Tahoma" panose="020B0604030504040204" pitchFamily="34" charset="0"/>
                <a:ea typeface="Tahoma" panose="020B0604030504040204" pitchFamily="34" charset="0"/>
              </a:rPr>
              <a:t> </a:t>
            </a:r>
            <a:r>
              <a:rPr lang="es-ES" sz="1800" dirty="0">
                <a:effectLst/>
                <a:latin typeface="Tahoma" panose="020B0604030504040204" pitchFamily="34" charset="0"/>
                <a:ea typeface="Tahoma" panose="020B0604030504040204" pitchFamily="34" charset="0"/>
              </a:rPr>
              <a:t>y/o</a:t>
            </a:r>
            <a:r>
              <a:rPr lang="es-ES" sz="1800" spc="-80" dirty="0">
                <a:effectLst/>
                <a:latin typeface="Tahoma" panose="020B0604030504040204" pitchFamily="34" charset="0"/>
                <a:ea typeface="Tahoma" panose="020B0604030504040204" pitchFamily="34" charset="0"/>
              </a:rPr>
              <a:t> </a:t>
            </a:r>
            <a:r>
              <a:rPr lang="es-ES" sz="1800" dirty="0">
                <a:effectLst/>
                <a:latin typeface="Tahoma" panose="020B0604030504040204" pitchFamily="34" charset="0"/>
                <a:ea typeface="Tahoma" panose="020B0604030504040204" pitchFamily="34" charset="0"/>
              </a:rPr>
              <a:t>devolución</a:t>
            </a:r>
            <a:r>
              <a:rPr lang="es-ES" sz="1800" spc="-85" dirty="0">
                <a:effectLst/>
                <a:latin typeface="Tahoma" panose="020B0604030504040204" pitchFamily="34" charset="0"/>
                <a:ea typeface="Tahoma" panose="020B0604030504040204" pitchFamily="34" charset="0"/>
              </a:rPr>
              <a:t> </a:t>
            </a:r>
            <a:r>
              <a:rPr lang="es-ES" sz="1800" dirty="0">
                <a:effectLst/>
                <a:latin typeface="Tahoma" panose="020B0604030504040204" pitchFamily="34" charset="0"/>
                <a:ea typeface="Tahoma" panose="020B0604030504040204" pitchFamily="34" charset="0"/>
              </a:rPr>
              <a:t>de</a:t>
            </a:r>
            <a:r>
              <a:rPr lang="es-ES" sz="1800" spc="-85" dirty="0">
                <a:effectLst/>
                <a:latin typeface="Tahoma" panose="020B0604030504040204" pitchFamily="34" charset="0"/>
                <a:ea typeface="Tahoma" panose="020B0604030504040204" pitchFamily="34" charset="0"/>
              </a:rPr>
              <a:t> </a:t>
            </a:r>
            <a:r>
              <a:rPr lang="es-ES" sz="1800" dirty="0">
                <a:effectLst/>
                <a:latin typeface="Tahoma" panose="020B0604030504040204" pitchFamily="34" charset="0"/>
                <a:ea typeface="Tahoma" panose="020B0604030504040204" pitchFamily="34" charset="0"/>
              </a:rPr>
              <a:t>saldos</a:t>
            </a:r>
            <a:r>
              <a:rPr lang="es-ES" sz="1800" spc="-360" dirty="0">
                <a:effectLst/>
                <a:latin typeface="Tahoma" panose="020B0604030504040204" pitchFamily="34" charset="0"/>
                <a:ea typeface="Tahoma" panose="020B0604030504040204" pitchFamily="34" charset="0"/>
              </a:rPr>
              <a:t> </a:t>
            </a:r>
            <a:r>
              <a:rPr lang="es-ES" sz="1800" dirty="0">
                <a:effectLst/>
                <a:latin typeface="Tahoma" panose="020B0604030504040204" pitchFamily="34" charset="0"/>
                <a:ea typeface="Tahoma" panose="020B0604030504040204" pitchFamily="34" charset="0"/>
              </a:rPr>
              <a:t>establecido en este artículo, podrá optar por seguir cotizando al sistema de Protección</a:t>
            </a:r>
            <a:r>
              <a:rPr lang="es-ES" sz="1800" spc="-360" dirty="0">
                <a:effectLst/>
                <a:latin typeface="Tahoma" panose="020B0604030504040204" pitchFamily="34" charset="0"/>
                <a:ea typeface="Tahoma" panose="020B0604030504040204" pitchFamily="34" charset="0"/>
              </a:rPr>
              <a:t> </a:t>
            </a:r>
            <a:r>
              <a:rPr lang="es-ES" sz="1800" dirty="0">
                <a:effectLst/>
                <a:latin typeface="Tahoma" panose="020B0604030504040204" pitchFamily="34" charset="0"/>
                <a:ea typeface="Tahoma" panose="020B0604030504040204" pitchFamily="34" charset="0"/>
              </a:rPr>
              <a:t>Social</a:t>
            </a:r>
            <a:r>
              <a:rPr lang="es-ES" sz="1800" spc="-10" dirty="0">
                <a:effectLst/>
                <a:latin typeface="Tahoma" panose="020B0604030504040204" pitchFamily="34" charset="0"/>
                <a:ea typeface="Tahoma" panose="020B0604030504040204" pitchFamily="34" charset="0"/>
              </a:rPr>
              <a:t> </a:t>
            </a:r>
            <a:r>
              <a:rPr lang="es-ES" sz="1800" dirty="0">
                <a:effectLst/>
                <a:latin typeface="Tahoma" panose="020B0604030504040204" pitchFamily="34" charset="0"/>
                <a:ea typeface="Tahoma" panose="020B0604030504040204" pitchFamily="34" charset="0"/>
              </a:rPr>
              <a:t>Integral</a:t>
            </a:r>
            <a:r>
              <a:rPr lang="es-ES" sz="1800" spc="-5" dirty="0">
                <a:effectLst/>
                <a:latin typeface="Tahoma" panose="020B0604030504040204" pitchFamily="34" charset="0"/>
                <a:ea typeface="Tahoma" panose="020B0604030504040204" pitchFamily="34" charset="0"/>
              </a:rPr>
              <a:t> </a:t>
            </a:r>
            <a:r>
              <a:rPr lang="es-ES" sz="1800" dirty="0">
                <a:effectLst/>
                <a:latin typeface="Tahoma" panose="020B0604030504040204" pitchFamily="34" charset="0"/>
                <a:ea typeface="Tahoma" panose="020B0604030504040204" pitchFamily="34" charset="0"/>
              </a:rPr>
              <a:t>para</a:t>
            </a:r>
            <a:r>
              <a:rPr lang="es-ES" sz="1800" spc="-10" dirty="0">
                <a:effectLst/>
                <a:latin typeface="Tahoma" panose="020B0604030504040204" pitchFamily="34" charset="0"/>
                <a:ea typeface="Tahoma" panose="020B0604030504040204" pitchFamily="34" charset="0"/>
              </a:rPr>
              <a:t> </a:t>
            </a:r>
            <a:r>
              <a:rPr lang="es-ES" sz="1800" dirty="0">
                <a:effectLst/>
                <a:latin typeface="Tahoma" panose="020B0604030504040204" pitchFamily="34" charset="0"/>
                <a:ea typeface="Tahoma" panose="020B0604030504040204" pitchFamily="34" charset="0"/>
              </a:rPr>
              <a:t>la Vejez.</a:t>
            </a:r>
            <a:endParaRPr lang="es-CO" sz="1800" dirty="0">
              <a:effectLst/>
              <a:latin typeface="Tahoma" panose="020B0604030504040204" pitchFamily="34" charset="0"/>
              <a:ea typeface="Tahoma" panose="020B0604030504040204" pitchFamily="34" charset="0"/>
            </a:endParaRPr>
          </a:p>
          <a:p>
            <a:endParaRPr lang="es-CO" dirty="0"/>
          </a:p>
        </p:txBody>
      </p:sp>
    </p:spTree>
    <p:extLst>
      <p:ext uri="{BB962C8B-B14F-4D97-AF65-F5344CB8AC3E}">
        <p14:creationId xmlns:p14="http://schemas.microsoft.com/office/powerpoint/2010/main" val="3057136870"/>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31F3B2A-15F8-456C-943B-ED49CC81275D}"/>
              </a:ext>
            </a:extLst>
          </p:cNvPr>
          <p:cNvSpPr>
            <a:spLocks noGrp="1"/>
          </p:cNvSpPr>
          <p:nvPr>
            <p:ph type="title"/>
          </p:nvPr>
        </p:nvSpPr>
        <p:spPr>
          <a:xfrm>
            <a:off x="2051050" y="172504"/>
            <a:ext cx="7092950" cy="764121"/>
          </a:xfrm>
        </p:spPr>
        <p:txBody>
          <a:bodyPr/>
          <a:lstStyle/>
          <a:p>
            <a:pPr marL="133985" algn="just"/>
            <a:r>
              <a:rPr lang="es-ES" sz="1800" dirty="0"/>
              <a:t>ARTÍCULO 48. BENEFICIARIOS DE LA DE LA SUSTITUCIÓN PENSIONAL POR</a:t>
            </a:r>
            <a:br>
              <a:rPr lang="es-CO" sz="1800" dirty="0"/>
            </a:br>
            <a:r>
              <a:rPr lang="es-ES" sz="1800" dirty="0"/>
              <a:t>MUERTE DEL(A) PENSIONADO(A</a:t>
            </a:r>
            <a:endParaRPr lang="es-CO" sz="1800" dirty="0"/>
          </a:p>
        </p:txBody>
      </p:sp>
      <p:sp>
        <p:nvSpPr>
          <p:cNvPr id="3" name="Marcador de contenido 2">
            <a:extLst>
              <a:ext uri="{FF2B5EF4-FFF2-40B4-BE49-F238E27FC236}">
                <a16:creationId xmlns:a16="http://schemas.microsoft.com/office/drawing/2014/main" id="{02AA3783-60A1-4C1B-B6DC-4BAC4ABAF46A}"/>
              </a:ext>
            </a:extLst>
          </p:cNvPr>
          <p:cNvSpPr>
            <a:spLocks noGrp="1"/>
          </p:cNvSpPr>
          <p:nvPr>
            <p:ph idx="1"/>
          </p:nvPr>
        </p:nvSpPr>
        <p:spPr>
          <a:xfrm>
            <a:off x="504031" y="962303"/>
            <a:ext cx="8135937" cy="5184775"/>
          </a:xfrm>
        </p:spPr>
        <p:txBody>
          <a:bodyPr/>
          <a:lstStyle/>
          <a:p>
            <a:pPr marL="133985" algn="just"/>
            <a:r>
              <a:rPr lang="es-ES" sz="1800" dirty="0"/>
              <a:t>Son Beneficiarios(as) de la Sustitución Pensional por muerte del(la) pensionado(a):</a:t>
            </a:r>
            <a:endParaRPr lang="es-CO" sz="1800" dirty="0"/>
          </a:p>
          <a:p>
            <a:pPr marL="342900" marR="67310" lvl="0" indent="-342900" algn="just">
              <a:lnSpc>
                <a:spcPct val="115000"/>
              </a:lnSpc>
              <a:spcBef>
                <a:spcPts val="800"/>
              </a:spcBef>
              <a:spcAft>
                <a:spcPts val="0"/>
              </a:spcAft>
              <a:buSzPts val="1200"/>
              <a:buFont typeface="Tahoma" panose="020B0604030504040204" pitchFamily="34" charset="0"/>
              <a:buAutoNum type="alphaLcParenR"/>
              <a:tabLst>
                <a:tab pos="405765" algn="l"/>
              </a:tabLst>
            </a:pPr>
            <a:r>
              <a:rPr lang="es-ES" sz="1800" dirty="0"/>
              <a:t>En forma vitalicia, el(la) cónyuge o la compañera o compañero permanente supérstite siempre y cuando dicha(o) beneficiaria(o), a la fecha del fallecimiento del causante, tenga 30 o más años de edad.</a:t>
            </a:r>
            <a:endParaRPr lang="es-CO" sz="1800" dirty="0"/>
          </a:p>
          <a:p>
            <a:pPr marL="342900" marR="66040" lvl="0" indent="-342900" algn="just">
              <a:lnSpc>
                <a:spcPct val="115000"/>
              </a:lnSpc>
              <a:spcBef>
                <a:spcPts val="5"/>
              </a:spcBef>
              <a:spcAft>
                <a:spcPts val="0"/>
              </a:spcAft>
              <a:buSzPts val="1200"/>
              <a:buFont typeface="Tahoma" panose="020B0604030504040204" pitchFamily="34" charset="0"/>
              <a:buAutoNum type="alphaLcParenR"/>
              <a:tabLst>
                <a:tab pos="405765" algn="l"/>
              </a:tabLst>
            </a:pPr>
            <a:r>
              <a:rPr lang="es-ES" sz="1800" dirty="0"/>
              <a:t>En forma temporal, el(la) cónyuge o la compañera o compañero permanente supérstite, siempre y cuando dicho(a) beneficiario(a), a la fecha del fallecimiento del(a) causante, tenga menos de 30 años de edad, y no haya procreado hijos(as) con esta(e). La pensión temporal se pagará mientras el(la) beneficiario(a)viva y tendrá una duración máxima de 20 años. En este caso, el(la) beneficiario(a)deberá cotizar al sistema para obtener su propia pensión de vejez, con cargo a aquella prestación. Si tiene hijos(as) con el(la) causante aplicará el literal a).</a:t>
            </a:r>
          </a:p>
          <a:p>
            <a:pPr marL="0" marR="66040" lvl="0" indent="0" algn="just">
              <a:lnSpc>
                <a:spcPct val="115000"/>
              </a:lnSpc>
              <a:spcBef>
                <a:spcPts val="5"/>
              </a:spcBef>
              <a:spcAft>
                <a:spcPts val="0"/>
              </a:spcAft>
              <a:buSzPts val="1200"/>
              <a:tabLst>
                <a:tab pos="405765" algn="l"/>
              </a:tabLst>
            </a:pPr>
            <a:r>
              <a:rPr lang="es-ES" sz="1800" dirty="0"/>
              <a:t>En estos casos, el(la) cónyuge o la compañera o compañero permanente supérstite, deberá acreditar que estuvo haciendo vida marital con el(la) causante hasta su muerte y que haya convivido con el(la) fallecida(o) no menos de cinco (5) años continuos con anterioridad a su muerte</a:t>
            </a:r>
            <a:endParaRPr lang="es-CO" sz="1800" dirty="0"/>
          </a:p>
          <a:p>
            <a:endParaRPr lang="es-CO" dirty="0"/>
          </a:p>
        </p:txBody>
      </p:sp>
    </p:spTree>
    <p:extLst>
      <p:ext uri="{BB962C8B-B14F-4D97-AF65-F5344CB8AC3E}">
        <p14:creationId xmlns:p14="http://schemas.microsoft.com/office/powerpoint/2010/main" val="1912535324"/>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4E7E235-10C8-4855-ADD8-EC6E314C4108}"/>
              </a:ext>
            </a:extLst>
          </p:cNvPr>
          <p:cNvSpPr>
            <a:spLocks noGrp="1"/>
          </p:cNvSpPr>
          <p:nvPr>
            <p:ph type="title"/>
          </p:nvPr>
        </p:nvSpPr>
        <p:spPr>
          <a:xfrm>
            <a:off x="1547018" y="260648"/>
            <a:ext cx="7092950" cy="985720"/>
          </a:xfrm>
        </p:spPr>
        <p:txBody>
          <a:bodyPr/>
          <a:lstStyle/>
          <a:p>
            <a:pPr marL="133985"/>
            <a:r>
              <a:rPr lang="es-ES" sz="1800" dirty="0"/>
              <a:t>ARTÍCULO 43. MONTO DE LA PENSIÓN CONTRIBUTIVA DE INVALIDEZ. </a:t>
            </a:r>
            <a:br>
              <a:rPr lang="es-CO" sz="1800" dirty="0"/>
            </a:br>
            <a:r>
              <a:rPr lang="es-ES" sz="1800" dirty="0"/>
              <a:t>monto mensual de la pensión de invalidez será equivalente a:</a:t>
            </a:r>
            <a:br>
              <a:rPr lang="es-CO" sz="1800" dirty="0"/>
            </a:br>
            <a:endParaRPr lang="es-CO" sz="1800" dirty="0"/>
          </a:p>
        </p:txBody>
      </p:sp>
      <p:sp>
        <p:nvSpPr>
          <p:cNvPr id="3" name="Marcador de contenido 2">
            <a:extLst>
              <a:ext uri="{FF2B5EF4-FFF2-40B4-BE49-F238E27FC236}">
                <a16:creationId xmlns:a16="http://schemas.microsoft.com/office/drawing/2014/main" id="{ED0C8C68-785E-4811-8D3D-EB0589428FC1}"/>
              </a:ext>
            </a:extLst>
          </p:cNvPr>
          <p:cNvSpPr>
            <a:spLocks noGrp="1"/>
          </p:cNvSpPr>
          <p:nvPr>
            <p:ph idx="1"/>
          </p:nvPr>
        </p:nvSpPr>
        <p:spPr>
          <a:xfrm>
            <a:off x="504031" y="1005568"/>
            <a:ext cx="8135937" cy="5184775"/>
          </a:xfrm>
        </p:spPr>
        <p:txBody>
          <a:bodyPr/>
          <a:lstStyle/>
          <a:p>
            <a:endParaRPr lang="es-ES" sz="1800" dirty="0">
              <a:effectLst/>
              <a:latin typeface="Tahoma" panose="020B0604030504040204" pitchFamily="34" charset="0"/>
              <a:ea typeface="Tahoma" panose="020B0604030504040204" pitchFamily="34" charset="0"/>
            </a:endParaRPr>
          </a:p>
          <a:p>
            <a:r>
              <a:rPr lang="es-ES" sz="1800" dirty="0">
                <a:effectLst/>
                <a:latin typeface="Tahoma" panose="020B0604030504040204" pitchFamily="34" charset="0"/>
                <a:ea typeface="Tahoma" panose="020B0604030504040204" pitchFamily="34" charset="0"/>
              </a:rPr>
              <a:t>El 45% del ingreso base de liquidación, más el 1.5% de dicho ingreso por cada</a:t>
            </a:r>
            <a:r>
              <a:rPr lang="es-ES" sz="1800" spc="5" dirty="0">
                <a:effectLst/>
                <a:latin typeface="Tahoma" panose="020B0604030504040204" pitchFamily="34" charset="0"/>
                <a:ea typeface="Tahoma" panose="020B0604030504040204" pitchFamily="34" charset="0"/>
              </a:rPr>
              <a:t> </a:t>
            </a:r>
            <a:r>
              <a:rPr lang="es-ES" sz="1800" dirty="0">
                <a:effectLst/>
                <a:latin typeface="Tahoma" panose="020B0604030504040204" pitchFamily="34" charset="0"/>
                <a:ea typeface="Tahoma" panose="020B0604030504040204" pitchFamily="34" charset="0"/>
              </a:rPr>
              <a:t>cincuenta (50) semanas de cotización  </a:t>
            </a:r>
            <a:r>
              <a:rPr lang="es-ES" sz="1800" spc="-10" dirty="0">
                <a:effectLst/>
                <a:latin typeface="Tahoma" panose="020B0604030504040204" pitchFamily="34" charset="0"/>
                <a:ea typeface="Tahoma" panose="020B0604030504040204" pitchFamily="34" charset="0"/>
              </a:rPr>
              <a:t>que el(la) afiliado(a) tuviese acreditadas</a:t>
            </a:r>
            <a:r>
              <a:rPr lang="es-ES" sz="1800" spc="5" dirty="0">
                <a:effectLst/>
                <a:latin typeface="Tahoma" panose="020B0604030504040204" pitchFamily="34" charset="0"/>
                <a:ea typeface="Tahoma" panose="020B0604030504040204" pitchFamily="34" charset="0"/>
              </a:rPr>
              <a:t> </a:t>
            </a:r>
            <a:r>
              <a:rPr lang="es-ES" sz="1800" spc="-10" dirty="0">
                <a:effectLst/>
                <a:latin typeface="Tahoma" panose="020B0604030504040204" pitchFamily="34" charset="0"/>
                <a:ea typeface="Tahoma" panose="020B0604030504040204" pitchFamily="34" charset="0"/>
              </a:rPr>
              <a:t>con</a:t>
            </a:r>
            <a:r>
              <a:rPr lang="es-ES" sz="1800" spc="-20" dirty="0">
                <a:effectLst/>
                <a:latin typeface="Tahoma" panose="020B0604030504040204" pitchFamily="34" charset="0"/>
                <a:ea typeface="Tahoma" panose="020B0604030504040204" pitchFamily="34" charset="0"/>
              </a:rPr>
              <a:t> </a:t>
            </a:r>
            <a:r>
              <a:rPr lang="es-ES" sz="1800" spc="-10" dirty="0">
                <a:effectLst/>
                <a:latin typeface="Tahoma" panose="020B0604030504040204" pitchFamily="34" charset="0"/>
                <a:ea typeface="Tahoma" panose="020B0604030504040204" pitchFamily="34" charset="0"/>
              </a:rPr>
              <a:t>posterioridad</a:t>
            </a:r>
            <a:r>
              <a:rPr lang="es-ES" sz="1800" spc="-15" dirty="0">
                <a:effectLst/>
                <a:latin typeface="Tahoma" panose="020B0604030504040204" pitchFamily="34" charset="0"/>
                <a:ea typeface="Tahoma" panose="020B0604030504040204" pitchFamily="34" charset="0"/>
              </a:rPr>
              <a:t> </a:t>
            </a:r>
            <a:r>
              <a:rPr lang="es-ES" sz="1800" spc="-10" dirty="0">
                <a:effectLst/>
                <a:latin typeface="Tahoma" panose="020B0604030504040204" pitchFamily="34" charset="0"/>
                <a:ea typeface="Tahoma" panose="020B0604030504040204" pitchFamily="34" charset="0"/>
              </a:rPr>
              <a:t>a</a:t>
            </a:r>
            <a:r>
              <a:rPr lang="es-ES" sz="1800" spc="-25" dirty="0">
                <a:effectLst/>
                <a:latin typeface="Tahoma" panose="020B0604030504040204" pitchFamily="34" charset="0"/>
                <a:ea typeface="Tahoma" panose="020B0604030504040204" pitchFamily="34" charset="0"/>
              </a:rPr>
              <a:t> </a:t>
            </a:r>
            <a:r>
              <a:rPr lang="es-ES" sz="1800" spc="-10" dirty="0">
                <a:effectLst/>
                <a:latin typeface="Tahoma" panose="020B0604030504040204" pitchFamily="34" charset="0"/>
                <a:ea typeface="Tahoma" panose="020B0604030504040204" pitchFamily="34" charset="0"/>
              </a:rPr>
              <a:t>las primeras</a:t>
            </a:r>
            <a:r>
              <a:rPr lang="es-ES" sz="1800" spc="-20" dirty="0">
                <a:effectLst/>
                <a:latin typeface="Tahoma" panose="020B0604030504040204" pitchFamily="34" charset="0"/>
                <a:ea typeface="Tahoma" panose="020B0604030504040204" pitchFamily="34" charset="0"/>
              </a:rPr>
              <a:t> </a:t>
            </a:r>
            <a:r>
              <a:rPr lang="es-ES" sz="1800" spc="-10" dirty="0">
                <a:effectLst/>
                <a:latin typeface="Tahoma" panose="020B0604030504040204" pitchFamily="34" charset="0"/>
                <a:ea typeface="Tahoma" panose="020B0604030504040204" pitchFamily="34" charset="0"/>
              </a:rPr>
              <a:t>quinientas</a:t>
            </a:r>
            <a:r>
              <a:rPr lang="es-ES" sz="1800" spc="-15" dirty="0">
                <a:effectLst/>
                <a:latin typeface="Tahoma" panose="020B0604030504040204" pitchFamily="34" charset="0"/>
                <a:ea typeface="Tahoma" panose="020B0604030504040204" pitchFamily="34" charset="0"/>
              </a:rPr>
              <a:t> </a:t>
            </a:r>
            <a:r>
              <a:rPr lang="es-ES" sz="1800" spc="-10" dirty="0">
                <a:effectLst/>
                <a:latin typeface="Tahoma" panose="020B0604030504040204" pitchFamily="34" charset="0"/>
                <a:ea typeface="Tahoma" panose="020B0604030504040204" pitchFamily="34" charset="0"/>
              </a:rPr>
              <a:t>(500)</a:t>
            </a:r>
            <a:r>
              <a:rPr lang="es-ES" sz="1800" spc="-30" dirty="0">
                <a:effectLst/>
                <a:latin typeface="Tahoma" panose="020B0604030504040204" pitchFamily="34" charset="0"/>
                <a:ea typeface="Tahoma" panose="020B0604030504040204" pitchFamily="34" charset="0"/>
              </a:rPr>
              <a:t> </a:t>
            </a:r>
            <a:r>
              <a:rPr lang="es-ES" sz="1800" spc="-10" dirty="0">
                <a:effectLst/>
                <a:latin typeface="Tahoma" panose="020B0604030504040204" pitchFamily="34" charset="0"/>
                <a:ea typeface="Tahoma" panose="020B0604030504040204" pitchFamily="34" charset="0"/>
              </a:rPr>
              <a:t>semanas</a:t>
            </a:r>
            <a:r>
              <a:rPr lang="es-ES" sz="1800" spc="-15" dirty="0">
                <a:effectLst/>
                <a:latin typeface="Tahoma" panose="020B0604030504040204" pitchFamily="34" charset="0"/>
                <a:ea typeface="Tahoma" panose="020B0604030504040204" pitchFamily="34" charset="0"/>
              </a:rPr>
              <a:t> </a:t>
            </a:r>
            <a:r>
              <a:rPr lang="es-ES" sz="1800" spc="-10" dirty="0">
                <a:effectLst/>
                <a:latin typeface="Tahoma" panose="020B0604030504040204" pitchFamily="34" charset="0"/>
                <a:ea typeface="Tahoma" panose="020B0604030504040204" pitchFamily="34" charset="0"/>
              </a:rPr>
              <a:t>de</a:t>
            </a:r>
            <a:r>
              <a:rPr lang="es-ES" sz="1800" spc="-20" dirty="0">
                <a:effectLst/>
                <a:latin typeface="Tahoma" panose="020B0604030504040204" pitchFamily="34" charset="0"/>
                <a:ea typeface="Tahoma" panose="020B0604030504040204" pitchFamily="34" charset="0"/>
              </a:rPr>
              <a:t> </a:t>
            </a:r>
            <a:r>
              <a:rPr lang="es-ES" sz="1800" spc="-10" dirty="0">
                <a:effectLst/>
                <a:latin typeface="Tahoma" panose="020B0604030504040204" pitchFamily="34" charset="0"/>
                <a:ea typeface="Tahoma" panose="020B0604030504040204" pitchFamily="34" charset="0"/>
              </a:rPr>
              <a:t>cotización,</a:t>
            </a:r>
            <a:r>
              <a:rPr lang="es-ES" sz="1800" spc="-30" dirty="0">
                <a:effectLst/>
                <a:latin typeface="Tahoma" panose="020B0604030504040204" pitchFamily="34" charset="0"/>
                <a:ea typeface="Tahoma" panose="020B0604030504040204" pitchFamily="34" charset="0"/>
              </a:rPr>
              <a:t> </a:t>
            </a:r>
            <a:r>
              <a:rPr lang="es-ES" sz="1800" spc="-10" dirty="0">
                <a:effectLst/>
                <a:latin typeface="Tahoma" panose="020B0604030504040204" pitchFamily="34" charset="0"/>
                <a:ea typeface="Tahoma" panose="020B0604030504040204" pitchFamily="34" charset="0"/>
              </a:rPr>
              <a:t>cuando</a:t>
            </a:r>
            <a:r>
              <a:rPr lang="es-ES" sz="1800" spc="-360" dirty="0">
                <a:effectLst/>
                <a:latin typeface="Tahoma" panose="020B0604030504040204" pitchFamily="34" charset="0"/>
                <a:ea typeface="Tahoma" panose="020B0604030504040204" pitchFamily="34" charset="0"/>
              </a:rPr>
              <a:t> </a:t>
            </a:r>
            <a:r>
              <a:rPr lang="es-ES" sz="1800" spc="-10" dirty="0">
                <a:effectLst/>
                <a:latin typeface="Tahoma" panose="020B0604030504040204" pitchFamily="34" charset="0"/>
                <a:ea typeface="Tahoma" panose="020B0604030504040204" pitchFamily="34" charset="0"/>
              </a:rPr>
              <a:t>la disminución en su capacidad laboral sea igual o superior al 50% e inferior al</a:t>
            </a:r>
            <a:r>
              <a:rPr lang="es-ES" sz="1800" spc="5" dirty="0">
                <a:effectLst/>
                <a:latin typeface="Tahoma" panose="020B0604030504040204" pitchFamily="34" charset="0"/>
                <a:ea typeface="Tahoma" panose="020B0604030504040204" pitchFamily="34" charset="0"/>
              </a:rPr>
              <a:t> </a:t>
            </a:r>
            <a:r>
              <a:rPr lang="es-ES" sz="1800" spc="-10" dirty="0">
                <a:effectLst/>
                <a:latin typeface="Tahoma" panose="020B0604030504040204" pitchFamily="34" charset="0"/>
                <a:ea typeface="Tahoma" panose="020B0604030504040204" pitchFamily="34" charset="0"/>
              </a:rPr>
              <a:t>66%.</a:t>
            </a:r>
            <a:endParaRPr lang="es-CO" sz="1800" spc="-10" dirty="0">
              <a:effectLst/>
              <a:latin typeface="Tahoma" panose="020B0604030504040204" pitchFamily="34" charset="0"/>
              <a:ea typeface="Tahoma" panose="020B0604030504040204" pitchFamily="34" charset="0"/>
            </a:endParaRPr>
          </a:p>
          <a:p>
            <a:pPr marL="342900" marR="67945" lvl="0" indent="-342900" algn="just">
              <a:lnSpc>
                <a:spcPct val="115000"/>
              </a:lnSpc>
              <a:spcAft>
                <a:spcPts val="0"/>
              </a:spcAft>
              <a:buSzPts val="1200"/>
              <a:buFont typeface="Tahoma" panose="020B0604030504040204" pitchFamily="34" charset="0"/>
              <a:buAutoNum type="alphaLcPeriod"/>
              <a:tabLst>
                <a:tab pos="405765" algn="l"/>
              </a:tabLst>
            </a:pPr>
            <a:r>
              <a:rPr lang="es-ES" sz="1800" spc="-10" dirty="0">
                <a:effectLst/>
                <a:latin typeface="Tahoma" panose="020B0604030504040204" pitchFamily="34" charset="0"/>
                <a:ea typeface="Tahoma" panose="020B0604030504040204" pitchFamily="34" charset="0"/>
              </a:rPr>
              <a:t>El 54% del ingreso base de liquidación, más el 2% de dicho ingreso por cada</a:t>
            </a:r>
            <a:r>
              <a:rPr lang="es-ES" sz="1800" spc="5" dirty="0">
                <a:effectLst/>
                <a:latin typeface="Tahoma" panose="020B0604030504040204" pitchFamily="34" charset="0"/>
                <a:ea typeface="Tahoma" panose="020B0604030504040204" pitchFamily="34" charset="0"/>
              </a:rPr>
              <a:t> </a:t>
            </a:r>
            <a:r>
              <a:rPr lang="es-ES" sz="1800" spc="-10" dirty="0">
                <a:effectLst/>
                <a:latin typeface="Tahoma" panose="020B0604030504040204" pitchFamily="34" charset="0"/>
                <a:ea typeface="Tahoma" panose="020B0604030504040204" pitchFamily="34" charset="0"/>
              </a:rPr>
              <a:t>cincuenta</a:t>
            </a:r>
            <a:r>
              <a:rPr lang="es-ES" sz="1800" spc="-40" dirty="0">
                <a:effectLst/>
                <a:latin typeface="Tahoma" panose="020B0604030504040204" pitchFamily="34" charset="0"/>
                <a:ea typeface="Tahoma" panose="020B0604030504040204" pitchFamily="34" charset="0"/>
              </a:rPr>
              <a:t> </a:t>
            </a:r>
            <a:r>
              <a:rPr lang="es-ES" sz="1800" spc="-10" dirty="0">
                <a:effectLst/>
                <a:latin typeface="Tahoma" panose="020B0604030504040204" pitchFamily="34" charset="0"/>
                <a:ea typeface="Tahoma" panose="020B0604030504040204" pitchFamily="34" charset="0"/>
              </a:rPr>
              <a:t>(50)</a:t>
            </a:r>
            <a:r>
              <a:rPr lang="es-ES" sz="1800" spc="-35" dirty="0">
                <a:effectLst/>
                <a:latin typeface="Tahoma" panose="020B0604030504040204" pitchFamily="34" charset="0"/>
                <a:ea typeface="Tahoma" panose="020B0604030504040204" pitchFamily="34" charset="0"/>
              </a:rPr>
              <a:t> </a:t>
            </a:r>
            <a:r>
              <a:rPr lang="es-ES" sz="1800" spc="-10" dirty="0">
                <a:effectLst/>
                <a:latin typeface="Tahoma" panose="020B0604030504040204" pitchFamily="34" charset="0"/>
                <a:ea typeface="Tahoma" panose="020B0604030504040204" pitchFamily="34" charset="0"/>
              </a:rPr>
              <a:t>semanas</a:t>
            </a:r>
            <a:r>
              <a:rPr lang="es-ES" sz="1800" spc="-30" dirty="0">
                <a:effectLst/>
                <a:latin typeface="Tahoma" panose="020B0604030504040204" pitchFamily="34" charset="0"/>
                <a:ea typeface="Tahoma" panose="020B0604030504040204" pitchFamily="34" charset="0"/>
              </a:rPr>
              <a:t> </a:t>
            </a:r>
            <a:r>
              <a:rPr lang="es-ES" sz="1800" spc="-10" dirty="0">
                <a:effectLst/>
                <a:latin typeface="Tahoma" panose="020B0604030504040204" pitchFamily="34" charset="0"/>
                <a:ea typeface="Tahoma" panose="020B0604030504040204" pitchFamily="34" charset="0"/>
              </a:rPr>
              <a:t>de</a:t>
            </a:r>
            <a:r>
              <a:rPr lang="es-ES" sz="1800" spc="-30" dirty="0">
                <a:effectLst/>
                <a:latin typeface="Tahoma" panose="020B0604030504040204" pitchFamily="34" charset="0"/>
                <a:ea typeface="Tahoma" panose="020B0604030504040204" pitchFamily="34" charset="0"/>
              </a:rPr>
              <a:t> </a:t>
            </a:r>
            <a:r>
              <a:rPr lang="es-ES" sz="1800" spc="-10" dirty="0">
                <a:effectLst/>
                <a:latin typeface="Tahoma" panose="020B0604030504040204" pitchFamily="34" charset="0"/>
                <a:ea typeface="Tahoma" panose="020B0604030504040204" pitchFamily="34" charset="0"/>
              </a:rPr>
              <a:t>cotización</a:t>
            </a:r>
            <a:r>
              <a:rPr lang="es-ES" sz="1800" spc="-30" dirty="0">
                <a:effectLst/>
                <a:latin typeface="Tahoma" panose="020B0604030504040204" pitchFamily="34" charset="0"/>
                <a:ea typeface="Tahoma" panose="020B0604030504040204" pitchFamily="34" charset="0"/>
              </a:rPr>
              <a:t> </a:t>
            </a:r>
            <a:r>
              <a:rPr lang="es-ES" sz="1800" spc="-10" dirty="0">
                <a:effectLst/>
                <a:latin typeface="Tahoma" panose="020B0604030504040204" pitchFamily="34" charset="0"/>
                <a:ea typeface="Tahoma" panose="020B0604030504040204" pitchFamily="34" charset="0"/>
              </a:rPr>
              <a:t>que</a:t>
            </a:r>
            <a:r>
              <a:rPr lang="es-ES" sz="1800" spc="-25" dirty="0">
                <a:effectLst/>
                <a:latin typeface="Tahoma" panose="020B0604030504040204" pitchFamily="34" charset="0"/>
                <a:ea typeface="Tahoma" panose="020B0604030504040204" pitchFamily="34" charset="0"/>
              </a:rPr>
              <a:t> </a:t>
            </a:r>
            <a:r>
              <a:rPr lang="es-ES" sz="1800" spc="-10" dirty="0">
                <a:effectLst/>
                <a:latin typeface="Tahoma" panose="020B0604030504040204" pitchFamily="34" charset="0"/>
                <a:ea typeface="Tahoma" panose="020B0604030504040204" pitchFamily="34" charset="0"/>
              </a:rPr>
              <a:t>el(la)</a:t>
            </a:r>
            <a:r>
              <a:rPr lang="es-ES" sz="1800" spc="-25" dirty="0">
                <a:effectLst/>
                <a:latin typeface="Tahoma" panose="020B0604030504040204" pitchFamily="34" charset="0"/>
                <a:ea typeface="Tahoma" panose="020B0604030504040204" pitchFamily="34" charset="0"/>
              </a:rPr>
              <a:t> </a:t>
            </a:r>
            <a:r>
              <a:rPr lang="es-ES" sz="1800" spc="-10" dirty="0">
                <a:effectLst/>
                <a:latin typeface="Tahoma" panose="020B0604030504040204" pitchFamily="34" charset="0"/>
                <a:ea typeface="Tahoma" panose="020B0604030504040204" pitchFamily="34" charset="0"/>
              </a:rPr>
              <a:t>afiliado(a)</a:t>
            </a:r>
            <a:r>
              <a:rPr lang="es-ES" sz="1800" spc="-25" dirty="0">
                <a:effectLst/>
                <a:latin typeface="Tahoma" panose="020B0604030504040204" pitchFamily="34" charset="0"/>
                <a:ea typeface="Tahoma" panose="020B0604030504040204" pitchFamily="34" charset="0"/>
              </a:rPr>
              <a:t> </a:t>
            </a:r>
            <a:r>
              <a:rPr lang="es-ES" sz="1800" spc="-10" dirty="0">
                <a:effectLst/>
                <a:latin typeface="Tahoma" panose="020B0604030504040204" pitchFamily="34" charset="0"/>
                <a:ea typeface="Tahoma" panose="020B0604030504040204" pitchFamily="34" charset="0"/>
              </a:rPr>
              <a:t>tuviese</a:t>
            </a:r>
            <a:r>
              <a:rPr lang="es-ES" sz="1800" spc="-30" dirty="0">
                <a:effectLst/>
                <a:latin typeface="Tahoma" panose="020B0604030504040204" pitchFamily="34" charset="0"/>
                <a:ea typeface="Tahoma" panose="020B0604030504040204" pitchFamily="34" charset="0"/>
              </a:rPr>
              <a:t> </a:t>
            </a:r>
            <a:r>
              <a:rPr lang="es-ES" sz="1800" spc="-10" dirty="0">
                <a:effectLst/>
                <a:latin typeface="Tahoma" panose="020B0604030504040204" pitchFamily="34" charset="0"/>
                <a:ea typeface="Tahoma" panose="020B0604030504040204" pitchFamily="34" charset="0"/>
              </a:rPr>
              <a:t>acreditadas</a:t>
            </a:r>
            <a:r>
              <a:rPr lang="es-ES" sz="1800" spc="-30" dirty="0">
                <a:effectLst/>
                <a:latin typeface="Tahoma" panose="020B0604030504040204" pitchFamily="34" charset="0"/>
                <a:ea typeface="Tahoma" panose="020B0604030504040204" pitchFamily="34" charset="0"/>
              </a:rPr>
              <a:t> </a:t>
            </a:r>
            <a:r>
              <a:rPr lang="es-ES" sz="1800" spc="-10" dirty="0">
                <a:effectLst/>
                <a:latin typeface="Tahoma" panose="020B0604030504040204" pitchFamily="34" charset="0"/>
                <a:ea typeface="Tahoma" panose="020B0604030504040204" pitchFamily="34" charset="0"/>
              </a:rPr>
              <a:t>con</a:t>
            </a:r>
            <a:r>
              <a:rPr lang="es-ES" sz="1800" spc="-360" dirty="0">
                <a:effectLst/>
                <a:latin typeface="Tahoma" panose="020B0604030504040204" pitchFamily="34" charset="0"/>
                <a:ea typeface="Tahoma" panose="020B0604030504040204" pitchFamily="34" charset="0"/>
              </a:rPr>
              <a:t> </a:t>
            </a:r>
            <a:r>
              <a:rPr lang="es-ES" sz="1800" spc="-10" dirty="0">
                <a:effectLst/>
                <a:latin typeface="Tahoma" panose="020B0604030504040204" pitchFamily="34" charset="0"/>
                <a:ea typeface="Tahoma" panose="020B0604030504040204" pitchFamily="34" charset="0"/>
              </a:rPr>
              <a:t>posterioridad a las primeras ochocientas (800) semanas de cotización, cuando la</a:t>
            </a:r>
            <a:r>
              <a:rPr lang="es-ES" sz="1800" spc="5" dirty="0">
                <a:effectLst/>
                <a:latin typeface="Tahoma" panose="020B0604030504040204" pitchFamily="34" charset="0"/>
                <a:ea typeface="Tahoma" panose="020B0604030504040204" pitchFamily="34" charset="0"/>
              </a:rPr>
              <a:t> </a:t>
            </a:r>
            <a:r>
              <a:rPr lang="es-ES" sz="1800" spc="-10" dirty="0">
                <a:effectLst/>
                <a:latin typeface="Tahoma" panose="020B0604030504040204" pitchFamily="34" charset="0"/>
                <a:ea typeface="Tahoma" panose="020B0604030504040204" pitchFamily="34" charset="0"/>
              </a:rPr>
              <a:t>disminución</a:t>
            </a:r>
            <a:r>
              <a:rPr lang="es-ES" sz="1800" spc="-5" dirty="0">
                <a:effectLst/>
                <a:latin typeface="Tahoma" panose="020B0604030504040204" pitchFamily="34" charset="0"/>
                <a:ea typeface="Tahoma" panose="020B0604030504040204" pitchFamily="34" charset="0"/>
              </a:rPr>
              <a:t> </a:t>
            </a:r>
            <a:r>
              <a:rPr lang="es-ES" sz="1800" spc="-10" dirty="0">
                <a:effectLst/>
                <a:latin typeface="Tahoma" panose="020B0604030504040204" pitchFamily="34" charset="0"/>
                <a:ea typeface="Tahoma" panose="020B0604030504040204" pitchFamily="34" charset="0"/>
              </a:rPr>
              <a:t>en</a:t>
            </a:r>
            <a:r>
              <a:rPr lang="es-ES" sz="1800" spc="-5" dirty="0">
                <a:effectLst/>
                <a:latin typeface="Tahoma" panose="020B0604030504040204" pitchFamily="34" charset="0"/>
                <a:ea typeface="Tahoma" panose="020B0604030504040204" pitchFamily="34" charset="0"/>
              </a:rPr>
              <a:t> </a:t>
            </a:r>
            <a:r>
              <a:rPr lang="es-ES" sz="1800" spc="-10" dirty="0">
                <a:effectLst/>
                <a:latin typeface="Tahoma" panose="020B0604030504040204" pitchFamily="34" charset="0"/>
                <a:ea typeface="Tahoma" panose="020B0604030504040204" pitchFamily="34" charset="0"/>
              </a:rPr>
              <a:t>su capacidad</a:t>
            </a:r>
            <a:r>
              <a:rPr lang="es-ES" sz="1800" spc="-15" dirty="0">
                <a:effectLst/>
                <a:latin typeface="Tahoma" panose="020B0604030504040204" pitchFamily="34" charset="0"/>
                <a:ea typeface="Tahoma" panose="020B0604030504040204" pitchFamily="34" charset="0"/>
              </a:rPr>
              <a:t> </a:t>
            </a:r>
            <a:r>
              <a:rPr lang="es-ES" sz="1800" spc="-10" dirty="0">
                <a:effectLst/>
                <a:latin typeface="Tahoma" panose="020B0604030504040204" pitchFamily="34" charset="0"/>
                <a:ea typeface="Tahoma" panose="020B0604030504040204" pitchFamily="34" charset="0"/>
              </a:rPr>
              <a:t>laboral</a:t>
            </a:r>
            <a:r>
              <a:rPr lang="es-ES" sz="1800" spc="-5" dirty="0">
                <a:effectLst/>
                <a:latin typeface="Tahoma" panose="020B0604030504040204" pitchFamily="34" charset="0"/>
                <a:ea typeface="Tahoma" panose="020B0604030504040204" pitchFamily="34" charset="0"/>
              </a:rPr>
              <a:t> </a:t>
            </a:r>
            <a:r>
              <a:rPr lang="es-ES" sz="1800" spc="-10" dirty="0">
                <a:effectLst/>
                <a:latin typeface="Tahoma" panose="020B0604030504040204" pitchFamily="34" charset="0"/>
                <a:ea typeface="Tahoma" panose="020B0604030504040204" pitchFamily="34" charset="0"/>
              </a:rPr>
              <a:t>es</a:t>
            </a:r>
            <a:r>
              <a:rPr lang="es-ES" sz="1800" spc="-5" dirty="0">
                <a:effectLst/>
                <a:latin typeface="Tahoma" panose="020B0604030504040204" pitchFamily="34" charset="0"/>
                <a:ea typeface="Tahoma" panose="020B0604030504040204" pitchFamily="34" charset="0"/>
              </a:rPr>
              <a:t> </a:t>
            </a:r>
            <a:r>
              <a:rPr lang="es-ES" sz="1800" spc="-10" dirty="0">
                <a:effectLst/>
                <a:latin typeface="Tahoma" panose="020B0604030504040204" pitchFamily="34" charset="0"/>
                <a:ea typeface="Tahoma" panose="020B0604030504040204" pitchFamily="34" charset="0"/>
              </a:rPr>
              <a:t>igual</a:t>
            </a:r>
            <a:r>
              <a:rPr lang="es-ES" sz="1800" spc="5" dirty="0">
                <a:effectLst/>
                <a:latin typeface="Tahoma" panose="020B0604030504040204" pitchFamily="34" charset="0"/>
                <a:ea typeface="Tahoma" panose="020B0604030504040204" pitchFamily="34" charset="0"/>
              </a:rPr>
              <a:t> </a:t>
            </a:r>
            <a:r>
              <a:rPr lang="es-ES" sz="1800" spc="-10" dirty="0">
                <a:effectLst/>
                <a:latin typeface="Tahoma" panose="020B0604030504040204" pitchFamily="34" charset="0"/>
                <a:ea typeface="Tahoma" panose="020B0604030504040204" pitchFamily="34" charset="0"/>
              </a:rPr>
              <a:t>o superior al</a:t>
            </a:r>
            <a:r>
              <a:rPr lang="es-ES" sz="1800" spc="-5" dirty="0">
                <a:effectLst/>
                <a:latin typeface="Tahoma" panose="020B0604030504040204" pitchFamily="34" charset="0"/>
                <a:ea typeface="Tahoma" panose="020B0604030504040204" pitchFamily="34" charset="0"/>
              </a:rPr>
              <a:t> </a:t>
            </a:r>
            <a:r>
              <a:rPr lang="es-ES" sz="1800" spc="-10" dirty="0">
                <a:effectLst/>
                <a:latin typeface="Tahoma" panose="020B0604030504040204" pitchFamily="34" charset="0"/>
                <a:ea typeface="Tahoma" panose="020B0604030504040204" pitchFamily="34" charset="0"/>
              </a:rPr>
              <a:t>66%.</a:t>
            </a:r>
          </a:p>
          <a:p>
            <a:pPr marR="67945" algn="just">
              <a:lnSpc>
                <a:spcPct val="115000"/>
              </a:lnSpc>
              <a:spcAft>
                <a:spcPts val="0"/>
              </a:spcAft>
              <a:buSzPts val="1200"/>
              <a:buFont typeface="Tahoma" panose="020B0604030504040204" pitchFamily="34" charset="0"/>
              <a:buAutoNum type="alphaLcPeriod"/>
              <a:tabLst>
                <a:tab pos="405765" algn="l"/>
              </a:tabLst>
            </a:pPr>
            <a:r>
              <a:rPr lang="es-ES" sz="1800" dirty="0">
                <a:effectLst/>
                <a:latin typeface="Tahoma" panose="020B0604030504040204" pitchFamily="34" charset="0"/>
                <a:ea typeface="Tahoma" panose="020B0604030504040204" pitchFamily="34" charset="0"/>
              </a:rPr>
              <a:t>La</a:t>
            </a:r>
            <a:r>
              <a:rPr lang="es-ES" sz="1800" spc="-20" dirty="0">
                <a:effectLst/>
                <a:latin typeface="Tahoma" panose="020B0604030504040204" pitchFamily="34" charset="0"/>
                <a:ea typeface="Tahoma" panose="020B0604030504040204" pitchFamily="34" charset="0"/>
              </a:rPr>
              <a:t> </a:t>
            </a:r>
            <a:r>
              <a:rPr lang="es-ES" sz="1800" dirty="0">
                <a:effectLst/>
                <a:latin typeface="Tahoma" panose="020B0604030504040204" pitchFamily="34" charset="0"/>
                <a:ea typeface="Tahoma" panose="020B0604030504040204" pitchFamily="34" charset="0"/>
              </a:rPr>
              <a:t>pensión</a:t>
            </a:r>
            <a:r>
              <a:rPr lang="es-ES" sz="1800" spc="-10" dirty="0">
                <a:effectLst/>
                <a:latin typeface="Tahoma" panose="020B0604030504040204" pitchFamily="34" charset="0"/>
                <a:ea typeface="Tahoma" panose="020B0604030504040204" pitchFamily="34" charset="0"/>
              </a:rPr>
              <a:t> </a:t>
            </a:r>
            <a:r>
              <a:rPr lang="es-ES" sz="1800" dirty="0">
                <a:effectLst/>
                <a:latin typeface="Tahoma" panose="020B0604030504040204" pitchFamily="34" charset="0"/>
                <a:ea typeface="Tahoma" panose="020B0604030504040204" pitchFamily="34" charset="0"/>
              </a:rPr>
              <a:t>por</a:t>
            </a:r>
            <a:r>
              <a:rPr lang="es-ES" sz="1800" spc="-15" dirty="0">
                <a:effectLst/>
                <a:latin typeface="Tahoma" panose="020B0604030504040204" pitchFamily="34" charset="0"/>
                <a:ea typeface="Tahoma" panose="020B0604030504040204" pitchFamily="34" charset="0"/>
              </a:rPr>
              <a:t> </a:t>
            </a:r>
            <a:r>
              <a:rPr lang="es-ES" sz="1800" dirty="0">
                <a:effectLst/>
                <a:latin typeface="Tahoma" panose="020B0604030504040204" pitchFamily="34" charset="0"/>
                <a:ea typeface="Tahoma" panose="020B0604030504040204" pitchFamily="34" charset="0"/>
              </a:rPr>
              <a:t>invalidez</a:t>
            </a:r>
            <a:r>
              <a:rPr lang="es-ES" sz="1800" spc="-15" dirty="0">
                <a:effectLst/>
                <a:latin typeface="Tahoma" panose="020B0604030504040204" pitchFamily="34" charset="0"/>
                <a:ea typeface="Tahoma" panose="020B0604030504040204" pitchFamily="34" charset="0"/>
              </a:rPr>
              <a:t> </a:t>
            </a:r>
            <a:r>
              <a:rPr lang="es-ES" sz="1800" dirty="0">
                <a:effectLst/>
                <a:latin typeface="Tahoma" panose="020B0604030504040204" pitchFamily="34" charset="0"/>
                <a:ea typeface="Tahoma" panose="020B0604030504040204" pitchFamily="34" charset="0"/>
              </a:rPr>
              <a:t>no</a:t>
            </a:r>
            <a:r>
              <a:rPr lang="es-ES" sz="1800" spc="-20" dirty="0">
                <a:effectLst/>
                <a:latin typeface="Tahoma" panose="020B0604030504040204" pitchFamily="34" charset="0"/>
                <a:ea typeface="Tahoma" panose="020B0604030504040204" pitchFamily="34" charset="0"/>
              </a:rPr>
              <a:t> </a:t>
            </a:r>
            <a:r>
              <a:rPr lang="es-ES" sz="1800" dirty="0">
                <a:effectLst/>
                <a:latin typeface="Tahoma" panose="020B0604030504040204" pitchFamily="34" charset="0"/>
                <a:ea typeface="Tahoma" panose="020B0604030504040204" pitchFamily="34" charset="0"/>
              </a:rPr>
              <a:t>podrá</a:t>
            </a:r>
            <a:r>
              <a:rPr lang="es-ES" sz="1800" spc="-10" dirty="0">
                <a:effectLst/>
                <a:latin typeface="Tahoma" panose="020B0604030504040204" pitchFamily="34" charset="0"/>
                <a:ea typeface="Tahoma" panose="020B0604030504040204" pitchFamily="34" charset="0"/>
              </a:rPr>
              <a:t> </a:t>
            </a:r>
            <a:r>
              <a:rPr lang="es-ES" sz="1800" dirty="0">
                <a:effectLst/>
                <a:latin typeface="Tahoma" panose="020B0604030504040204" pitchFamily="34" charset="0"/>
                <a:ea typeface="Tahoma" panose="020B0604030504040204" pitchFamily="34" charset="0"/>
              </a:rPr>
              <a:t>ser</a:t>
            </a:r>
            <a:r>
              <a:rPr lang="es-ES" sz="1800" spc="-15" dirty="0">
                <a:effectLst/>
                <a:latin typeface="Tahoma" panose="020B0604030504040204" pitchFamily="34" charset="0"/>
                <a:ea typeface="Tahoma" panose="020B0604030504040204" pitchFamily="34" charset="0"/>
              </a:rPr>
              <a:t> </a:t>
            </a:r>
            <a:r>
              <a:rPr lang="es-ES" sz="1800" dirty="0">
                <a:effectLst/>
                <a:latin typeface="Tahoma" panose="020B0604030504040204" pitchFamily="34" charset="0"/>
                <a:ea typeface="Tahoma" panose="020B0604030504040204" pitchFamily="34" charset="0"/>
              </a:rPr>
              <a:t>superior</a:t>
            </a:r>
            <a:r>
              <a:rPr lang="es-ES" sz="1800" spc="-10" dirty="0">
                <a:effectLst/>
                <a:latin typeface="Tahoma" panose="020B0604030504040204" pitchFamily="34" charset="0"/>
                <a:ea typeface="Tahoma" panose="020B0604030504040204" pitchFamily="34" charset="0"/>
              </a:rPr>
              <a:t> </a:t>
            </a:r>
            <a:r>
              <a:rPr lang="es-ES" sz="1800" dirty="0">
                <a:effectLst/>
                <a:latin typeface="Tahoma" panose="020B0604030504040204" pitchFamily="34" charset="0"/>
                <a:ea typeface="Tahoma" panose="020B0604030504040204" pitchFamily="34" charset="0"/>
              </a:rPr>
              <a:t>al</a:t>
            </a:r>
            <a:r>
              <a:rPr lang="es-ES" sz="1800" spc="-15" dirty="0">
                <a:effectLst/>
                <a:latin typeface="Tahoma" panose="020B0604030504040204" pitchFamily="34" charset="0"/>
                <a:ea typeface="Tahoma" panose="020B0604030504040204" pitchFamily="34" charset="0"/>
              </a:rPr>
              <a:t> </a:t>
            </a:r>
            <a:r>
              <a:rPr lang="es-ES" sz="1800" dirty="0">
                <a:effectLst/>
                <a:latin typeface="Tahoma" panose="020B0604030504040204" pitchFamily="34" charset="0"/>
                <a:ea typeface="Tahoma" panose="020B0604030504040204" pitchFamily="34" charset="0"/>
              </a:rPr>
              <a:t>75%</a:t>
            </a:r>
            <a:r>
              <a:rPr lang="es-ES" sz="1800" spc="-10" dirty="0">
                <a:effectLst/>
                <a:latin typeface="Tahoma" panose="020B0604030504040204" pitchFamily="34" charset="0"/>
                <a:ea typeface="Tahoma" panose="020B0604030504040204" pitchFamily="34" charset="0"/>
              </a:rPr>
              <a:t> </a:t>
            </a:r>
            <a:r>
              <a:rPr lang="es-ES" sz="1800" dirty="0">
                <a:effectLst/>
                <a:latin typeface="Tahoma" panose="020B0604030504040204" pitchFamily="34" charset="0"/>
                <a:ea typeface="Tahoma" panose="020B0604030504040204" pitchFamily="34" charset="0"/>
              </a:rPr>
              <a:t>del</a:t>
            </a:r>
            <a:r>
              <a:rPr lang="es-ES" sz="1800" spc="-10" dirty="0">
                <a:effectLst/>
                <a:latin typeface="Tahoma" panose="020B0604030504040204" pitchFamily="34" charset="0"/>
                <a:ea typeface="Tahoma" panose="020B0604030504040204" pitchFamily="34" charset="0"/>
              </a:rPr>
              <a:t> </a:t>
            </a:r>
            <a:r>
              <a:rPr lang="es-ES" sz="1800" dirty="0">
                <a:effectLst/>
                <a:latin typeface="Tahoma" panose="020B0604030504040204" pitchFamily="34" charset="0"/>
                <a:ea typeface="Tahoma" panose="020B0604030504040204" pitchFamily="34" charset="0"/>
              </a:rPr>
              <a:t>ingreso</a:t>
            </a:r>
            <a:r>
              <a:rPr lang="es-ES" sz="1800" spc="-20" dirty="0">
                <a:effectLst/>
                <a:latin typeface="Tahoma" panose="020B0604030504040204" pitchFamily="34" charset="0"/>
                <a:ea typeface="Tahoma" panose="020B0604030504040204" pitchFamily="34" charset="0"/>
              </a:rPr>
              <a:t> </a:t>
            </a:r>
            <a:r>
              <a:rPr lang="es-ES" sz="1800" dirty="0">
                <a:effectLst/>
                <a:latin typeface="Tahoma" panose="020B0604030504040204" pitchFamily="34" charset="0"/>
                <a:ea typeface="Tahoma" panose="020B0604030504040204" pitchFamily="34" charset="0"/>
              </a:rPr>
              <a:t>base</a:t>
            </a:r>
            <a:r>
              <a:rPr lang="es-ES" sz="1800" spc="-10" dirty="0">
                <a:effectLst/>
                <a:latin typeface="Tahoma" panose="020B0604030504040204" pitchFamily="34" charset="0"/>
                <a:ea typeface="Tahoma" panose="020B0604030504040204" pitchFamily="34" charset="0"/>
              </a:rPr>
              <a:t> </a:t>
            </a:r>
            <a:r>
              <a:rPr lang="es-ES" sz="1800" dirty="0">
                <a:effectLst/>
                <a:latin typeface="Tahoma" panose="020B0604030504040204" pitchFamily="34" charset="0"/>
                <a:ea typeface="Tahoma" panose="020B0604030504040204" pitchFamily="34" charset="0"/>
              </a:rPr>
              <a:t>de</a:t>
            </a:r>
            <a:r>
              <a:rPr lang="es-ES" sz="1800" spc="-10" dirty="0">
                <a:effectLst/>
                <a:latin typeface="Tahoma" panose="020B0604030504040204" pitchFamily="34" charset="0"/>
                <a:ea typeface="Tahoma" panose="020B0604030504040204" pitchFamily="34" charset="0"/>
              </a:rPr>
              <a:t> </a:t>
            </a:r>
            <a:r>
              <a:rPr lang="es-ES" sz="1800" dirty="0">
                <a:effectLst/>
                <a:latin typeface="Tahoma" panose="020B0604030504040204" pitchFamily="34" charset="0"/>
                <a:ea typeface="Tahoma" panose="020B0604030504040204" pitchFamily="34" charset="0"/>
              </a:rPr>
              <a:t>liquidación.</a:t>
            </a:r>
            <a:endParaRPr lang="es-CO" sz="1800" dirty="0">
              <a:effectLst/>
              <a:latin typeface="Tahoma" panose="020B0604030504040204" pitchFamily="34" charset="0"/>
              <a:ea typeface="Tahoma" panose="020B0604030504040204" pitchFamily="34" charset="0"/>
            </a:endParaRPr>
          </a:p>
          <a:p>
            <a:pPr marL="342900" marR="67945" lvl="0" indent="-342900" algn="just">
              <a:lnSpc>
                <a:spcPct val="115000"/>
              </a:lnSpc>
              <a:spcAft>
                <a:spcPts val="0"/>
              </a:spcAft>
              <a:buSzPts val="1200"/>
              <a:buFont typeface="Tahoma" panose="020B0604030504040204" pitchFamily="34" charset="0"/>
              <a:buAutoNum type="alphaLcPeriod"/>
              <a:tabLst>
                <a:tab pos="405765" algn="l"/>
              </a:tabLst>
            </a:pPr>
            <a:endParaRPr lang="es-CO" sz="1800" spc="-10" dirty="0">
              <a:effectLst/>
              <a:latin typeface="Tahoma" panose="020B0604030504040204" pitchFamily="34" charset="0"/>
              <a:ea typeface="Tahoma" panose="020B0604030504040204" pitchFamily="34" charset="0"/>
            </a:endParaRPr>
          </a:p>
          <a:p>
            <a:endParaRPr lang="es-CO" dirty="0"/>
          </a:p>
        </p:txBody>
      </p:sp>
    </p:spTree>
    <p:extLst>
      <p:ext uri="{BB962C8B-B14F-4D97-AF65-F5344CB8AC3E}">
        <p14:creationId xmlns:p14="http://schemas.microsoft.com/office/powerpoint/2010/main" val="8186905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a:t>Régimen de Prima Media con Prestación Definida (Pensión) fue creado en el Decreto 3041 de 1966 y el régimen comienza su aplicación el 01 de Enero de 1967</a:t>
            </a:r>
            <a:r>
              <a:rPr lang="es-CO" altLang="en-US"/>
              <a:t>. Administra el Estado ISS.</a:t>
            </a:r>
          </a:p>
          <a:p>
            <a:endParaRPr lang="es-CO" altLang="en-US"/>
          </a:p>
          <a:p>
            <a:pPr marL="1257300" lvl="2" indent="457200"/>
            <a:r>
              <a:rPr lang="es-CO" altLang="en-US"/>
              <a:t>hasta 1993; la ley100 crea los fondos</a:t>
            </a:r>
          </a:p>
          <a:p>
            <a:pPr marL="342900" lvl="0" indent="0">
              <a:buNone/>
            </a:pPr>
            <a:r>
              <a:rPr lang="es-CO" altLang="en-US"/>
              <a:t>Existiendo en la actualidad en el país el Régimen de Prima Media (RPM) y Régimen </a:t>
            </a:r>
          </a:p>
          <a:p>
            <a:pPr marL="342900" lvl="0" indent="0">
              <a:buNone/>
            </a:pPr>
            <a:r>
              <a:rPr lang="es-CO" altLang="en-US"/>
              <a:t>de Ahorro Individual Solidario (RAIS) SKANDIA- PROVENIR – PROTECCIÓN Y </a:t>
            </a:r>
          </a:p>
          <a:p>
            <a:pPr marL="342900" lvl="0" indent="0">
              <a:buNone/>
            </a:pPr>
            <a:r>
              <a:rPr lang="es-CO" altLang="en-US"/>
              <a:t>COLFONDOS.</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CC3D33D-12F8-4F18-9B42-AA2AAFB33DFC}"/>
              </a:ext>
            </a:extLst>
          </p:cNvPr>
          <p:cNvSpPr>
            <a:spLocks noGrp="1"/>
          </p:cNvSpPr>
          <p:nvPr>
            <p:ph type="title"/>
          </p:nvPr>
        </p:nvSpPr>
        <p:spPr>
          <a:xfrm>
            <a:off x="1907704" y="443198"/>
            <a:ext cx="7092950" cy="1429303"/>
          </a:xfrm>
        </p:spPr>
        <p:txBody>
          <a:bodyPr/>
          <a:lstStyle/>
          <a:p>
            <a:pPr algn="ctr"/>
            <a:r>
              <a:rPr lang="es-ES" dirty="0"/>
              <a:t>RÉGIMEN DE TRANSICIÓN;ARTÍCULO 75.. A </a:t>
            </a:r>
            <a:endParaRPr lang="es-CO" dirty="0"/>
          </a:p>
        </p:txBody>
      </p:sp>
      <p:sp>
        <p:nvSpPr>
          <p:cNvPr id="3" name="Marcador de texto 2">
            <a:extLst>
              <a:ext uri="{FF2B5EF4-FFF2-40B4-BE49-F238E27FC236}">
                <a16:creationId xmlns:a16="http://schemas.microsoft.com/office/drawing/2014/main" id="{1F0E2186-4BA3-4BC2-8391-125FAAF9B4E0}"/>
              </a:ext>
            </a:extLst>
          </p:cNvPr>
          <p:cNvSpPr>
            <a:spLocks noGrp="1"/>
          </p:cNvSpPr>
          <p:nvPr>
            <p:ph type="body" idx="1"/>
          </p:nvPr>
        </p:nvSpPr>
        <p:spPr/>
        <p:txBody>
          <a:bodyPr/>
          <a:lstStyle/>
          <a:p>
            <a:endParaRPr lang="es-ES" sz="2800" dirty="0">
              <a:effectLst/>
              <a:highlight>
                <a:srgbClr val="FFFF00"/>
              </a:highlight>
              <a:latin typeface="Tahoma" panose="020B0604030504040204" pitchFamily="34" charset="0"/>
              <a:ea typeface="Tahoma" panose="020B0604030504040204" pitchFamily="34" charset="0"/>
            </a:endParaRPr>
          </a:p>
          <a:p>
            <a:endParaRPr lang="es-ES" dirty="0">
              <a:highlight>
                <a:srgbClr val="FFFF00"/>
              </a:highlight>
              <a:latin typeface="Tahoma" panose="020B0604030504040204" pitchFamily="34" charset="0"/>
              <a:ea typeface="Tahoma" panose="020B0604030504040204" pitchFamily="34" charset="0"/>
            </a:endParaRPr>
          </a:p>
          <a:p>
            <a:r>
              <a:rPr lang="es-ES" dirty="0"/>
              <a:t>Las personas que, a la entrada en vigencia de este Sistema de Protección Social Integral para la Vejez, cuenten con setecientas cincuenta (750) semanas cotizadas para el caso de las mujeres y novecientas (900) semanas cotizadas para el caso de los hombres, se les continuará aplicando en su totalidad la Ley 100 de 1993 . </a:t>
            </a:r>
            <a:endParaRPr lang="es-CO" dirty="0"/>
          </a:p>
          <a:p>
            <a:endParaRPr lang="es-CO" dirty="0"/>
          </a:p>
        </p:txBody>
      </p:sp>
    </p:spTree>
    <p:extLst>
      <p:ext uri="{BB962C8B-B14F-4D97-AF65-F5344CB8AC3E}">
        <p14:creationId xmlns:p14="http://schemas.microsoft.com/office/powerpoint/2010/main" val="3055298478"/>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51050" y="387628"/>
            <a:ext cx="7092950" cy="548997"/>
          </a:xfrm>
        </p:spPr>
        <p:txBody>
          <a:bodyPr/>
          <a:lstStyle/>
          <a:p>
            <a:r>
              <a:rPr lang="en-US" dirty="0" err="1"/>
              <a:t>Discución</a:t>
            </a:r>
            <a:r>
              <a:rPr lang="en-US" dirty="0"/>
              <a:t> </a:t>
            </a:r>
          </a:p>
        </p:txBody>
      </p:sp>
      <p:sp>
        <p:nvSpPr>
          <p:cNvPr id="3" name="Content Placeholder 2"/>
          <p:cNvSpPr>
            <a:spLocks noGrp="1"/>
          </p:cNvSpPr>
          <p:nvPr>
            <p:ph idx="1"/>
          </p:nvPr>
        </p:nvSpPr>
        <p:spPr/>
        <p:txBody>
          <a:bodyPr/>
          <a:lstStyle/>
          <a:p>
            <a:endParaRPr lang="es-CO" altLang="en-US" dirty="0"/>
          </a:p>
          <a:p>
            <a:r>
              <a:rPr lang="es-CO" altLang="en-US" dirty="0"/>
              <a:t> SR.-128 de 2024-</a:t>
            </a:r>
          </a:p>
          <a:p>
            <a:endParaRPr lang="es-CO" altLang="en-US" dirty="0"/>
          </a:p>
          <a:p>
            <a:r>
              <a:rPr lang="es-CO" altLang="en-US" dirty="0"/>
              <a:t>Por un día puede que usted que no se pensionarse.</a:t>
            </a:r>
          </a:p>
          <a:p>
            <a:r>
              <a:rPr lang="es-CO" altLang="en-US" dirty="0"/>
              <a:t>como contamos la semana son 7 días calendario.</a:t>
            </a:r>
          </a:p>
          <a:p>
            <a:r>
              <a:rPr lang="es-CO" altLang="en-US" dirty="0"/>
              <a:t>52.14 semanas. </a:t>
            </a:r>
          </a:p>
          <a:p>
            <a:r>
              <a:rPr lang="es-CO" altLang="en-US" dirty="0"/>
              <a:t>Colpensiones tiene los años por 50 semanas.</a:t>
            </a:r>
          </a:p>
          <a:p>
            <a:r>
              <a:rPr lang="es-CO" altLang="en-US" dirty="0"/>
              <a:t>semana cotizada 7 días. </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F790794-E40F-4A48-8C01-BACE9E861A4B}"/>
              </a:ext>
            </a:extLst>
          </p:cNvPr>
          <p:cNvSpPr>
            <a:spLocks noGrp="1"/>
          </p:cNvSpPr>
          <p:nvPr>
            <p:ph type="title"/>
          </p:nvPr>
        </p:nvSpPr>
        <p:spPr>
          <a:xfrm>
            <a:off x="2051050" y="641030"/>
            <a:ext cx="7092950" cy="295595"/>
          </a:xfrm>
        </p:spPr>
        <p:txBody>
          <a:bodyPr/>
          <a:lstStyle/>
          <a:p>
            <a:r>
              <a:rPr lang="es-ES" sz="1600" dirty="0"/>
              <a:t>ARTÍCULO 89. PENSIÓN ANTICIPADA DE VEJEZ POR INVALIDEZ</a:t>
            </a:r>
            <a:endParaRPr lang="es-CO" sz="1600" dirty="0"/>
          </a:p>
        </p:txBody>
      </p:sp>
      <p:sp>
        <p:nvSpPr>
          <p:cNvPr id="3" name="Marcador de texto 2">
            <a:extLst>
              <a:ext uri="{FF2B5EF4-FFF2-40B4-BE49-F238E27FC236}">
                <a16:creationId xmlns:a16="http://schemas.microsoft.com/office/drawing/2014/main" id="{C78AE7BC-180F-42AA-8D4C-9C4E64AA9653}"/>
              </a:ext>
            </a:extLst>
          </p:cNvPr>
          <p:cNvSpPr>
            <a:spLocks noGrp="1"/>
          </p:cNvSpPr>
          <p:nvPr>
            <p:ph type="body" idx="1"/>
          </p:nvPr>
        </p:nvSpPr>
        <p:spPr/>
        <p:txBody>
          <a:bodyPr/>
          <a:lstStyle/>
          <a:p>
            <a:pPr marL="133985" algn="just"/>
            <a:r>
              <a:rPr lang="es-ES" sz="1800" b="1" kern="0" dirty="0">
                <a:effectLst/>
                <a:highlight>
                  <a:srgbClr val="FFFF00"/>
                </a:highlight>
                <a:latin typeface="Tahoma" panose="020B0604030504040204" pitchFamily="34" charset="0"/>
                <a:ea typeface="Tahoma" panose="020B0604030504040204" pitchFamily="34" charset="0"/>
              </a:rPr>
              <a:t>.</a:t>
            </a:r>
          </a:p>
          <a:p>
            <a:pPr marL="133985" algn="just"/>
            <a:endParaRPr lang="es-ES" sz="1800" b="1" spc="230" dirty="0">
              <a:highlight>
                <a:srgbClr val="FFFF00"/>
              </a:highlight>
              <a:latin typeface="Tahoma" panose="020B0604030504040204" pitchFamily="34" charset="0"/>
              <a:ea typeface="Tahoma" panose="020B0604030504040204" pitchFamily="34" charset="0"/>
            </a:endParaRPr>
          </a:p>
          <a:p>
            <a:pPr marL="133985" algn="just"/>
            <a:r>
              <a:rPr lang="es-ES" dirty="0"/>
              <a:t>Tendrán</a:t>
            </a:r>
            <a:r>
              <a:rPr lang="es-CO" dirty="0"/>
              <a:t> </a:t>
            </a:r>
            <a:r>
              <a:rPr lang="es-ES" dirty="0"/>
              <a:t>derecho a una pensión anticipada de vejez, las personas que padezcan una deficiencia física, psíquica o sensorial del 50% o más, que cumplan 50 años de edad para el caso de las mujeres y 55 años de edad para el caso de los hombres, y que hayan cotizado en forma continua o discontinua 1000 o más semanas al sistema de protección social integral para la vejez.</a:t>
            </a:r>
            <a:endParaRPr lang="es-CO" dirty="0"/>
          </a:p>
          <a:p>
            <a:endParaRPr lang="es-CO" dirty="0"/>
          </a:p>
        </p:txBody>
      </p:sp>
    </p:spTree>
    <p:extLst>
      <p:ext uri="{BB962C8B-B14F-4D97-AF65-F5344CB8AC3E}">
        <p14:creationId xmlns:p14="http://schemas.microsoft.com/office/powerpoint/2010/main" val="2715132335"/>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s-CO" altLang="en-US" dirty="0"/>
          </a:p>
          <a:p>
            <a:endParaRPr lang="es-CO" altLang="en-US" dirty="0"/>
          </a:p>
          <a:p>
            <a:endParaRPr lang="es-CO" altLang="en-US" dirty="0"/>
          </a:p>
          <a:p>
            <a:pPr algn="ctr"/>
            <a:r>
              <a:rPr lang="es-CO" altLang="en-US" sz="6000" dirty="0">
                <a:solidFill>
                  <a:schemeClr val="accent2">
                    <a:lumMod val="60000"/>
                    <a:lumOff val="40000"/>
                  </a:schemeClr>
                </a:solidFill>
              </a:rPr>
              <a:t>Preguntas Frecuentes?</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A896745-3697-43C2-86E2-B1B65567BFDC}"/>
              </a:ext>
            </a:extLst>
          </p:cNvPr>
          <p:cNvSpPr>
            <a:spLocks noGrp="1"/>
          </p:cNvSpPr>
          <p:nvPr>
            <p:ph type="title"/>
          </p:nvPr>
        </p:nvSpPr>
        <p:spPr/>
        <p:txBody>
          <a:bodyPr/>
          <a:lstStyle/>
          <a:p>
            <a:endParaRPr lang="es-CO"/>
          </a:p>
        </p:txBody>
      </p:sp>
      <p:sp>
        <p:nvSpPr>
          <p:cNvPr id="3" name="Marcador de texto 2">
            <a:extLst>
              <a:ext uri="{FF2B5EF4-FFF2-40B4-BE49-F238E27FC236}">
                <a16:creationId xmlns:a16="http://schemas.microsoft.com/office/drawing/2014/main" id="{E7CAF23A-F854-4BBD-B904-557FCFEF5F39}"/>
              </a:ext>
            </a:extLst>
          </p:cNvPr>
          <p:cNvSpPr>
            <a:spLocks noGrp="1"/>
          </p:cNvSpPr>
          <p:nvPr>
            <p:ph type="body" idx="1"/>
          </p:nvPr>
        </p:nvSpPr>
        <p:spPr/>
        <p:txBody>
          <a:bodyPr/>
          <a:lstStyle/>
          <a:p>
            <a:endParaRPr lang="en-US" sz="2800" dirty="0"/>
          </a:p>
          <a:p>
            <a:endParaRPr lang="en-US" dirty="0"/>
          </a:p>
          <a:p>
            <a:r>
              <a:rPr lang="en-US" sz="2800" dirty="0"/>
              <a:t>A </a:t>
            </a:r>
            <a:r>
              <a:rPr lang="en-US" sz="2800" dirty="0" err="1"/>
              <a:t>partir</a:t>
            </a:r>
            <a:r>
              <a:rPr lang="en-US" sz="2800" dirty="0"/>
              <a:t> del </a:t>
            </a:r>
            <a:r>
              <a:rPr lang="en-US" sz="2800" dirty="0" err="1"/>
              <a:t>próximo</a:t>
            </a:r>
            <a:r>
              <a:rPr lang="en-US" sz="2800" dirty="0"/>
              <a:t> 1 de </a:t>
            </a:r>
            <a:r>
              <a:rPr lang="en-US" sz="2800" dirty="0" err="1"/>
              <a:t>julio</a:t>
            </a:r>
            <a:r>
              <a:rPr lang="en-US" sz="2800" dirty="0"/>
              <a:t> de 2025 </a:t>
            </a:r>
            <a:r>
              <a:rPr lang="en-US" sz="2800" dirty="0" err="1"/>
              <a:t>habrá</a:t>
            </a:r>
            <a:r>
              <a:rPr lang="en-US" sz="2800" dirty="0"/>
              <a:t> un nuevo </a:t>
            </a:r>
            <a:r>
              <a:rPr lang="en-US" sz="2800" dirty="0" err="1"/>
              <a:t>sistema</a:t>
            </a:r>
            <a:r>
              <a:rPr lang="en-US" sz="2800" dirty="0"/>
              <a:t> </a:t>
            </a:r>
            <a:r>
              <a:rPr lang="en-US" sz="2800" dirty="0" err="1"/>
              <a:t>pensional</a:t>
            </a:r>
            <a:r>
              <a:rPr lang="en-US" sz="2800" dirty="0"/>
              <a:t> </a:t>
            </a:r>
            <a:r>
              <a:rPr lang="en-US" sz="2800" dirty="0" err="1"/>
              <a:t>en</a:t>
            </a:r>
            <a:r>
              <a:rPr lang="en-US" sz="2800" dirty="0"/>
              <a:t> Colombia, algo que no </a:t>
            </a:r>
            <a:r>
              <a:rPr lang="en-US" sz="2800" dirty="0" err="1"/>
              <a:t>ocurría</a:t>
            </a:r>
            <a:r>
              <a:rPr lang="en-US" sz="2800" dirty="0"/>
              <a:t> </a:t>
            </a:r>
            <a:r>
              <a:rPr lang="en-US" sz="2800" dirty="0" err="1"/>
              <a:t>desde</a:t>
            </a:r>
            <a:r>
              <a:rPr lang="en-US" sz="2800" dirty="0"/>
              <a:t> </a:t>
            </a:r>
            <a:r>
              <a:rPr lang="en-US" sz="2800" dirty="0" err="1"/>
              <a:t>hacía</a:t>
            </a:r>
            <a:r>
              <a:rPr lang="en-US" sz="2800" dirty="0"/>
              <a:t> 30 </a:t>
            </a:r>
            <a:r>
              <a:rPr lang="en-US" sz="2800" dirty="0" err="1"/>
              <a:t>años</a:t>
            </a:r>
            <a:r>
              <a:rPr lang="en-US" sz="2800" dirty="0"/>
              <a:t>, </a:t>
            </a:r>
            <a:r>
              <a:rPr lang="en-US" sz="2800" dirty="0" err="1"/>
              <a:t>cuando</a:t>
            </a:r>
            <a:r>
              <a:rPr lang="en-US" sz="2800" dirty="0"/>
              <a:t> se </a:t>
            </a:r>
            <a:r>
              <a:rPr lang="en-US" sz="2800" dirty="0" err="1"/>
              <a:t>aprobó</a:t>
            </a:r>
            <a:r>
              <a:rPr lang="en-US" sz="2800" dirty="0"/>
              <a:t> la Ley 100.</a:t>
            </a:r>
          </a:p>
          <a:p>
            <a:endParaRPr lang="en-US" sz="2800" dirty="0"/>
          </a:p>
          <a:p>
            <a:endParaRPr lang="es-CO" dirty="0"/>
          </a:p>
        </p:txBody>
      </p:sp>
    </p:spTree>
    <p:extLst>
      <p:ext uri="{BB962C8B-B14F-4D97-AF65-F5344CB8AC3E}">
        <p14:creationId xmlns:p14="http://schemas.microsoft.com/office/powerpoint/2010/main" val="966878028"/>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7540" y="343535"/>
            <a:ext cx="7092950" cy="977265"/>
          </a:xfrm>
        </p:spPr>
        <p:txBody>
          <a:bodyPr/>
          <a:lstStyle/>
          <a:p>
            <a:r>
              <a:rPr lang="en-US">
                <a:sym typeface="+mn-ea"/>
              </a:rPr>
              <a:t>¿A qué edad se van a pensionar los colombianos?</a:t>
            </a:r>
            <a:endParaRPr lang="en-US"/>
          </a:p>
        </p:txBody>
      </p:sp>
      <p:sp>
        <p:nvSpPr>
          <p:cNvPr id="3" name="Content Placeholder 2"/>
          <p:cNvSpPr>
            <a:spLocks noGrp="1"/>
          </p:cNvSpPr>
          <p:nvPr>
            <p:ph idx="1"/>
          </p:nvPr>
        </p:nvSpPr>
        <p:spPr/>
        <p:txBody>
          <a:bodyPr/>
          <a:lstStyle/>
          <a:p>
            <a:endParaRPr lang="en-US" dirty="0"/>
          </a:p>
          <a:p>
            <a:endParaRPr lang="en-US" dirty="0"/>
          </a:p>
          <a:p>
            <a:r>
              <a:rPr lang="en-US" dirty="0"/>
              <a:t>Las </a:t>
            </a:r>
            <a:r>
              <a:rPr lang="en-US" dirty="0" err="1"/>
              <a:t>mujeres</a:t>
            </a:r>
            <a:r>
              <a:rPr lang="en-US" dirty="0"/>
              <a:t> </a:t>
            </a:r>
            <a:r>
              <a:rPr lang="en-US" dirty="0" err="1"/>
              <a:t>independientemente</a:t>
            </a:r>
            <a:r>
              <a:rPr lang="en-US" dirty="0"/>
              <a:t> del </a:t>
            </a:r>
            <a:r>
              <a:rPr lang="en-US" dirty="0" err="1"/>
              <a:t>sistema</a:t>
            </a:r>
            <a:r>
              <a:rPr lang="en-US" dirty="0"/>
              <a:t> </a:t>
            </a:r>
            <a:r>
              <a:rPr lang="en-US" dirty="0" err="1"/>
              <a:t>pueden</a:t>
            </a:r>
            <a:r>
              <a:rPr lang="en-US" dirty="0"/>
              <a:t> </a:t>
            </a:r>
            <a:r>
              <a:rPr lang="en-US" dirty="0" err="1"/>
              <a:t>pensionarse</a:t>
            </a:r>
            <a:r>
              <a:rPr lang="en-US" dirty="0"/>
              <a:t> a los 57 </a:t>
            </a:r>
            <a:r>
              <a:rPr lang="en-US" dirty="0" err="1"/>
              <a:t>años</a:t>
            </a:r>
            <a:r>
              <a:rPr lang="es-CO" altLang="en-US" dirty="0"/>
              <a:t> cuando cumplan las semanas que estable la ley.</a:t>
            </a:r>
            <a:r>
              <a:rPr lang="en-US" dirty="0"/>
              <a:t> </a:t>
            </a:r>
          </a:p>
          <a:p>
            <a:endParaRPr lang="en-US" dirty="0"/>
          </a:p>
          <a:p>
            <a:r>
              <a:rPr lang="en-US" dirty="0"/>
              <a:t> </a:t>
            </a:r>
            <a:r>
              <a:rPr lang="es-CO" altLang="en-US" dirty="0"/>
              <a:t>L</a:t>
            </a:r>
            <a:r>
              <a:rPr lang="en-US" dirty="0" err="1"/>
              <a:t>os</a:t>
            </a:r>
            <a:r>
              <a:rPr lang="en-US" dirty="0"/>
              <a:t> hombres a los 62 </a:t>
            </a:r>
            <a:r>
              <a:rPr lang="en-US" dirty="0" err="1"/>
              <a:t>cuando</a:t>
            </a:r>
            <a:r>
              <a:rPr lang="en-US" dirty="0"/>
              <a:t> </a:t>
            </a:r>
            <a:r>
              <a:rPr lang="en-US" dirty="0" err="1"/>
              <a:t>cumplan</a:t>
            </a:r>
            <a:r>
              <a:rPr lang="en-US" dirty="0"/>
              <a:t> las </a:t>
            </a:r>
            <a:r>
              <a:rPr lang="en-US" dirty="0" err="1"/>
              <a:t>semanas</a:t>
            </a:r>
            <a:r>
              <a:rPr lang="en-US" dirty="0"/>
              <a:t> que </a:t>
            </a:r>
            <a:r>
              <a:rPr lang="en-US" dirty="0" err="1"/>
              <a:t>estable</a:t>
            </a:r>
            <a:r>
              <a:rPr lang="en-US" dirty="0"/>
              <a:t> la ley .</a:t>
            </a: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6CE8B26-0760-4682-8D1C-FDB77169FAEB}"/>
              </a:ext>
            </a:extLst>
          </p:cNvPr>
          <p:cNvSpPr>
            <a:spLocks noGrp="1"/>
          </p:cNvSpPr>
          <p:nvPr>
            <p:ph type="title"/>
          </p:nvPr>
        </p:nvSpPr>
        <p:spPr>
          <a:xfrm>
            <a:off x="2051050" y="387628"/>
            <a:ext cx="7092950" cy="548997"/>
          </a:xfrm>
        </p:spPr>
        <p:txBody>
          <a:bodyPr/>
          <a:lstStyle/>
          <a:p>
            <a:r>
              <a:rPr lang="es-419" dirty="0" err="1"/>
              <a:t>Aquienes</a:t>
            </a:r>
            <a:r>
              <a:rPr lang="es-419" dirty="0"/>
              <a:t> aplica la reforma</a:t>
            </a:r>
            <a:endParaRPr lang="es-CO" dirty="0"/>
          </a:p>
        </p:txBody>
      </p:sp>
      <p:sp>
        <p:nvSpPr>
          <p:cNvPr id="3" name="Marcador de texto 2">
            <a:extLst>
              <a:ext uri="{FF2B5EF4-FFF2-40B4-BE49-F238E27FC236}">
                <a16:creationId xmlns:a16="http://schemas.microsoft.com/office/drawing/2014/main" id="{CEFA4D25-B672-426F-9E29-D653CDFC6CD5}"/>
              </a:ext>
            </a:extLst>
          </p:cNvPr>
          <p:cNvSpPr>
            <a:spLocks noGrp="1"/>
          </p:cNvSpPr>
          <p:nvPr>
            <p:ph type="body" idx="1"/>
          </p:nvPr>
        </p:nvSpPr>
        <p:spPr/>
        <p:txBody>
          <a:bodyPr/>
          <a:lstStyle/>
          <a:p>
            <a:r>
              <a:rPr lang="en-US" sz="2800" dirty="0" err="1"/>
              <a:t>Todos</a:t>
            </a:r>
            <a:r>
              <a:rPr lang="en-US" sz="2800" dirty="0"/>
              <a:t> los </a:t>
            </a:r>
            <a:r>
              <a:rPr lang="en-US" sz="2800" dirty="0" err="1"/>
              <a:t>colombianos</a:t>
            </a:r>
            <a:r>
              <a:rPr lang="en-US" sz="2800" dirty="0"/>
              <a:t> que les </a:t>
            </a:r>
            <a:r>
              <a:rPr lang="en-US" sz="2800" dirty="0" err="1"/>
              <a:t>aplica</a:t>
            </a:r>
            <a:r>
              <a:rPr lang="en-US" sz="2800" dirty="0"/>
              <a:t> la </a:t>
            </a:r>
            <a:r>
              <a:rPr lang="en-US" sz="2800" dirty="0" err="1"/>
              <a:t>reforma</a:t>
            </a:r>
            <a:r>
              <a:rPr lang="en-US" sz="2800" dirty="0"/>
              <a:t> </a:t>
            </a:r>
            <a:r>
              <a:rPr lang="en-US" sz="2800" dirty="0" err="1"/>
              <a:t>tendrán</a:t>
            </a:r>
            <a:r>
              <a:rPr lang="en-US" sz="2800" dirty="0"/>
              <a:t> que </a:t>
            </a:r>
            <a:r>
              <a:rPr lang="en-US" sz="2800" dirty="0" err="1"/>
              <a:t>cotizar</a:t>
            </a:r>
            <a:r>
              <a:rPr lang="en-US" sz="2800" dirty="0"/>
              <a:t> a </a:t>
            </a:r>
            <a:r>
              <a:rPr lang="en-US" sz="2800" dirty="0" err="1"/>
              <a:t>Colpensiones</a:t>
            </a:r>
            <a:r>
              <a:rPr lang="en-US" sz="2800" dirty="0"/>
              <a:t> hasta con 2,3 </a:t>
            </a:r>
            <a:r>
              <a:rPr lang="en-US" sz="2800" dirty="0" err="1"/>
              <a:t>salarios</a:t>
            </a:r>
            <a:r>
              <a:rPr lang="en-US" sz="2800" dirty="0"/>
              <a:t> </a:t>
            </a:r>
            <a:r>
              <a:rPr lang="en-US" sz="2800" dirty="0" err="1"/>
              <a:t>mínimos</a:t>
            </a:r>
            <a:r>
              <a:rPr lang="en-US" sz="2800" dirty="0"/>
              <a:t> </a:t>
            </a:r>
            <a:r>
              <a:rPr lang="en-US" sz="2800" dirty="0" err="1"/>
              <a:t>legales</a:t>
            </a:r>
            <a:r>
              <a:rPr lang="en-US" sz="2800" dirty="0"/>
              <a:t> </a:t>
            </a:r>
            <a:r>
              <a:rPr lang="en-US" sz="2800" dirty="0" err="1"/>
              <a:t>vigentes</a:t>
            </a:r>
            <a:r>
              <a:rPr lang="en-US" sz="2800" dirty="0"/>
              <a:t> (Hoy $2.990.000), y el </a:t>
            </a:r>
            <a:r>
              <a:rPr lang="en-US" sz="2800" dirty="0" err="1"/>
              <a:t>excedente</a:t>
            </a:r>
            <a:r>
              <a:rPr lang="en-US" sz="2800" dirty="0"/>
              <a:t> a </a:t>
            </a:r>
            <a:r>
              <a:rPr lang="en-US" sz="2800" dirty="0" err="1"/>
              <a:t>Fondo</a:t>
            </a:r>
            <a:r>
              <a:rPr lang="en-US" sz="2800" dirty="0"/>
              <a:t> de Pension </a:t>
            </a:r>
            <a:r>
              <a:rPr lang="en-US" sz="2800" dirty="0" err="1"/>
              <a:t>Obligatorio</a:t>
            </a:r>
            <a:r>
              <a:rPr lang="en-US" sz="2800" dirty="0"/>
              <a:t> Privado. </a:t>
            </a:r>
            <a:r>
              <a:rPr lang="en-US" sz="2800" dirty="0" err="1"/>
              <a:t>Ejemplo</a:t>
            </a:r>
            <a:r>
              <a:rPr lang="en-US" sz="2800" dirty="0"/>
              <a:t>: Mi </a:t>
            </a:r>
            <a:r>
              <a:rPr lang="en-US" sz="2800" dirty="0" err="1"/>
              <a:t>salario</a:t>
            </a:r>
            <a:r>
              <a:rPr lang="en-US" sz="2800" dirty="0"/>
              <a:t> es hoy $10.000.000 </a:t>
            </a:r>
            <a:r>
              <a:rPr lang="en-US" sz="2800" dirty="0" err="1"/>
              <a:t>entonces</a:t>
            </a:r>
            <a:r>
              <a:rPr lang="en-US" sz="2800" dirty="0"/>
              <a:t> </a:t>
            </a:r>
            <a:r>
              <a:rPr lang="en-US" sz="2800" dirty="0" err="1"/>
              <a:t>cotizo</a:t>
            </a:r>
            <a:r>
              <a:rPr lang="en-US" sz="2800" dirty="0"/>
              <a:t> el 16% +1,5 de $2.990.000 a </a:t>
            </a:r>
            <a:r>
              <a:rPr lang="en-US" sz="2800" dirty="0" err="1"/>
              <a:t>Colpensiones</a:t>
            </a:r>
            <a:r>
              <a:rPr lang="en-US" sz="2800" dirty="0"/>
              <a:t> y 16 % de $7.010.000 a </a:t>
            </a:r>
            <a:r>
              <a:rPr lang="en-US" sz="2800" dirty="0" err="1"/>
              <a:t>Fondo</a:t>
            </a:r>
            <a:r>
              <a:rPr lang="en-US" sz="2800" dirty="0"/>
              <a:t> Pension </a:t>
            </a:r>
            <a:r>
              <a:rPr lang="en-US" sz="2800" dirty="0" err="1"/>
              <a:t>Obligatorio</a:t>
            </a:r>
            <a:r>
              <a:rPr lang="en-US" sz="2800" dirty="0"/>
              <a:t> Privado (</a:t>
            </a:r>
            <a:r>
              <a:rPr lang="en-US" sz="2800" dirty="0" err="1"/>
              <a:t>Proteccion</a:t>
            </a:r>
            <a:r>
              <a:rPr lang="en-US" sz="2800" dirty="0"/>
              <a:t> o </a:t>
            </a:r>
            <a:r>
              <a:rPr lang="en-US" sz="2800" dirty="0" err="1"/>
              <a:t>Porvenir</a:t>
            </a:r>
            <a:r>
              <a:rPr lang="en-US" sz="2800" dirty="0"/>
              <a:t> o Skandia o </a:t>
            </a:r>
            <a:r>
              <a:rPr lang="en-US" sz="2800" dirty="0" err="1"/>
              <a:t>Colfondos</a:t>
            </a:r>
            <a:r>
              <a:rPr lang="en-US" sz="2800" dirty="0"/>
              <a:t>)</a:t>
            </a:r>
          </a:p>
          <a:p>
            <a:endParaRPr lang="en-US" sz="2800" dirty="0"/>
          </a:p>
          <a:p>
            <a:endParaRPr lang="en-US" sz="2800" dirty="0"/>
          </a:p>
          <a:p>
            <a:endParaRPr lang="es-CO" dirty="0"/>
          </a:p>
        </p:txBody>
      </p:sp>
    </p:spTree>
    <p:extLst>
      <p:ext uri="{BB962C8B-B14F-4D97-AF65-F5344CB8AC3E}">
        <p14:creationId xmlns:p14="http://schemas.microsoft.com/office/powerpoint/2010/main" val="1001864836"/>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DBEE07E-767F-451F-A338-3EA796E3285A}"/>
              </a:ext>
            </a:extLst>
          </p:cNvPr>
          <p:cNvSpPr>
            <a:spLocks noGrp="1"/>
          </p:cNvSpPr>
          <p:nvPr>
            <p:ph type="title"/>
          </p:nvPr>
        </p:nvSpPr>
        <p:spPr>
          <a:xfrm>
            <a:off x="2051050" y="387628"/>
            <a:ext cx="7092950" cy="548997"/>
          </a:xfrm>
        </p:spPr>
        <p:txBody>
          <a:bodyPr/>
          <a:lstStyle/>
          <a:p>
            <a:r>
              <a:rPr lang="en-US" dirty="0"/>
              <a:t>Puntos clave </a:t>
            </a:r>
            <a:endParaRPr lang="es-CO" dirty="0"/>
          </a:p>
        </p:txBody>
      </p:sp>
      <p:sp>
        <p:nvSpPr>
          <p:cNvPr id="3" name="Marcador de texto 2">
            <a:extLst>
              <a:ext uri="{FF2B5EF4-FFF2-40B4-BE49-F238E27FC236}">
                <a16:creationId xmlns:a16="http://schemas.microsoft.com/office/drawing/2014/main" id="{59A72F52-9394-4372-A230-B0666CEDF069}"/>
              </a:ext>
            </a:extLst>
          </p:cNvPr>
          <p:cNvSpPr>
            <a:spLocks noGrp="1"/>
          </p:cNvSpPr>
          <p:nvPr>
            <p:ph type="body" idx="1"/>
          </p:nvPr>
        </p:nvSpPr>
        <p:spPr>
          <a:xfrm>
            <a:off x="500063" y="1143000"/>
            <a:ext cx="8135937" cy="5715000"/>
          </a:xfrm>
        </p:spPr>
        <p:txBody>
          <a:bodyPr/>
          <a:lstStyle/>
          <a:p>
            <a:pPr algn="just"/>
            <a:r>
              <a:rPr lang="en-US" sz="2800" dirty="0"/>
              <a:t> Es que los </a:t>
            </a:r>
            <a:r>
              <a:rPr lang="en-US" sz="2800" dirty="0" err="1"/>
              <a:t>recursos</a:t>
            </a:r>
            <a:r>
              <a:rPr lang="en-US" sz="2800" dirty="0"/>
              <a:t> de los </a:t>
            </a:r>
            <a:r>
              <a:rPr lang="en-US" sz="2800" dirty="0" err="1"/>
              <a:t>cotizantes</a:t>
            </a:r>
            <a:r>
              <a:rPr lang="en-US" sz="2800" dirty="0"/>
              <a:t> no los </a:t>
            </a:r>
            <a:r>
              <a:rPr lang="en-US" sz="2800" dirty="0" err="1"/>
              <a:t>administrará</a:t>
            </a:r>
            <a:r>
              <a:rPr lang="en-US" sz="2800" dirty="0"/>
              <a:t> </a:t>
            </a:r>
            <a:r>
              <a:rPr lang="en-US" sz="2800" dirty="0" err="1"/>
              <a:t>Colpensiones</a:t>
            </a:r>
            <a:r>
              <a:rPr lang="en-US" sz="2800" dirty="0"/>
              <a:t> </a:t>
            </a:r>
            <a:r>
              <a:rPr lang="en-US" sz="2800" dirty="0" err="1"/>
              <a:t>directamente</a:t>
            </a:r>
            <a:r>
              <a:rPr lang="en-US" sz="2800" dirty="0"/>
              <a:t>, </a:t>
            </a:r>
            <a:r>
              <a:rPr lang="en-US" sz="2800" dirty="0" err="1"/>
              <a:t>ya</a:t>
            </a:r>
            <a:r>
              <a:rPr lang="en-US" sz="2800" dirty="0"/>
              <a:t> que </a:t>
            </a:r>
            <a:r>
              <a:rPr lang="en-US" sz="2800" dirty="0" err="1"/>
              <a:t>esa</a:t>
            </a:r>
            <a:r>
              <a:rPr lang="en-US" sz="2800" dirty="0"/>
              <a:t> labor la </a:t>
            </a:r>
            <a:r>
              <a:rPr lang="en-US" sz="2800" dirty="0" err="1"/>
              <a:t>tendrá</a:t>
            </a:r>
            <a:r>
              <a:rPr lang="en-US" sz="2800" dirty="0"/>
              <a:t> un </a:t>
            </a:r>
            <a:r>
              <a:rPr lang="en-US" sz="2800" dirty="0" err="1"/>
              <a:t>comité</a:t>
            </a:r>
            <a:r>
              <a:rPr lang="en-US" sz="2800" dirty="0"/>
              <a:t> de </a:t>
            </a:r>
            <a:r>
              <a:rPr lang="en-US" sz="2800" dirty="0" err="1"/>
              <a:t>expertos</a:t>
            </a:r>
            <a:r>
              <a:rPr lang="en-US" sz="2800" dirty="0"/>
              <a:t> </a:t>
            </a:r>
            <a:r>
              <a:rPr lang="en-US" sz="2800" dirty="0" err="1"/>
              <a:t>conformado</a:t>
            </a:r>
            <a:r>
              <a:rPr lang="en-US" sz="2800" dirty="0"/>
              <a:t> por los </a:t>
            </a:r>
            <a:r>
              <a:rPr lang="en-US" sz="2800" dirty="0" err="1"/>
              <a:t>ministros</a:t>
            </a:r>
            <a:r>
              <a:rPr lang="en-US" sz="2800" dirty="0"/>
              <a:t> de Hacienda y de </a:t>
            </a:r>
            <a:r>
              <a:rPr lang="en-US" sz="2800" dirty="0" err="1"/>
              <a:t>Trabajo</a:t>
            </a:r>
            <a:r>
              <a:rPr lang="en-US" sz="2800" dirty="0"/>
              <a:t> (O </a:t>
            </a:r>
            <a:r>
              <a:rPr lang="en-US" sz="2800" dirty="0" err="1"/>
              <a:t>algún</a:t>
            </a:r>
            <a:r>
              <a:rPr lang="en-US" sz="2800" dirty="0"/>
              <a:t> </a:t>
            </a:r>
            <a:r>
              <a:rPr lang="en-US" sz="2800" dirty="0" err="1"/>
              <a:t>delegado</a:t>
            </a:r>
            <a:r>
              <a:rPr lang="en-US" sz="2800" dirty="0"/>
              <a:t> que </a:t>
            </a:r>
            <a:r>
              <a:rPr lang="en-US" sz="2800" dirty="0" err="1"/>
              <a:t>ellos</a:t>
            </a:r>
            <a:r>
              <a:rPr lang="en-US" sz="2800" dirty="0"/>
              <a:t> </a:t>
            </a:r>
            <a:r>
              <a:rPr lang="en-US" sz="2800" dirty="0" err="1"/>
              <a:t>asignen</a:t>
            </a:r>
            <a:r>
              <a:rPr lang="en-US" sz="2800" dirty="0"/>
              <a:t>), por el </a:t>
            </a:r>
            <a:r>
              <a:rPr lang="en-US" sz="2800" dirty="0" err="1"/>
              <a:t>Departamento</a:t>
            </a:r>
            <a:r>
              <a:rPr lang="en-US" sz="2800" dirty="0"/>
              <a:t> Nacional de </a:t>
            </a:r>
            <a:r>
              <a:rPr lang="en-US" sz="2800" dirty="0" err="1"/>
              <a:t>Planeación</a:t>
            </a:r>
            <a:r>
              <a:rPr lang="en-US" sz="2800" dirty="0"/>
              <a:t>, el </a:t>
            </a:r>
            <a:r>
              <a:rPr lang="en-US" sz="2800" dirty="0" err="1"/>
              <a:t>presidente</a:t>
            </a:r>
            <a:r>
              <a:rPr lang="en-US" sz="2800" dirty="0"/>
              <a:t> de </a:t>
            </a:r>
            <a:r>
              <a:rPr lang="en-US" sz="2800" dirty="0" err="1"/>
              <a:t>Colpensiones</a:t>
            </a:r>
            <a:r>
              <a:rPr lang="en-US" sz="2800" dirty="0"/>
              <a:t> (con </a:t>
            </a:r>
            <a:r>
              <a:rPr lang="en-US" sz="2800" dirty="0" err="1"/>
              <a:t>voz</a:t>
            </a:r>
            <a:r>
              <a:rPr lang="en-US" sz="2800" dirty="0"/>
              <a:t>, </a:t>
            </a:r>
            <a:r>
              <a:rPr lang="en-US" sz="2800" dirty="0" err="1"/>
              <a:t>pero</a:t>
            </a:r>
            <a:r>
              <a:rPr lang="en-US" sz="2800" dirty="0"/>
              <a:t> sin </a:t>
            </a:r>
            <a:r>
              <a:rPr lang="en-US" sz="2800" dirty="0" err="1"/>
              <a:t>voto</a:t>
            </a:r>
            <a:r>
              <a:rPr lang="en-US" sz="2800" dirty="0"/>
              <a:t>) y </a:t>
            </a:r>
            <a:r>
              <a:rPr lang="en-US" sz="2800" dirty="0" err="1"/>
              <a:t>cuatro</a:t>
            </a:r>
            <a:r>
              <a:rPr lang="en-US" sz="2800" dirty="0"/>
              <a:t> </a:t>
            </a:r>
            <a:r>
              <a:rPr lang="en-US" sz="2800" dirty="0" err="1"/>
              <a:t>expertos</a:t>
            </a:r>
            <a:r>
              <a:rPr lang="en-US" sz="2800" dirty="0"/>
              <a:t> </a:t>
            </a:r>
            <a:r>
              <a:rPr lang="en-US" sz="2800" dirty="0" err="1"/>
              <a:t>escogidos</a:t>
            </a:r>
            <a:r>
              <a:rPr lang="en-US" sz="2800" dirty="0"/>
              <a:t> por la Junta </a:t>
            </a:r>
            <a:r>
              <a:rPr lang="en-US" sz="2800" dirty="0" err="1"/>
              <a:t>Directiva</a:t>
            </a:r>
            <a:r>
              <a:rPr lang="en-US" sz="2800" dirty="0"/>
              <a:t> del Banco de la </a:t>
            </a:r>
            <a:r>
              <a:rPr lang="en-US" sz="2800" dirty="0" err="1"/>
              <a:t>República</a:t>
            </a:r>
            <a:r>
              <a:rPr lang="en-US" sz="2800" dirty="0"/>
              <a:t>, que </a:t>
            </a:r>
            <a:r>
              <a:rPr lang="en-US" sz="2800" dirty="0" err="1"/>
              <a:t>gestionarán</a:t>
            </a:r>
            <a:r>
              <a:rPr lang="en-US" sz="2800" dirty="0"/>
              <a:t> </a:t>
            </a:r>
            <a:r>
              <a:rPr lang="en-US" sz="2800" dirty="0" err="1"/>
              <a:t>esos</a:t>
            </a:r>
            <a:r>
              <a:rPr lang="en-US" sz="2800" dirty="0"/>
              <a:t> </a:t>
            </a:r>
            <a:r>
              <a:rPr lang="en-US" sz="2800" dirty="0" err="1"/>
              <a:t>dineros</a:t>
            </a:r>
            <a:r>
              <a:rPr lang="en-US" sz="2800" dirty="0"/>
              <a:t> y sus </a:t>
            </a:r>
            <a:r>
              <a:rPr lang="en-US" sz="2800" dirty="0" err="1"/>
              <a:t>rendimientos</a:t>
            </a:r>
            <a:r>
              <a:rPr lang="en-US" sz="2800" dirty="0"/>
              <a:t>, con el fin de </a:t>
            </a:r>
            <a:r>
              <a:rPr lang="en-US" sz="2800" dirty="0" err="1"/>
              <a:t>garantizar</a:t>
            </a:r>
            <a:r>
              <a:rPr lang="en-US" sz="2800" dirty="0"/>
              <a:t> </a:t>
            </a:r>
            <a:r>
              <a:rPr lang="en-US" sz="2800" dirty="0" err="1"/>
              <a:t>rentabilidad</a:t>
            </a:r>
            <a:r>
              <a:rPr lang="en-US" sz="2800" dirty="0"/>
              <a:t>, y que el </a:t>
            </a:r>
            <a:r>
              <a:rPr lang="en-US" sz="2800" dirty="0" err="1"/>
              <a:t>Gobierno</a:t>
            </a:r>
            <a:r>
              <a:rPr lang="en-US" sz="2800" dirty="0"/>
              <a:t> no </a:t>
            </a:r>
            <a:r>
              <a:rPr lang="en-US" sz="2800" dirty="0" err="1"/>
              <a:t>pueda</a:t>
            </a:r>
            <a:r>
              <a:rPr lang="en-US" sz="2800" dirty="0"/>
              <a:t> usar </a:t>
            </a:r>
            <a:r>
              <a:rPr lang="en-US" sz="2800" dirty="0" err="1"/>
              <a:t>esa</a:t>
            </a:r>
            <a:r>
              <a:rPr lang="en-US" sz="2800" dirty="0"/>
              <a:t> </a:t>
            </a:r>
            <a:r>
              <a:rPr lang="en-US" sz="2800" dirty="0" err="1"/>
              <a:t>plata</a:t>
            </a:r>
            <a:r>
              <a:rPr lang="en-US" sz="2800" dirty="0"/>
              <a:t> para </a:t>
            </a:r>
            <a:r>
              <a:rPr lang="en-US" sz="2800" dirty="0" err="1"/>
              <a:t>otros</a:t>
            </a:r>
            <a:r>
              <a:rPr lang="en-US" sz="2800" dirty="0"/>
              <a:t> fines.</a:t>
            </a:r>
          </a:p>
          <a:p>
            <a:pPr algn="just"/>
            <a:endParaRPr lang="es-CO" dirty="0"/>
          </a:p>
        </p:txBody>
      </p:sp>
    </p:spTree>
    <p:extLst>
      <p:ext uri="{BB962C8B-B14F-4D97-AF65-F5344CB8AC3E}">
        <p14:creationId xmlns:p14="http://schemas.microsoft.com/office/powerpoint/2010/main" val="1656466416"/>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C319D1F-0630-4274-BC9F-05F21D9A79A5}"/>
              </a:ext>
            </a:extLst>
          </p:cNvPr>
          <p:cNvSpPr>
            <a:spLocks noGrp="1"/>
          </p:cNvSpPr>
          <p:nvPr>
            <p:ph type="title"/>
          </p:nvPr>
        </p:nvSpPr>
        <p:spPr/>
        <p:txBody>
          <a:bodyPr/>
          <a:lstStyle/>
          <a:p>
            <a:endParaRPr lang="es-CO"/>
          </a:p>
        </p:txBody>
      </p:sp>
      <p:sp>
        <p:nvSpPr>
          <p:cNvPr id="3" name="Marcador de texto 2">
            <a:extLst>
              <a:ext uri="{FF2B5EF4-FFF2-40B4-BE49-F238E27FC236}">
                <a16:creationId xmlns:a16="http://schemas.microsoft.com/office/drawing/2014/main" id="{EF7C0B4A-AF20-4055-8E66-5B9E276D1E05}"/>
              </a:ext>
            </a:extLst>
          </p:cNvPr>
          <p:cNvSpPr>
            <a:spLocks noGrp="1"/>
          </p:cNvSpPr>
          <p:nvPr>
            <p:ph type="body" idx="1"/>
          </p:nvPr>
        </p:nvSpPr>
        <p:spPr/>
        <p:txBody>
          <a:bodyPr/>
          <a:lstStyle/>
          <a:p>
            <a:endParaRPr lang="en-US" sz="2800" dirty="0"/>
          </a:p>
          <a:p>
            <a:r>
              <a:rPr lang="en-US" sz="2800" dirty="0"/>
              <a:t>¿</a:t>
            </a:r>
            <a:r>
              <a:rPr lang="en-US" sz="2800" dirty="0" err="1"/>
              <a:t>Cómo</a:t>
            </a:r>
            <a:r>
              <a:rPr lang="en-US" sz="2800" dirty="0"/>
              <a:t> </a:t>
            </a:r>
            <a:r>
              <a:rPr lang="en-US" sz="2800" dirty="0" err="1"/>
              <a:t>funcionará</a:t>
            </a:r>
            <a:r>
              <a:rPr lang="en-US" sz="2800" dirty="0"/>
              <a:t> el nuevo </a:t>
            </a:r>
            <a:r>
              <a:rPr lang="en-US" sz="2800" dirty="0" err="1"/>
              <a:t>esquema</a:t>
            </a:r>
            <a:r>
              <a:rPr lang="en-US" sz="2800" dirty="0"/>
              <a:t> de </a:t>
            </a:r>
            <a:r>
              <a:rPr lang="en-US" sz="2800" dirty="0" err="1"/>
              <a:t>pilares</a:t>
            </a:r>
            <a:r>
              <a:rPr lang="en-US" sz="2800" dirty="0"/>
              <a:t>?</a:t>
            </a:r>
          </a:p>
          <a:p>
            <a:r>
              <a:rPr lang="en-US" sz="2800" dirty="0" err="1"/>
              <a:t>En</a:t>
            </a:r>
            <a:r>
              <a:rPr lang="en-US" sz="2800" dirty="0"/>
              <a:t> </a:t>
            </a:r>
            <a:r>
              <a:rPr lang="en-US" sz="2800" dirty="0" err="1"/>
              <a:t>resumen</a:t>
            </a:r>
            <a:r>
              <a:rPr lang="en-US" sz="2800" dirty="0"/>
              <a:t>, los </a:t>
            </a:r>
            <a:r>
              <a:rPr lang="en-US" sz="2800" dirty="0" err="1"/>
              <a:t>requisitos</a:t>
            </a:r>
            <a:r>
              <a:rPr lang="en-US" sz="2800" dirty="0"/>
              <a:t> de </a:t>
            </a:r>
            <a:r>
              <a:rPr lang="en-US" sz="2800" dirty="0" err="1"/>
              <a:t>pensión</a:t>
            </a:r>
            <a:r>
              <a:rPr lang="en-US" sz="2800" dirty="0"/>
              <a:t> tanto para el que le </a:t>
            </a:r>
            <a:r>
              <a:rPr lang="en-US" sz="2800" dirty="0" err="1"/>
              <a:t>aplique</a:t>
            </a:r>
            <a:r>
              <a:rPr lang="en-US" sz="2800" dirty="0"/>
              <a:t> la </a:t>
            </a:r>
            <a:r>
              <a:rPr lang="en-US" sz="2800" dirty="0" err="1"/>
              <a:t>reforma</a:t>
            </a:r>
            <a:r>
              <a:rPr lang="en-US" sz="2800" dirty="0"/>
              <a:t> </a:t>
            </a:r>
            <a:r>
              <a:rPr lang="en-US" sz="2800" dirty="0" err="1"/>
              <a:t>como</a:t>
            </a:r>
            <a:r>
              <a:rPr lang="en-US" sz="2800" dirty="0"/>
              <a:t> para el que no, </a:t>
            </a:r>
            <a:r>
              <a:rPr lang="en-US" sz="2800" dirty="0" err="1"/>
              <a:t>será</a:t>
            </a:r>
            <a:r>
              <a:rPr lang="en-US" sz="2800" dirty="0"/>
              <a:t> </a:t>
            </a:r>
            <a:r>
              <a:rPr lang="en-US" sz="2800" dirty="0" err="1"/>
              <a:t>asi</a:t>
            </a:r>
            <a:r>
              <a:rPr lang="en-US" sz="2800" dirty="0"/>
              <a:t>, hombres de 62 </a:t>
            </a:r>
            <a:r>
              <a:rPr lang="en-US" sz="2800" dirty="0" err="1"/>
              <a:t>años</a:t>
            </a:r>
            <a:r>
              <a:rPr lang="en-US" sz="2800" dirty="0"/>
              <a:t> y 1.300 </a:t>
            </a:r>
            <a:r>
              <a:rPr lang="en-US" sz="2800" dirty="0" err="1"/>
              <a:t>semanas</a:t>
            </a:r>
            <a:r>
              <a:rPr lang="en-US" sz="2800" dirty="0"/>
              <a:t> </a:t>
            </a:r>
            <a:r>
              <a:rPr lang="en-US" sz="2800" dirty="0" err="1"/>
              <a:t>cotizadas</a:t>
            </a:r>
            <a:r>
              <a:rPr lang="en-US" sz="2800" dirty="0"/>
              <a:t>, y </a:t>
            </a:r>
            <a:r>
              <a:rPr lang="en-US" sz="2800" dirty="0" err="1"/>
              <a:t>mujeres</a:t>
            </a:r>
            <a:r>
              <a:rPr lang="en-US" sz="2800" dirty="0"/>
              <a:t> de 57 </a:t>
            </a:r>
            <a:r>
              <a:rPr lang="en-US" sz="2800" dirty="0" err="1"/>
              <a:t>años</a:t>
            </a:r>
            <a:r>
              <a:rPr lang="en-US" sz="2800" dirty="0"/>
              <a:t> y para </a:t>
            </a:r>
            <a:r>
              <a:rPr lang="en-US" sz="2800" dirty="0" err="1"/>
              <a:t>ellas</a:t>
            </a:r>
            <a:r>
              <a:rPr lang="en-US" sz="2800" dirty="0"/>
              <a:t> </a:t>
            </a:r>
            <a:r>
              <a:rPr lang="en-US" sz="2800" dirty="0" err="1"/>
              <a:t>reducción</a:t>
            </a:r>
            <a:r>
              <a:rPr lang="en-US" sz="2800" dirty="0"/>
              <a:t> de </a:t>
            </a:r>
            <a:r>
              <a:rPr lang="en-US" sz="2800" dirty="0" err="1"/>
              <a:t>semanas</a:t>
            </a:r>
            <a:r>
              <a:rPr lang="en-US" sz="2800" dirty="0"/>
              <a:t> </a:t>
            </a:r>
            <a:r>
              <a:rPr lang="en-US" sz="2800" dirty="0" err="1"/>
              <a:t>cada</a:t>
            </a:r>
            <a:r>
              <a:rPr lang="en-US" sz="2800" dirty="0"/>
              <a:t> </a:t>
            </a:r>
            <a:r>
              <a:rPr lang="en-US" sz="2800" dirty="0" err="1"/>
              <a:t>año</a:t>
            </a:r>
            <a:r>
              <a:rPr lang="en-US" sz="2800" dirty="0"/>
              <a:t> hasta </a:t>
            </a:r>
            <a:r>
              <a:rPr lang="en-US" sz="2800" dirty="0" err="1"/>
              <a:t>llegar</a:t>
            </a:r>
            <a:r>
              <a:rPr lang="en-US" sz="2800" dirty="0"/>
              <a:t> a 1000 </a:t>
            </a:r>
            <a:r>
              <a:rPr lang="en-US" sz="2800" dirty="0" err="1"/>
              <a:t>en</a:t>
            </a:r>
            <a:r>
              <a:rPr lang="en-US" sz="2800" dirty="0"/>
              <a:t> el 2036. </a:t>
            </a:r>
            <a:r>
              <a:rPr lang="en-US" sz="2800" dirty="0" err="1"/>
              <a:t>En</a:t>
            </a:r>
            <a:r>
              <a:rPr lang="en-US" sz="2800" dirty="0"/>
              <a:t> </a:t>
            </a:r>
            <a:r>
              <a:rPr lang="en-US" sz="2800" dirty="0" err="1"/>
              <a:t>caso</a:t>
            </a:r>
            <a:r>
              <a:rPr lang="en-US" sz="2800" dirty="0"/>
              <a:t> de </a:t>
            </a:r>
            <a:r>
              <a:rPr lang="en-US" sz="2800" dirty="0" err="1"/>
              <a:t>tener</a:t>
            </a:r>
            <a:r>
              <a:rPr lang="en-US" sz="2800" dirty="0"/>
              <a:t> </a:t>
            </a:r>
            <a:r>
              <a:rPr lang="en-US" sz="2800" dirty="0" err="1"/>
              <a:t>hijos</a:t>
            </a:r>
            <a:r>
              <a:rPr lang="en-US" sz="2800" dirty="0"/>
              <a:t> y NO </a:t>
            </a:r>
            <a:r>
              <a:rPr lang="en-US" sz="2800" dirty="0" err="1"/>
              <a:t>estar</a:t>
            </a:r>
            <a:r>
              <a:rPr lang="en-US" sz="2800" dirty="0"/>
              <a:t> </a:t>
            </a:r>
            <a:r>
              <a:rPr lang="en-US" sz="2800" dirty="0" err="1"/>
              <a:t>en</a:t>
            </a:r>
            <a:r>
              <a:rPr lang="en-US" sz="2800" dirty="0"/>
              <a:t> el </a:t>
            </a:r>
            <a:r>
              <a:rPr lang="en-US" sz="2800" dirty="0" err="1"/>
              <a:t>régimen</a:t>
            </a:r>
            <a:r>
              <a:rPr lang="en-US" sz="2800" dirty="0"/>
              <a:t> de </a:t>
            </a:r>
            <a:r>
              <a:rPr lang="en-US" sz="2800" dirty="0" err="1"/>
              <a:t>transición</a:t>
            </a:r>
            <a:r>
              <a:rPr lang="en-US" sz="2800" dirty="0"/>
              <a:t>, se </a:t>
            </a:r>
            <a:r>
              <a:rPr lang="en-US" sz="2800" dirty="0" err="1"/>
              <a:t>reconocen</a:t>
            </a:r>
            <a:r>
              <a:rPr lang="en-US" sz="2800" dirty="0"/>
              <a:t> 50 </a:t>
            </a:r>
            <a:r>
              <a:rPr lang="en-US" sz="2800" dirty="0" err="1"/>
              <a:t>semanas</a:t>
            </a:r>
            <a:r>
              <a:rPr lang="en-US" sz="2800" dirty="0"/>
              <a:t> por </a:t>
            </a:r>
            <a:r>
              <a:rPr lang="en-US" sz="2800" dirty="0" err="1"/>
              <a:t>cada</a:t>
            </a:r>
            <a:r>
              <a:rPr lang="en-US" sz="2800" dirty="0"/>
              <a:t> </a:t>
            </a:r>
            <a:r>
              <a:rPr lang="en-US" sz="2800" dirty="0" err="1"/>
              <a:t>hijo</a:t>
            </a:r>
            <a:r>
              <a:rPr lang="en-US" sz="2800" dirty="0"/>
              <a:t> hasta </a:t>
            </a:r>
            <a:r>
              <a:rPr lang="en-US" sz="2800" dirty="0" err="1"/>
              <a:t>máximo</a:t>
            </a:r>
            <a:r>
              <a:rPr lang="en-US" sz="2800" dirty="0"/>
              <a:t> 3 </a:t>
            </a:r>
            <a:r>
              <a:rPr lang="en-US" sz="2800" dirty="0" err="1"/>
              <a:t>hijos</a:t>
            </a:r>
            <a:r>
              <a:rPr lang="en-US" sz="2800" dirty="0"/>
              <a:t>.</a:t>
            </a:r>
          </a:p>
          <a:p>
            <a:endParaRPr lang="es-CO" dirty="0"/>
          </a:p>
        </p:txBody>
      </p:sp>
    </p:spTree>
    <p:extLst>
      <p:ext uri="{BB962C8B-B14F-4D97-AF65-F5344CB8AC3E}">
        <p14:creationId xmlns:p14="http://schemas.microsoft.com/office/powerpoint/2010/main" val="2953182379"/>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835D798-AE39-4A09-822B-5226304D1683}"/>
              </a:ext>
            </a:extLst>
          </p:cNvPr>
          <p:cNvSpPr>
            <a:spLocks noGrp="1"/>
          </p:cNvSpPr>
          <p:nvPr>
            <p:ph type="title"/>
          </p:nvPr>
        </p:nvSpPr>
        <p:spPr>
          <a:xfrm>
            <a:off x="2051050" y="18202"/>
            <a:ext cx="7092950" cy="1435394"/>
          </a:xfrm>
        </p:spPr>
        <p:txBody>
          <a:bodyPr/>
          <a:lstStyle/>
          <a:p>
            <a:r>
              <a:rPr lang="en-US" dirty="0"/>
              <a:t>¿A </a:t>
            </a:r>
            <a:r>
              <a:rPr lang="en-US" dirty="0" err="1"/>
              <a:t>quiénes</a:t>
            </a:r>
            <a:r>
              <a:rPr lang="en-US" dirty="0"/>
              <a:t> </a:t>
            </a:r>
            <a:r>
              <a:rPr lang="en-US" dirty="0" err="1"/>
              <a:t>impactará</a:t>
            </a:r>
            <a:r>
              <a:rPr lang="en-US" dirty="0"/>
              <a:t> la </a:t>
            </a:r>
            <a:r>
              <a:rPr lang="en-US" dirty="0" err="1"/>
              <a:t>nueva</a:t>
            </a:r>
            <a:r>
              <a:rPr lang="en-US" dirty="0"/>
              <a:t> ley </a:t>
            </a:r>
            <a:r>
              <a:rPr lang="en-US" dirty="0" err="1"/>
              <a:t>aprobada</a:t>
            </a:r>
            <a:r>
              <a:rPr lang="en-US" dirty="0"/>
              <a:t> </a:t>
            </a:r>
            <a:r>
              <a:rPr lang="en-US" dirty="0" err="1"/>
              <a:t>en</a:t>
            </a:r>
            <a:r>
              <a:rPr lang="en-US" dirty="0"/>
              <a:t> el </a:t>
            </a:r>
            <a:r>
              <a:rPr lang="en-US" dirty="0" err="1"/>
              <a:t>Congreso</a:t>
            </a:r>
            <a:r>
              <a:rPr lang="en-US" dirty="0"/>
              <a:t>?</a:t>
            </a:r>
            <a:br>
              <a:rPr lang="en-US" dirty="0"/>
            </a:br>
            <a:endParaRPr lang="es-CO" dirty="0"/>
          </a:p>
        </p:txBody>
      </p:sp>
      <p:sp>
        <p:nvSpPr>
          <p:cNvPr id="3" name="Marcador de texto 2">
            <a:extLst>
              <a:ext uri="{FF2B5EF4-FFF2-40B4-BE49-F238E27FC236}">
                <a16:creationId xmlns:a16="http://schemas.microsoft.com/office/drawing/2014/main" id="{CD28E436-FDDF-41AC-900C-59F157569F29}"/>
              </a:ext>
            </a:extLst>
          </p:cNvPr>
          <p:cNvSpPr>
            <a:spLocks noGrp="1"/>
          </p:cNvSpPr>
          <p:nvPr>
            <p:ph type="body" idx="1"/>
          </p:nvPr>
        </p:nvSpPr>
        <p:spPr/>
        <p:txBody>
          <a:bodyPr/>
          <a:lstStyle/>
          <a:p>
            <a:endParaRPr lang="en-US" sz="2800" dirty="0"/>
          </a:p>
          <a:p>
            <a:endParaRPr lang="en-US" dirty="0"/>
          </a:p>
          <a:p>
            <a:endParaRPr lang="en-US" sz="2800" dirty="0"/>
          </a:p>
          <a:p>
            <a:r>
              <a:rPr lang="en-US" sz="2800" dirty="0"/>
              <a:t>A las </a:t>
            </a:r>
            <a:r>
              <a:rPr lang="en-US" sz="2800" dirty="0" err="1"/>
              <a:t>mujeres</a:t>
            </a:r>
            <a:r>
              <a:rPr lang="en-US" sz="2800" dirty="0"/>
              <a:t> que </a:t>
            </a:r>
            <a:r>
              <a:rPr lang="en-US" sz="2800" dirty="0" err="1"/>
              <a:t>tengan</a:t>
            </a:r>
            <a:r>
              <a:rPr lang="en-US" sz="2800" dirty="0"/>
              <a:t> </a:t>
            </a:r>
            <a:r>
              <a:rPr lang="en-US" sz="2800" dirty="0" err="1"/>
              <a:t>menos</a:t>
            </a:r>
            <a:r>
              <a:rPr lang="en-US" sz="2800" dirty="0"/>
              <a:t> de 750 </a:t>
            </a:r>
            <a:r>
              <a:rPr lang="en-US" sz="2800" dirty="0" err="1"/>
              <a:t>semanas</a:t>
            </a:r>
            <a:r>
              <a:rPr lang="en-US" sz="2800" dirty="0"/>
              <a:t> </a:t>
            </a:r>
            <a:r>
              <a:rPr lang="en-US" sz="2800" dirty="0" err="1"/>
              <a:t>cotizadas</a:t>
            </a:r>
            <a:r>
              <a:rPr lang="en-US" sz="2800" dirty="0"/>
              <a:t> y hombres </a:t>
            </a:r>
            <a:r>
              <a:rPr lang="en-US" sz="2800" dirty="0" err="1"/>
              <a:t>menos</a:t>
            </a:r>
            <a:r>
              <a:rPr lang="en-US" sz="2800" dirty="0"/>
              <a:t> de 900 </a:t>
            </a:r>
            <a:r>
              <a:rPr lang="en-US" sz="2800" dirty="0" err="1"/>
              <a:t>semanas</a:t>
            </a:r>
            <a:r>
              <a:rPr lang="en-US" sz="2800" dirty="0"/>
              <a:t> a Jun/30/2025.</a:t>
            </a:r>
          </a:p>
          <a:p>
            <a:endParaRPr lang="es-CO" dirty="0"/>
          </a:p>
        </p:txBody>
      </p:sp>
    </p:spTree>
    <p:extLst>
      <p:ext uri="{BB962C8B-B14F-4D97-AF65-F5344CB8AC3E}">
        <p14:creationId xmlns:p14="http://schemas.microsoft.com/office/powerpoint/2010/main" val="18081687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pic>
        <p:nvPicPr>
          <p:cNvPr id="2" name="Imagen 1"/>
          <p:cNvPicPr>
            <a:picLocks noChangeAspect="1"/>
          </p:cNvPicPr>
          <p:nvPr/>
        </p:nvPicPr>
        <p:blipFill>
          <a:blip r:embed="rId3"/>
          <a:stretch>
            <a:fillRect/>
          </a:stretch>
        </p:blipFill>
        <p:spPr>
          <a:xfrm>
            <a:off x="1691640" y="1149985"/>
            <a:ext cx="7213600" cy="485775"/>
          </a:xfrm>
          <a:prstGeom prst="rect">
            <a:avLst/>
          </a:prstGeom>
        </p:spPr>
      </p:pic>
      <p:sp>
        <p:nvSpPr>
          <p:cNvPr id="95" name="Google Shape;95;p13"/>
          <p:cNvSpPr txBox="1">
            <a:spLocks noGrp="1"/>
          </p:cNvSpPr>
          <p:nvPr>
            <p:ph type="sldNum" idx="12"/>
          </p:nvPr>
        </p:nvSpPr>
        <p:spPr>
          <a:xfrm>
            <a:off x="8543227" y="5669447"/>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GB"/>
              <a:t>8</a:t>
            </a:fld>
            <a:endParaRPr dirty="0"/>
          </a:p>
        </p:txBody>
      </p:sp>
      <p:sp>
        <p:nvSpPr>
          <p:cNvPr id="13" name="Google Shape;86;p13"/>
          <p:cNvSpPr txBox="1"/>
          <p:nvPr/>
        </p:nvSpPr>
        <p:spPr>
          <a:xfrm>
            <a:off x="656590" y="-99695"/>
            <a:ext cx="8142605" cy="124968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000"/>
              <a:buFont typeface="Lora"/>
              <a:buNone/>
              <a:defRPr sz="2000" b="1" i="0" u="none" strike="noStrike" cap="none">
                <a:solidFill>
                  <a:schemeClr val="dk1"/>
                </a:solidFill>
                <a:latin typeface="Lora"/>
                <a:ea typeface="Lora"/>
                <a:cs typeface="Lora"/>
                <a:sym typeface="Lora"/>
              </a:defRPr>
            </a:lvl1pPr>
            <a:lvl2pPr marR="0" lvl="1" algn="l" rtl="0">
              <a:lnSpc>
                <a:spcPct val="100000"/>
              </a:lnSpc>
              <a:spcBef>
                <a:spcPts val="0"/>
              </a:spcBef>
              <a:spcAft>
                <a:spcPts val="0"/>
              </a:spcAft>
              <a:buClr>
                <a:schemeClr val="dk1"/>
              </a:buClr>
              <a:buSzPts val="2000"/>
              <a:buFont typeface="Lora"/>
              <a:buNone/>
              <a:defRPr sz="2000" b="1" i="0" u="none" strike="noStrike" cap="none">
                <a:solidFill>
                  <a:schemeClr val="dk1"/>
                </a:solidFill>
                <a:latin typeface="Lora"/>
                <a:ea typeface="Lora"/>
                <a:cs typeface="Lora"/>
                <a:sym typeface="Lora"/>
              </a:defRPr>
            </a:lvl2pPr>
            <a:lvl3pPr marR="0" lvl="2" algn="l" rtl="0">
              <a:lnSpc>
                <a:spcPct val="100000"/>
              </a:lnSpc>
              <a:spcBef>
                <a:spcPts val="0"/>
              </a:spcBef>
              <a:spcAft>
                <a:spcPts val="0"/>
              </a:spcAft>
              <a:buClr>
                <a:schemeClr val="dk1"/>
              </a:buClr>
              <a:buSzPts val="2000"/>
              <a:buFont typeface="Lora"/>
              <a:buNone/>
              <a:defRPr sz="2000" b="1" i="0" u="none" strike="noStrike" cap="none">
                <a:solidFill>
                  <a:schemeClr val="dk1"/>
                </a:solidFill>
                <a:latin typeface="Lora"/>
                <a:ea typeface="Lora"/>
                <a:cs typeface="Lora"/>
                <a:sym typeface="Lora"/>
              </a:defRPr>
            </a:lvl3pPr>
            <a:lvl4pPr marR="0" lvl="3" algn="l" rtl="0">
              <a:lnSpc>
                <a:spcPct val="100000"/>
              </a:lnSpc>
              <a:spcBef>
                <a:spcPts val="0"/>
              </a:spcBef>
              <a:spcAft>
                <a:spcPts val="0"/>
              </a:spcAft>
              <a:buClr>
                <a:schemeClr val="dk1"/>
              </a:buClr>
              <a:buSzPts val="2000"/>
              <a:buFont typeface="Lora"/>
              <a:buNone/>
              <a:defRPr sz="2000" b="1" i="0" u="none" strike="noStrike" cap="none">
                <a:solidFill>
                  <a:schemeClr val="dk1"/>
                </a:solidFill>
                <a:latin typeface="Lora"/>
                <a:ea typeface="Lora"/>
                <a:cs typeface="Lora"/>
                <a:sym typeface="Lora"/>
              </a:defRPr>
            </a:lvl4pPr>
            <a:lvl5pPr marR="0" lvl="4" algn="l" rtl="0">
              <a:lnSpc>
                <a:spcPct val="100000"/>
              </a:lnSpc>
              <a:spcBef>
                <a:spcPts val="0"/>
              </a:spcBef>
              <a:spcAft>
                <a:spcPts val="0"/>
              </a:spcAft>
              <a:buClr>
                <a:schemeClr val="dk1"/>
              </a:buClr>
              <a:buSzPts val="2000"/>
              <a:buFont typeface="Lora"/>
              <a:buNone/>
              <a:defRPr sz="2000" b="1" i="0" u="none" strike="noStrike" cap="none">
                <a:solidFill>
                  <a:schemeClr val="dk1"/>
                </a:solidFill>
                <a:latin typeface="Lora"/>
                <a:ea typeface="Lora"/>
                <a:cs typeface="Lora"/>
                <a:sym typeface="Lora"/>
              </a:defRPr>
            </a:lvl5pPr>
            <a:lvl6pPr marR="0" lvl="5" algn="l" rtl="0">
              <a:lnSpc>
                <a:spcPct val="100000"/>
              </a:lnSpc>
              <a:spcBef>
                <a:spcPts val="0"/>
              </a:spcBef>
              <a:spcAft>
                <a:spcPts val="0"/>
              </a:spcAft>
              <a:buClr>
                <a:schemeClr val="dk1"/>
              </a:buClr>
              <a:buSzPts val="2000"/>
              <a:buFont typeface="Lora"/>
              <a:buNone/>
              <a:defRPr sz="2000" b="1" i="0" u="none" strike="noStrike" cap="none">
                <a:solidFill>
                  <a:schemeClr val="dk1"/>
                </a:solidFill>
                <a:latin typeface="Lora"/>
                <a:ea typeface="Lora"/>
                <a:cs typeface="Lora"/>
                <a:sym typeface="Lora"/>
              </a:defRPr>
            </a:lvl6pPr>
            <a:lvl7pPr marR="0" lvl="6" algn="l" rtl="0">
              <a:lnSpc>
                <a:spcPct val="100000"/>
              </a:lnSpc>
              <a:spcBef>
                <a:spcPts val="0"/>
              </a:spcBef>
              <a:spcAft>
                <a:spcPts val="0"/>
              </a:spcAft>
              <a:buClr>
                <a:schemeClr val="dk1"/>
              </a:buClr>
              <a:buSzPts val="2000"/>
              <a:buFont typeface="Lora"/>
              <a:buNone/>
              <a:defRPr sz="2000" b="1" i="0" u="none" strike="noStrike" cap="none">
                <a:solidFill>
                  <a:schemeClr val="dk1"/>
                </a:solidFill>
                <a:latin typeface="Lora"/>
                <a:ea typeface="Lora"/>
                <a:cs typeface="Lora"/>
                <a:sym typeface="Lora"/>
              </a:defRPr>
            </a:lvl7pPr>
            <a:lvl8pPr marR="0" lvl="7" algn="l" rtl="0">
              <a:lnSpc>
                <a:spcPct val="100000"/>
              </a:lnSpc>
              <a:spcBef>
                <a:spcPts val="0"/>
              </a:spcBef>
              <a:spcAft>
                <a:spcPts val="0"/>
              </a:spcAft>
              <a:buClr>
                <a:schemeClr val="dk1"/>
              </a:buClr>
              <a:buSzPts val="2000"/>
              <a:buFont typeface="Lora"/>
              <a:buNone/>
              <a:defRPr sz="2000" b="1" i="0" u="none" strike="noStrike" cap="none">
                <a:solidFill>
                  <a:schemeClr val="dk1"/>
                </a:solidFill>
                <a:latin typeface="Lora"/>
                <a:ea typeface="Lora"/>
                <a:cs typeface="Lora"/>
                <a:sym typeface="Lora"/>
              </a:defRPr>
            </a:lvl8pPr>
            <a:lvl9pPr marR="0" lvl="8" algn="l" rtl="0">
              <a:lnSpc>
                <a:spcPct val="100000"/>
              </a:lnSpc>
              <a:spcBef>
                <a:spcPts val="0"/>
              </a:spcBef>
              <a:spcAft>
                <a:spcPts val="0"/>
              </a:spcAft>
              <a:buClr>
                <a:schemeClr val="dk1"/>
              </a:buClr>
              <a:buSzPts val="2000"/>
              <a:buFont typeface="Lora"/>
              <a:buNone/>
              <a:defRPr sz="2000" b="1" i="0" u="none" strike="noStrike" cap="none">
                <a:solidFill>
                  <a:schemeClr val="dk1"/>
                </a:solidFill>
                <a:latin typeface="Lora"/>
                <a:ea typeface="Lora"/>
                <a:cs typeface="Lora"/>
                <a:sym typeface="Lora"/>
              </a:defRPr>
            </a:lvl9pPr>
          </a:lstStyle>
          <a:p>
            <a:pPr algn="ctr"/>
            <a:r>
              <a:rPr lang="es-CO" sz="2800" dirty="0">
                <a:latin typeface="Arial" panose="020B0604020202020204" pitchFamily="34" charset="0"/>
                <a:cs typeface="Arial" panose="020B0604020202020204" pitchFamily="34" charset="0"/>
              </a:rPr>
              <a:t>COLOMBIA MODELO DUAL</a:t>
            </a:r>
          </a:p>
        </p:txBody>
      </p:sp>
      <p:sp>
        <p:nvSpPr>
          <p:cNvPr id="27" name="Google Shape;71;p12"/>
          <p:cNvSpPr txBox="1"/>
          <p:nvPr/>
        </p:nvSpPr>
        <p:spPr>
          <a:xfrm>
            <a:off x="3678008" y="6166347"/>
            <a:ext cx="7379927" cy="5715"/>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600"/>
              <a:buFont typeface="Lora"/>
              <a:buNone/>
              <a:defRPr sz="3600" b="1" i="0" u="none" strike="noStrike" cap="none">
                <a:solidFill>
                  <a:schemeClr val="dk1"/>
                </a:solidFill>
                <a:latin typeface="Lora"/>
                <a:ea typeface="Lora"/>
                <a:cs typeface="Lora"/>
                <a:sym typeface="Lora"/>
              </a:defRPr>
            </a:lvl1pPr>
            <a:lvl2pPr marR="0" lvl="1" algn="l" rtl="0">
              <a:lnSpc>
                <a:spcPct val="100000"/>
              </a:lnSpc>
              <a:spcBef>
                <a:spcPts val="0"/>
              </a:spcBef>
              <a:spcAft>
                <a:spcPts val="0"/>
              </a:spcAft>
              <a:buClr>
                <a:schemeClr val="dk1"/>
              </a:buClr>
              <a:buSzPts val="3600"/>
              <a:buFont typeface="Lora"/>
              <a:buNone/>
              <a:defRPr sz="3600" b="1" i="0" u="none" strike="noStrike" cap="none">
                <a:solidFill>
                  <a:schemeClr val="dk1"/>
                </a:solidFill>
                <a:latin typeface="Lora"/>
                <a:ea typeface="Lora"/>
                <a:cs typeface="Lora"/>
                <a:sym typeface="Lora"/>
              </a:defRPr>
            </a:lvl2pPr>
            <a:lvl3pPr marR="0" lvl="2" algn="l" rtl="0">
              <a:lnSpc>
                <a:spcPct val="100000"/>
              </a:lnSpc>
              <a:spcBef>
                <a:spcPts val="0"/>
              </a:spcBef>
              <a:spcAft>
                <a:spcPts val="0"/>
              </a:spcAft>
              <a:buClr>
                <a:schemeClr val="dk1"/>
              </a:buClr>
              <a:buSzPts val="3600"/>
              <a:buFont typeface="Lora"/>
              <a:buNone/>
              <a:defRPr sz="3600" b="1" i="0" u="none" strike="noStrike" cap="none">
                <a:solidFill>
                  <a:schemeClr val="dk1"/>
                </a:solidFill>
                <a:latin typeface="Lora"/>
                <a:ea typeface="Lora"/>
                <a:cs typeface="Lora"/>
                <a:sym typeface="Lora"/>
              </a:defRPr>
            </a:lvl3pPr>
            <a:lvl4pPr marR="0" lvl="3" algn="l" rtl="0">
              <a:lnSpc>
                <a:spcPct val="100000"/>
              </a:lnSpc>
              <a:spcBef>
                <a:spcPts val="0"/>
              </a:spcBef>
              <a:spcAft>
                <a:spcPts val="0"/>
              </a:spcAft>
              <a:buClr>
                <a:schemeClr val="dk1"/>
              </a:buClr>
              <a:buSzPts val="3600"/>
              <a:buFont typeface="Lora"/>
              <a:buNone/>
              <a:defRPr sz="3600" b="1" i="0" u="none" strike="noStrike" cap="none">
                <a:solidFill>
                  <a:schemeClr val="dk1"/>
                </a:solidFill>
                <a:latin typeface="Lora"/>
                <a:ea typeface="Lora"/>
                <a:cs typeface="Lora"/>
                <a:sym typeface="Lora"/>
              </a:defRPr>
            </a:lvl4pPr>
            <a:lvl5pPr marR="0" lvl="4" algn="l" rtl="0">
              <a:lnSpc>
                <a:spcPct val="100000"/>
              </a:lnSpc>
              <a:spcBef>
                <a:spcPts val="0"/>
              </a:spcBef>
              <a:spcAft>
                <a:spcPts val="0"/>
              </a:spcAft>
              <a:buClr>
                <a:schemeClr val="dk1"/>
              </a:buClr>
              <a:buSzPts val="3600"/>
              <a:buFont typeface="Lora"/>
              <a:buNone/>
              <a:defRPr sz="3600" b="1" i="0" u="none" strike="noStrike" cap="none">
                <a:solidFill>
                  <a:schemeClr val="dk1"/>
                </a:solidFill>
                <a:latin typeface="Lora"/>
                <a:ea typeface="Lora"/>
                <a:cs typeface="Lora"/>
                <a:sym typeface="Lora"/>
              </a:defRPr>
            </a:lvl5pPr>
            <a:lvl6pPr marR="0" lvl="5" algn="l" rtl="0">
              <a:lnSpc>
                <a:spcPct val="100000"/>
              </a:lnSpc>
              <a:spcBef>
                <a:spcPts val="0"/>
              </a:spcBef>
              <a:spcAft>
                <a:spcPts val="0"/>
              </a:spcAft>
              <a:buClr>
                <a:schemeClr val="dk1"/>
              </a:buClr>
              <a:buSzPts val="3600"/>
              <a:buFont typeface="Lora"/>
              <a:buNone/>
              <a:defRPr sz="3600" b="1" i="0" u="none" strike="noStrike" cap="none">
                <a:solidFill>
                  <a:schemeClr val="dk1"/>
                </a:solidFill>
                <a:latin typeface="Lora"/>
                <a:ea typeface="Lora"/>
                <a:cs typeface="Lora"/>
                <a:sym typeface="Lora"/>
              </a:defRPr>
            </a:lvl6pPr>
            <a:lvl7pPr marR="0" lvl="6" algn="l" rtl="0">
              <a:lnSpc>
                <a:spcPct val="100000"/>
              </a:lnSpc>
              <a:spcBef>
                <a:spcPts val="0"/>
              </a:spcBef>
              <a:spcAft>
                <a:spcPts val="0"/>
              </a:spcAft>
              <a:buClr>
                <a:schemeClr val="dk1"/>
              </a:buClr>
              <a:buSzPts val="3600"/>
              <a:buFont typeface="Lora"/>
              <a:buNone/>
              <a:defRPr sz="3600" b="1" i="0" u="none" strike="noStrike" cap="none">
                <a:solidFill>
                  <a:schemeClr val="dk1"/>
                </a:solidFill>
                <a:latin typeface="Lora"/>
                <a:ea typeface="Lora"/>
                <a:cs typeface="Lora"/>
                <a:sym typeface="Lora"/>
              </a:defRPr>
            </a:lvl7pPr>
            <a:lvl8pPr marR="0" lvl="7" algn="l" rtl="0">
              <a:lnSpc>
                <a:spcPct val="100000"/>
              </a:lnSpc>
              <a:spcBef>
                <a:spcPts val="0"/>
              </a:spcBef>
              <a:spcAft>
                <a:spcPts val="0"/>
              </a:spcAft>
              <a:buClr>
                <a:schemeClr val="dk1"/>
              </a:buClr>
              <a:buSzPts val="3600"/>
              <a:buFont typeface="Lora"/>
              <a:buNone/>
              <a:defRPr sz="3600" b="1" i="0" u="none" strike="noStrike" cap="none">
                <a:solidFill>
                  <a:schemeClr val="dk1"/>
                </a:solidFill>
                <a:latin typeface="Lora"/>
                <a:ea typeface="Lora"/>
                <a:cs typeface="Lora"/>
                <a:sym typeface="Lora"/>
              </a:defRPr>
            </a:lvl8pPr>
            <a:lvl9pPr marR="0" lvl="8" algn="l" rtl="0">
              <a:lnSpc>
                <a:spcPct val="100000"/>
              </a:lnSpc>
              <a:spcBef>
                <a:spcPts val="0"/>
              </a:spcBef>
              <a:spcAft>
                <a:spcPts val="0"/>
              </a:spcAft>
              <a:buClr>
                <a:schemeClr val="dk1"/>
              </a:buClr>
              <a:buSzPts val="3600"/>
              <a:buFont typeface="Lora"/>
              <a:buNone/>
              <a:defRPr sz="3600" b="1" i="0" u="none" strike="noStrike" cap="none">
                <a:solidFill>
                  <a:schemeClr val="dk1"/>
                </a:solidFill>
                <a:latin typeface="Lora"/>
                <a:ea typeface="Lora"/>
                <a:cs typeface="Lora"/>
                <a:sym typeface="Lora"/>
              </a:defRPr>
            </a:lvl9pPr>
          </a:lstStyle>
          <a:p>
            <a:endParaRPr lang="es-CO" sz="1600" dirty="0"/>
          </a:p>
        </p:txBody>
      </p:sp>
      <p:pic>
        <p:nvPicPr>
          <p:cNvPr id="14" name="Imagen 13"/>
          <p:cNvPicPr>
            <a:picLocks noChangeAspect="1"/>
          </p:cNvPicPr>
          <p:nvPr/>
        </p:nvPicPr>
        <p:blipFill rotWithShape="1">
          <a:blip r:embed="rId4"/>
          <a:srcRect l="34101" t="32878" r="22184" b="20165"/>
          <a:stretch>
            <a:fillRect/>
          </a:stretch>
        </p:blipFill>
        <p:spPr>
          <a:xfrm>
            <a:off x="1485899" y="1967515"/>
            <a:ext cx="6483927" cy="3618348"/>
          </a:xfrm>
          <a:prstGeom prst="rect">
            <a:avLst/>
          </a:prstGeom>
        </p:spPr>
      </p:pic>
    </p:spTree>
  </p:cSld>
  <p:clrMapOvr>
    <a:masterClrMapping/>
  </p:clrMapOvr>
  <p:transition>
    <p:fade thruBlk="1"/>
  </p:transition>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305" y="116205"/>
            <a:ext cx="8018145" cy="977265"/>
          </a:xfrm>
        </p:spPr>
        <p:txBody>
          <a:bodyPr wrap="square"/>
          <a:lstStyle/>
          <a:p>
            <a:r>
              <a:rPr lang="en-US" dirty="0">
                <a:sym typeface="+mn-ea"/>
              </a:rPr>
              <a:t>¿Es </a:t>
            </a:r>
            <a:r>
              <a:rPr lang="en-US" dirty="0" err="1">
                <a:sym typeface="+mn-ea"/>
              </a:rPr>
              <a:t>verdad</a:t>
            </a:r>
            <a:r>
              <a:rPr lang="en-US" dirty="0">
                <a:sym typeface="+mn-ea"/>
              </a:rPr>
              <a:t> que me </a:t>
            </a:r>
            <a:r>
              <a:rPr lang="en-US" dirty="0" err="1">
                <a:sym typeface="+mn-ea"/>
              </a:rPr>
              <a:t>puedo</a:t>
            </a:r>
            <a:r>
              <a:rPr lang="en-US" dirty="0">
                <a:sym typeface="+mn-ea"/>
              </a:rPr>
              <a:t> </a:t>
            </a:r>
            <a:r>
              <a:rPr lang="en-US" dirty="0" err="1">
                <a:sym typeface="+mn-ea"/>
              </a:rPr>
              <a:t>pensionar</a:t>
            </a:r>
            <a:r>
              <a:rPr lang="en-US" dirty="0">
                <a:sym typeface="+mn-ea"/>
              </a:rPr>
              <a:t> solo con 1.000 </a:t>
            </a:r>
            <a:r>
              <a:rPr lang="en-US" dirty="0" err="1">
                <a:sym typeface="+mn-ea"/>
              </a:rPr>
              <a:t>semanas</a:t>
            </a:r>
            <a:r>
              <a:rPr lang="en-US" dirty="0">
                <a:sym typeface="+mn-ea"/>
              </a:rPr>
              <a:t>?</a:t>
            </a:r>
            <a:endParaRPr lang="en-US" dirty="0"/>
          </a:p>
        </p:txBody>
      </p:sp>
      <p:sp>
        <p:nvSpPr>
          <p:cNvPr id="3" name="Content Placeholder 2"/>
          <p:cNvSpPr>
            <a:spLocks noGrp="1"/>
          </p:cNvSpPr>
          <p:nvPr>
            <p:ph idx="1"/>
          </p:nvPr>
        </p:nvSpPr>
        <p:spPr>
          <a:xfrm>
            <a:off x="504031" y="1093470"/>
            <a:ext cx="8135937" cy="5503882"/>
          </a:xfrm>
        </p:spPr>
        <p:txBody>
          <a:bodyPr/>
          <a:lstStyle/>
          <a:p>
            <a:pPr algn="just"/>
            <a:r>
              <a:rPr lang="en-US" dirty="0" err="1"/>
              <a:t>Sí</a:t>
            </a:r>
            <a:r>
              <a:rPr lang="en-US" dirty="0"/>
              <a:t>. La </a:t>
            </a:r>
            <a:r>
              <a:rPr lang="en-US" dirty="0" err="1"/>
              <a:t>reforma</a:t>
            </a:r>
            <a:r>
              <a:rPr lang="en-US" dirty="0"/>
              <a:t> </a:t>
            </a:r>
            <a:r>
              <a:rPr lang="en-US" dirty="0" err="1"/>
              <a:t>pensional</a:t>
            </a:r>
            <a:r>
              <a:rPr lang="en-US" dirty="0"/>
              <a:t> </a:t>
            </a:r>
            <a:r>
              <a:rPr lang="en-US" dirty="0" err="1"/>
              <a:t>creó</a:t>
            </a:r>
            <a:r>
              <a:rPr lang="en-US" dirty="0"/>
              <a:t> un </a:t>
            </a:r>
            <a:r>
              <a:rPr lang="en-US" dirty="0" err="1"/>
              <a:t>mecanismo</a:t>
            </a:r>
            <a:r>
              <a:rPr lang="en-US" dirty="0"/>
              <a:t> </a:t>
            </a:r>
            <a:r>
              <a:rPr lang="en-US" dirty="0" err="1"/>
              <a:t>llamado</a:t>
            </a:r>
            <a:r>
              <a:rPr lang="en-US" dirty="0"/>
              <a:t> ‘</a:t>
            </a:r>
            <a:r>
              <a:rPr lang="en-US" dirty="0" err="1"/>
              <a:t>pensión</a:t>
            </a:r>
            <a:r>
              <a:rPr lang="en-US" dirty="0"/>
              <a:t> </a:t>
            </a:r>
            <a:r>
              <a:rPr lang="en-US" dirty="0" err="1"/>
              <a:t>anticipada</a:t>
            </a:r>
            <a:r>
              <a:rPr lang="en-US" dirty="0"/>
              <a:t>’ que </a:t>
            </a:r>
            <a:r>
              <a:rPr lang="en-US" dirty="0" err="1"/>
              <a:t>puede</a:t>
            </a:r>
            <a:r>
              <a:rPr lang="en-US" dirty="0"/>
              <a:t> </a:t>
            </a:r>
            <a:r>
              <a:rPr lang="en-US" dirty="0" err="1"/>
              <a:t>solicitar</a:t>
            </a:r>
            <a:r>
              <a:rPr lang="en-US" dirty="0"/>
              <a:t> a los 62 </a:t>
            </a:r>
            <a:r>
              <a:rPr lang="en-US" dirty="0" err="1"/>
              <a:t>años</a:t>
            </a:r>
            <a:r>
              <a:rPr lang="en-US" dirty="0"/>
              <a:t> </a:t>
            </a:r>
            <a:r>
              <a:rPr lang="en-US" dirty="0" err="1"/>
              <a:t>siendo</a:t>
            </a:r>
            <a:r>
              <a:rPr lang="en-US" dirty="0"/>
              <a:t> </a:t>
            </a:r>
            <a:r>
              <a:rPr lang="en-US" dirty="0" err="1"/>
              <a:t>mujer</a:t>
            </a:r>
            <a:r>
              <a:rPr lang="en-US" dirty="0"/>
              <a:t> o a los 65 </a:t>
            </a:r>
            <a:r>
              <a:rPr lang="en-US" dirty="0" err="1"/>
              <a:t>años</a:t>
            </a:r>
            <a:r>
              <a:rPr lang="en-US" dirty="0"/>
              <a:t> </a:t>
            </a:r>
            <a:r>
              <a:rPr lang="en-US" dirty="0" err="1"/>
              <a:t>siendo</a:t>
            </a:r>
            <a:r>
              <a:rPr lang="en-US" dirty="0"/>
              <a:t> hombre. Le </a:t>
            </a:r>
            <a:r>
              <a:rPr lang="en-US" dirty="0" err="1"/>
              <a:t>darán</a:t>
            </a:r>
            <a:r>
              <a:rPr lang="en-US" dirty="0"/>
              <a:t> </a:t>
            </a:r>
            <a:r>
              <a:rPr lang="en-US" dirty="0" err="1"/>
              <a:t>su</a:t>
            </a:r>
            <a:r>
              <a:rPr lang="en-US" dirty="0"/>
              <a:t> </a:t>
            </a:r>
            <a:r>
              <a:rPr lang="en-US" dirty="0" err="1"/>
              <a:t>pensión</a:t>
            </a:r>
            <a:r>
              <a:rPr lang="en-US" dirty="0"/>
              <a:t> con mil </a:t>
            </a:r>
            <a:r>
              <a:rPr lang="en-US" dirty="0" err="1"/>
              <a:t>semanas</a:t>
            </a:r>
            <a:r>
              <a:rPr lang="en-US" dirty="0"/>
              <a:t> </a:t>
            </a:r>
            <a:r>
              <a:rPr lang="en-US" dirty="0" err="1"/>
              <a:t>pero</a:t>
            </a:r>
            <a:r>
              <a:rPr lang="en-US" dirty="0"/>
              <a:t> </a:t>
            </a:r>
            <a:r>
              <a:rPr lang="en-US" dirty="0" err="1"/>
              <a:t>en</a:t>
            </a:r>
            <a:r>
              <a:rPr lang="en-US" dirty="0"/>
              <a:t> los </a:t>
            </a:r>
            <a:r>
              <a:rPr lang="en-US" dirty="0" err="1"/>
              <a:t>primeros</a:t>
            </a:r>
            <a:r>
              <a:rPr lang="en-US" dirty="0"/>
              <a:t> 6 </a:t>
            </a:r>
            <a:r>
              <a:rPr lang="en-US" dirty="0" err="1"/>
              <a:t>años</a:t>
            </a:r>
            <a:r>
              <a:rPr lang="en-US" dirty="0"/>
              <a:t> le van a </a:t>
            </a:r>
            <a:r>
              <a:rPr lang="en-US" dirty="0" err="1"/>
              <a:t>descontar</a:t>
            </a:r>
            <a:r>
              <a:rPr lang="en-US" dirty="0"/>
              <a:t> los </a:t>
            </a:r>
            <a:r>
              <a:rPr lang="en-US" dirty="0" err="1"/>
              <a:t>aportes</a:t>
            </a:r>
            <a:r>
              <a:rPr lang="en-US" dirty="0"/>
              <a:t> que le </a:t>
            </a:r>
            <a:r>
              <a:rPr lang="en-US" dirty="0" err="1"/>
              <a:t>hicieron</a:t>
            </a:r>
            <a:r>
              <a:rPr lang="en-US" dirty="0"/>
              <a:t> </a:t>
            </a:r>
            <a:r>
              <a:rPr lang="en-US" dirty="0" err="1"/>
              <a:t>falta</a:t>
            </a:r>
            <a:r>
              <a:rPr lang="en-US" dirty="0"/>
              <a:t>.</a:t>
            </a:r>
          </a:p>
          <a:p>
            <a:pPr algn="just"/>
            <a:r>
              <a:rPr lang="en-US" dirty="0"/>
              <a:t>¿Me van a pasar a </a:t>
            </a:r>
            <a:r>
              <a:rPr lang="en-US" dirty="0" err="1"/>
              <a:t>Colpensiones</a:t>
            </a:r>
            <a:r>
              <a:rPr lang="en-US" dirty="0"/>
              <a:t>?</a:t>
            </a:r>
          </a:p>
          <a:p>
            <a:pPr algn="just"/>
            <a:r>
              <a:rPr lang="en-US" dirty="0"/>
              <a:t>Si </a:t>
            </a:r>
            <a:r>
              <a:rPr lang="en-US" dirty="0" err="1"/>
              <a:t>usted</a:t>
            </a:r>
            <a:r>
              <a:rPr lang="en-US" dirty="0"/>
              <a:t> no </a:t>
            </a:r>
            <a:r>
              <a:rPr lang="en-US" dirty="0" err="1"/>
              <a:t>está</a:t>
            </a:r>
            <a:r>
              <a:rPr lang="en-US" dirty="0"/>
              <a:t> </a:t>
            </a:r>
            <a:r>
              <a:rPr lang="en-US" dirty="0" err="1"/>
              <a:t>en</a:t>
            </a:r>
            <a:r>
              <a:rPr lang="en-US" dirty="0"/>
              <a:t> </a:t>
            </a:r>
            <a:r>
              <a:rPr lang="en-US" dirty="0" err="1"/>
              <a:t>régimen</a:t>
            </a:r>
            <a:r>
              <a:rPr lang="en-US" dirty="0"/>
              <a:t> de </a:t>
            </a:r>
            <a:r>
              <a:rPr lang="en-US" dirty="0" err="1"/>
              <a:t>Colpensiones</a:t>
            </a:r>
            <a:r>
              <a:rPr lang="en-US" dirty="0"/>
              <a:t> </a:t>
            </a:r>
            <a:r>
              <a:rPr lang="en-US" dirty="0" err="1"/>
              <a:t>sí</a:t>
            </a:r>
            <a:r>
              <a:rPr lang="en-US" dirty="0"/>
              <a:t>. El </a:t>
            </a:r>
            <a:r>
              <a:rPr lang="en-US" dirty="0" err="1"/>
              <a:t>Gobierno</a:t>
            </a:r>
            <a:r>
              <a:rPr lang="en-US" dirty="0"/>
              <a:t> lo </a:t>
            </a:r>
            <a:r>
              <a:rPr lang="en-US" dirty="0" err="1"/>
              <a:t>va</a:t>
            </a:r>
            <a:r>
              <a:rPr lang="en-US" dirty="0"/>
              <a:t> a </a:t>
            </a:r>
            <a:r>
              <a:rPr lang="en-US" dirty="0" err="1"/>
              <a:t>trasladar</a:t>
            </a:r>
            <a:r>
              <a:rPr lang="en-US" dirty="0"/>
              <a:t> ‘por </a:t>
            </a:r>
            <a:r>
              <a:rPr lang="en-US" dirty="0" err="1"/>
              <a:t>derecha</a:t>
            </a:r>
            <a:r>
              <a:rPr lang="en-US" dirty="0"/>
              <a:t>’ a </a:t>
            </a:r>
            <a:r>
              <a:rPr lang="en-US" dirty="0" err="1"/>
              <a:t>Colpensiones</a:t>
            </a:r>
            <a:r>
              <a:rPr lang="en-US" dirty="0"/>
              <a:t> y </a:t>
            </a:r>
            <a:r>
              <a:rPr lang="en-US" dirty="0" err="1"/>
              <a:t>allí</a:t>
            </a:r>
            <a:r>
              <a:rPr lang="en-US" dirty="0"/>
              <a:t> </a:t>
            </a:r>
            <a:r>
              <a:rPr lang="en-US" dirty="0" err="1"/>
              <a:t>tendrá</a:t>
            </a:r>
            <a:r>
              <a:rPr lang="en-US" dirty="0"/>
              <a:t> que </a:t>
            </a:r>
            <a:r>
              <a:rPr lang="en-US" dirty="0" err="1"/>
              <a:t>cotizar</a:t>
            </a:r>
            <a:r>
              <a:rPr lang="en-US" dirty="0"/>
              <a:t> hasta por 3 </a:t>
            </a:r>
            <a:r>
              <a:rPr lang="en-US" dirty="0" err="1"/>
              <a:t>millones</a:t>
            </a:r>
            <a:r>
              <a:rPr lang="en-US" dirty="0"/>
              <a:t> de pesos.</a:t>
            </a: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D951C49-FB31-4994-957E-28DB7A5694B3}"/>
              </a:ext>
            </a:extLst>
          </p:cNvPr>
          <p:cNvSpPr>
            <a:spLocks noGrp="1"/>
          </p:cNvSpPr>
          <p:nvPr>
            <p:ph type="title"/>
          </p:nvPr>
        </p:nvSpPr>
        <p:spPr>
          <a:xfrm>
            <a:off x="1907704" y="260648"/>
            <a:ext cx="7092950" cy="1435394"/>
          </a:xfrm>
        </p:spPr>
        <p:txBody>
          <a:bodyPr/>
          <a:lstStyle/>
          <a:p>
            <a:r>
              <a:rPr lang="en-US" dirty="0"/>
              <a:t>¿Es </a:t>
            </a:r>
            <a:r>
              <a:rPr lang="en-US" dirty="0" err="1"/>
              <a:t>verdad</a:t>
            </a:r>
            <a:r>
              <a:rPr lang="en-US" dirty="0"/>
              <a:t> que se </a:t>
            </a:r>
            <a:r>
              <a:rPr lang="en-US" dirty="0" err="1"/>
              <a:t>podrá</a:t>
            </a:r>
            <a:r>
              <a:rPr lang="en-US" dirty="0"/>
              <a:t> </a:t>
            </a:r>
            <a:r>
              <a:rPr lang="en-US" dirty="0" err="1"/>
              <a:t>pensionar</a:t>
            </a:r>
            <a:r>
              <a:rPr lang="en-US" dirty="0"/>
              <a:t> con 1.000 </a:t>
            </a:r>
            <a:r>
              <a:rPr lang="en-US" dirty="0" err="1"/>
              <a:t>semanas</a:t>
            </a:r>
            <a:r>
              <a:rPr lang="en-US" dirty="0"/>
              <a:t>?</a:t>
            </a:r>
            <a:br>
              <a:rPr lang="en-US" dirty="0"/>
            </a:br>
            <a:endParaRPr lang="es-CO" dirty="0"/>
          </a:p>
        </p:txBody>
      </p:sp>
      <p:sp>
        <p:nvSpPr>
          <p:cNvPr id="3" name="Marcador de texto 2">
            <a:extLst>
              <a:ext uri="{FF2B5EF4-FFF2-40B4-BE49-F238E27FC236}">
                <a16:creationId xmlns:a16="http://schemas.microsoft.com/office/drawing/2014/main" id="{8ABDAFB3-BD59-4BB3-AF69-AF0D7AD2AF6C}"/>
              </a:ext>
            </a:extLst>
          </p:cNvPr>
          <p:cNvSpPr>
            <a:spLocks noGrp="1"/>
          </p:cNvSpPr>
          <p:nvPr>
            <p:ph type="body" idx="1"/>
          </p:nvPr>
        </p:nvSpPr>
        <p:spPr/>
        <p:txBody>
          <a:bodyPr/>
          <a:lstStyle/>
          <a:p>
            <a:pPr algn="just"/>
            <a:r>
              <a:rPr lang="en-US" sz="2800" dirty="0"/>
              <a:t>La </a:t>
            </a:r>
            <a:r>
              <a:rPr lang="en-US" sz="2800" dirty="0" err="1"/>
              <a:t>reforma</a:t>
            </a:r>
            <a:r>
              <a:rPr lang="en-US" sz="2800" dirty="0"/>
              <a:t> </a:t>
            </a:r>
            <a:r>
              <a:rPr lang="en-US" sz="2800" dirty="0" err="1"/>
              <a:t>creó</a:t>
            </a:r>
            <a:r>
              <a:rPr lang="en-US" sz="2800" dirty="0"/>
              <a:t> una </a:t>
            </a:r>
            <a:r>
              <a:rPr lang="en-US" sz="2800" dirty="0" err="1"/>
              <a:t>figura</a:t>
            </a:r>
            <a:r>
              <a:rPr lang="en-US" sz="2800" dirty="0"/>
              <a:t> </a:t>
            </a:r>
            <a:r>
              <a:rPr lang="en-US" sz="2800" dirty="0" err="1"/>
              <a:t>llamada</a:t>
            </a:r>
            <a:r>
              <a:rPr lang="en-US" sz="2800" dirty="0"/>
              <a:t> </a:t>
            </a:r>
            <a:r>
              <a:rPr lang="en-US" sz="2800" dirty="0" err="1"/>
              <a:t>pensión</a:t>
            </a:r>
            <a:r>
              <a:rPr lang="en-US" sz="2800" dirty="0"/>
              <a:t> </a:t>
            </a:r>
            <a:r>
              <a:rPr lang="en-US" sz="2800" dirty="0" err="1"/>
              <a:t>anticipada</a:t>
            </a:r>
            <a:r>
              <a:rPr lang="en-US" sz="2800" dirty="0"/>
              <a:t> de </a:t>
            </a:r>
            <a:r>
              <a:rPr lang="en-US" sz="2800" dirty="0" err="1"/>
              <a:t>vejez</a:t>
            </a:r>
            <a:r>
              <a:rPr lang="en-US" sz="2800" dirty="0"/>
              <a:t> por </a:t>
            </a:r>
            <a:r>
              <a:rPr lang="en-US" sz="2800" dirty="0" err="1"/>
              <a:t>invalidez</a:t>
            </a:r>
            <a:r>
              <a:rPr lang="en-US" sz="2800" dirty="0"/>
              <a:t>, </a:t>
            </a:r>
            <a:r>
              <a:rPr lang="en-US" sz="2800" dirty="0" err="1"/>
              <a:t>en</a:t>
            </a:r>
            <a:r>
              <a:rPr lang="en-US" sz="2800" dirty="0"/>
              <a:t> la que </a:t>
            </a:r>
            <a:r>
              <a:rPr lang="en-US" sz="2800" dirty="0" err="1"/>
              <a:t>tendrán</a:t>
            </a:r>
            <a:r>
              <a:rPr lang="en-US" sz="2800" dirty="0"/>
              <a:t> derecho a una </a:t>
            </a:r>
            <a:r>
              <a:rPr lang="en-US" sz="2800" dirty="0" err="1"/>
              <a:t>pensión</a:t>
            </a:r>
            <a:r>
              <a:rPr lang="en-US" sz="2800" dirty="0"/>
              <a:t> antes de </a:t>
            </a:r>
            <a:r>
              <a:rPr lang="en-US" sz="2800" dirty="0" err="1"/>
              <a:t>cumplir</a:t>
            </a:r>
            <a:r>
              <a:rPr lang="en-US" sz="2800" dirty="0"/>
              <a:t> la </a:t>
            </a:r>
            <a:r>
              <a:rPr lang="en-US" sz="2800" dirty="0" err="1"/>
              <a:t>semanas</a:t>
            </a:r>
            <a:r>
              <a:rPr lang="en-US" sz="2800" dirty="0"/>
              <a:t> </a:t>
            </a:r>
            <a:r>
              <a:rPr lang="en-US" sz="2800" dirty="0" err="1"/>
              <a:t>aquellas</a:t>
            </a:r>
            <a:r>
              <a:rPr lang="en-US" sz="2800" dirty="0"/>
              <a:t> personas que </a:t>
            </a:r>
            <a:r>
              <a:rPr lang="en-US" sz="2800" dirty="0" err="1"/>
              <a:t>padezcan</a:t>
            </a:r>
            <a:r>
              <a:rPr lang="en-US" sz="2800" dirty="0"/>
              <a:t> una </a:t>
            </a:r>
            <a:r>
              <a:rPr lang="en-US" sz="2800" dirty="0" err="1"/>
              <a:t>deficiencia</a:t>
            </a:r>
            <a:r>
              <a:rPr lang="en-US" sz="2800" dirty="0"/>
              <a:t> </a:t>
            </a:r>
            <a:r>
              <a:rPr lang="en-US" sz="2800" dirty="0" err="1"/>
              <a:t>física</a:t>
            </a:r>
            <a:r>
              <a:rPr lang="en-US" sz="2800" dirty="0"/>
              <a:t>, </a:t>
            </a:r>
            <a:r>
              <a:rPr lang="en-US" sz="2800" dirty="0" err="1"/>
              <a:t>psíquica</a:t>
            </a:r>
            <a:r>
              <a:rPr lang="en-US" sz="2800" dirty="0"/>
              <a:t> o sensorial de 50% o </a:t>
            </a:r>
            <a:r>
              <a:rPr lang="en-US" sz="2800" dirty="0" err="1"/>
              <a:t>más</a:t>
            </a:r>
            <a:r>
              <a:rPr lang="en-US" sz="2800" dirty="0"/>
              <a:t>, que </a:t>
            </a:r>
            <a:r>
              <a:rPr lang="en-US" sz="2800" dirty="0" err="1"/>
              <a:t>cumplan</a:t>
            </a:r>
            <a:r>
              <a:rPr lang="en-US" sz="2800" dirty="0"/>
              <a:t> 50 </a:t>
            </a:r>
            <a:r>
              <a:rPr lang="en-US" sz="2800" dirty="0" err="1"/>
              <a:t>años</a:t>
            </a:r>
            <a:r>
              <a:rPr lang="en-US" sz="2800" dirty="0"/>
              <a:t> de </a:t>
            </a:r>
            <a:r>
              <a:rPr lang="en-US" sz="2800" dirty="0" err="1"/>
              <a:t>edad</a:t>
            </a:r>
            <a:r>
              <a:rPr lang="en-US" sz="2800" dirty="0"/>
              <a:t> para el </a:t>
            </a:r>
            <a:r>
              <a:rPr lang="en-US" sz="2800" dirty="0" err="1"/>
              <a:t>caso</a:t>
            </a:r>
            <a:r>
              <a:rPr lang="en-US" sz="2800" dirty="0"/>
              <a:t> de las </a:t>
            </a:r>
            <a:r>
              <a:rPr lang="en-US" sz="2800" dirty="0" err="1"/>
              <a:t>mujeres</a:t>
            </a:r>
            <a:r>
              <a:rPr lang="en-US" sz="2800" dirty="0"/>
              <a:t> y 55 </a:t>
            </a:r>
            <a:r>
              <a:rPr lang="en-US" sz="2800" dirty="0" err="1"/>
              <a:t>años</a:t>
            </a:r>
            <a:r>
              <a:rPr lang="en-US" sz="2800" dirty="0"/>
              <a:t> de </a:t>
            </a:r>
            <a:r>
              <a:rPr lang="en-US" sz="2800" dirty="0" err="1"/>
              <a:t>edad</a:t>
            </a:r>
            <a:r>
              <a:rPr lang="en-US" sz="2800" dirty="0"/>
              <a:t> para el </a:t>
            </a:r>
            <a:r>
              <a:rPr lang="en-US" sz="2800" dirty="0" err="1"/>
              <a:t>caso</a:t>
            </a:r>
            <a:r>
              <a:rPr lang="en-US" sz="2800" dirty="0"/>
              <a:t> de los hombres, y que </a:t>
            </a:r>
            <a:r>
              <a:rPr lang="en-US" sz="2800" dirty="0" err="1"/>
              <a:t>hayan</a:t>
            </a:r>
            <a:r>
              <a:rPr lang="en-US" sz="2800" dirty="0"/>
              <a:t> </a:t>
            </a:r>
            <a:r>
              <a:rPr lang="en-US" sz="2800" dirty="0" err="1"/>
              <a:t>cotizado</a:t>
            </a:r>
            <a:r>
              <a:rPr lang="en-US" sz="2800" dirty="0"/>
              <a:t> </a:t>
            </a:r>
            <a:r>
              <a:rPr lang="en-US" sz="2800" dirty="0" err="1"/>
              <a:t>en</a:t>
            </a:r>
            <a:r>
              <a:rPr lang="en-US" sz="2800" dirty="0"/>
              <a:t> forma continua o </a:t>
            </a:r>
            <a:r>
              <a:rPr lang="en-US" sz="2800" dirty="0" err="1"/>
              <a:t>discontinua</a:t>
            </a:r>
            <a:r>
              <a:rPr lang="en-US" sz="2800" dirty="0"/>
              <a:t> 1.000 o </a:t>
            </a:r>
            <a:r>
              <a:rPr lang="en-US" sz="2800" dirty="0" err="1"/>
              <a:t>más</a:t>
            </a:r>
            <a:r>
              <a:rPr lang="en-US" sz="2800" dirty="0"/>
              <a:t> </a:t>
            </a:r>
            <a:r>
              <a:rPr lang="en-US" sz="2800" dirty="0" err="1"/>
              <a:t>semanas</a:t>
            </a:r>
            <a:r>
              <a:rPr lang="en-US" sz="2800" dirty="0"/>
              <a:t> al </a:t>
            </a:r>
            <a:r>
              <a:rPr lang="en-US" sz="2800" dirty="0" err="1"/>
              <a:t>sistema</a:t>
            </a:r>
            <a:r>
              <a:rPr lang="en-US" sz="2800" dirty="0"/>
              <a:t> de </a:t>
            </a:r>
            <a:r>
              <a:rPr lang="en-US" sz="2800" dirty="0" err="1"/>
              <a:t>protección</a:t>
            </a:r>
            <a:r>
              <a:rPr lang="en-US" sz="2800" dirty="0"/>
              <a:t> social integral para la </a:t>
            </a:r>
            <a:r>
              <a:rPr lang="en-US" sz="2800" dirty="0" err="1"/>
              <a:t>vejez</a:t>
            </a:r>
            <a:r>
              <a:rPr lang="en-US" sz="2800" dirty="0"/>
              <a:t>.</a:t>
            </a:r>
          </a:p>
          <a:p>
            <a:endParaRPr lang="es-CO" dirty="0"/>
          </a:p>
        </p:txBody>
      </p:sp>
    </p:spTree>
    <p:extLst>
      <p:ext uri="{BB962C8B-B14F-4D97-AF65-F5344CB8AC3E}">
        <p14:creationId xmlns:p14="http://schemas.microsoft.com/office/powerpoint/2010/main" val="3973588370"/>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51050" y="402590"/>
            <a:ext cx="7092950" cy="534035"/>
          </a:xfrm>
        </p:spPr>
        <p:txBody>
          <a:bodyPr/>
          <a:lstStyle/>
          <a:p>
            <a:r>
              <a:rPr lang="es-CO" altLang="en-US"/>
              <a:t>¿Qienes van a los fondos priv..?</a:t>
            </a:r>
          </a:p>
        </p:txBody>
      </p:sp>
      <p:sp>
        <p:nvSpPr>
          <p:cNvPr id="3" name="Content Placeholder 2"/>
          <p:cNvSpPr>
            <a:spLocks noGrp="1"/>
          </p:cNvSpPr>
          <p:nvPr>
            <p:ph idx="1"/>
          </p:nvPr>
        </p:nvSpPr>
        <p:spPr/>
        <p:txBody>
          <a:bodyPr/>
          <a:lstStyle/>
          <a:p>
            <a:endParaRPr lang="en-US" dirty="0"/>
          </a:p>
          <a:p>
            <a:pPr algn="just"/>
            <a:r>
              <a:rPr lang="en-US" dirty="0"/>
              <a:t>Solo </a:t>
            </a:r>
            <a:r>
              <a:rPr lang="en-US" dirty="0" err="1"/>
              <a:t>quienes</a:t>
            </a:r>
            <a:r>
              <a:rPr lang="en-US" dirty="0"/>
              <a:t> </a:t>
            </a:r>
            <a:r>
              <a:rPr lang="en-US" dirty="0" err="1"/>
              <a:t>ganan</a:t>
            </a:r>
            <a:r>
              <a:rPr lang="en-US" dirty="0"/>
              <a:t> </a:t>
            </a:r>
            <a:r>
              <a:rPr lang="en-US" dirty="0" err="1"/>
              <a:t>más</a:t>
            </a:r>
            <a:r>
              <a:rPr lang="en-US" dirty="0"/>
              <a:t> de 3 </a:t>
            </a:r>
            <a:r>
              <a:rPr lang="en-US" dirty="0" err="1"/>
              <a:t>millones</a:t>
            </a:r>
            <a:r>
              <a:rPr lang="en-US" dirty="0"/>
              <a:t> de pesos </a:t>
            </a:r>
            <a:r>
              <a:rPr lang="en-US" dirty="0" err="1"/>
              <a:t>en</a:t>
            </a:r>
            <a:r>
              <a:rPr lang="en-US" dirty="0"/>
              <a:t> la </a:t>
            </a:r>
            <a:r>
              <a:rPr lang="en-US" dirty="0" err="1"/>
              <a:t>actualidad</a:t>
            </a:r>
            <a:r>
              <a:rPr lang="en-US" dirty="0"/>
              <a:t> </a:t>
            </a:r>
            <a:r>
              <a:rPr lang="en-US" dirty="0" err="1"/>
              <a:t>podrán</a:t>
            </a:r>
            <a:r>
              <a:rPr lang="en-US" dirty="0"/>
              <a:t> </a:t>
            </a:r>
            <a:r>
              <a:rPr lang="en-US" dirty="0" err="1"/>
              <a:t>hacer</a:t>
            </a:r>
            <a:r>
              <a:rPr lang="en-US" dirty="0"/>
              <a:t> una </a:t>
            </a:r>
            <a:r>
              <a:rPr lang="en-US" dirty="0" err="1"/>
              <a:t>parte</a:t>
            </a:r>
            <a:r>
              <a:rPr lang="en-US" dirty="0"/>
              <a:t> de sus </a:t>
            </a:r>
            <a:r>
              <a:rPr lang="en-US" dirty="0" err="1"/>
              <a:t>ahorros</a:t>
            </a:r>
            <a:r>
              <a:rPr lang="en-US" dirty="0"/>
              <a:t> </a:t>
            </a:r>
            <a:r>
              <a:rPr lang="en-US" dirty="0" err="1"/>
              <a:t>en</a:t>
            </a:r>
            <a:r>
              <a:rPr lang="en-US" dirty="0"/>
              <a:t> el </a:t>
            </a:r>
            <a:r>
              <a:rPr lang="en-US" dirty="0" err="1"/>
              <a:t>sistema</a:t>
            </a:r>
            <a:r>
              <a:rPr lang="en-US" dirty="0"/>
              <a:t> privado.</a:t>
            </a:r>
          </a:p>
          <a:p>
            <a:pPr algn="just"/>
            <a:endParaRPr lang="en-US" dirty="0"/>
          </a:p>
          <a:p>
            <a:pPr algn="just"/>
            <a:r>
              <a:rPr lang="en-US" dirty="0" err="1"/>
              <a:t>Colpensiones</a:t>
            </a:r>
            <a:r>
              <a:rPr lang="en-US" dirty="0"/>
              <a:t> </a:t>
            </a:r>
            <a:r>
              <a:rPr lang="en-US" dirty="0" err="1"/>
              <a:t>será</a:t>
            </a:r>
            <a:r>
              <a:rPr lang="en-US" dirty="0"/>
              <a:t> la </a:t>
            </a:r>
            <a:r>
              <a:rPr lang="en-US" dirty="0" err="1"/>
              <a:t>entidad</a:t>
            </a:r>
            <a:r>
              <a:rPr lang="en-US" dirty="0"/>
              <a:t> que le </a:t>
            </a:r>
            <a:r>
              <a:rPr lang="en-US" dirty="0" err="1"/>
              <a:t>va</a:t>
            </a:r>
            <a:r>
              <a:rPr lang="en-US" dirty="0"/>
              <a:t> a </a:t>
            </a:r>
            <a:r>
              <a:rPr lang="en-US" dirty="0" err="1"/>
              <a:t>dar</a:t>
            </a:r>
            <a:r>
              <a:rPr lang="en-US" dirty="0"/>
              <a:t> la </a:t>
            </a:r>
            <a:r>
              <a:rPr lang="en-US" dirty="0" err="1"/>
              <a:t>cara</a:t>
            </a:r>
            <a:r>
              <a:rPr lang="en-US" dirty="0"/>
              <a:t> </a:t>
            </a:r>
            <a:r>
              <a:rPr lang="en-US" dirty="0" err="1"/>
              <a:t>como</a:t>
            </a:r>
            <a:r>
              <a:rPr lang="en-US" dirty="0"/>
              <a:t> </a:t>
            </a:r>
            <a:r>
              <a:rPr lang="en-US" dirty="0" err="1"/>
              <a:t>afiliado</a:t>
            </a:r>
            <a:r>
              <a:rPr lang="en-US" dirty="0"/>
              <a:t> y </a:t>
            </a:r>
            <a:r>
              <a:rPr lang="en-US" dirty="0" err="1"/>
              <a:t>como</a:t>
            </a:r>
            <a:r>
              <a:rPr lang="en-US" dirty="0"/>
              <a:t> pensionado. </a:t>
            </a:r>
            <a:r>
              <a:rPr lang="en-US" dirty="0" err="1"/>
              <a:t>Será</a:t>
            </a:r>
            <a:r>
              <a:rPr lang="en-US" dirty="0"/>
              <a:t> la que </a:t>
            </a:r>
            <a:r>
              <a:rPr lang="en-US" dirty="0" err="1"/>
              <a:t>lleve</a:t>
            </a:r>
            <a:r>
              <a:rPr lang="en-US" dirty="0"/>
              <a:t> la </a:t>
            </a:r>
            <a:r>
              <a:rPr lang="en-US" dirty="0" err="1"/>
              <a:t>cuenta</a:t>
            </a:r>
            <a:r>
              <a:rPr lang="en-US" dirty="0"/>
              <a:t> de sus </a:t>
            </a:r>
            <a:r>
              <a:rPr lang="en-US" dirty="0" err="1"/>
              <a:t>semanas</a:t>
            </a:r>
            <a:r>
              <a:rPr lang="en-US" dirty="0"/>
              <a:t> </a:t>
            </a:r>
            <a:r>
              <a:rPr lang="en-US" dirty="0" err="1"/>
              <a:t>cotizadas</a:t>
            </a:r>
            <a:r>
              <a:rPr lang="en-US" dirty="0"/>
              <a:t> y </a:t>
            </a:r>
            <a:r>
              <a:rPr lang="en-US" dirty="0" err="1"/>
              <a:t>también</a:t>
            </a:r>
            <a:r>
              <a:rPr lang="en-US" dirty="0"/>
              <a:t> la que le </a:t>
            </a:r>
            <a:r>
              <a:rPr lang="en-US" dirty="0" err="1"/>
              <a:t>pague</a:t>
            </a:r>
            <a:r>
              <a:rPr lang="en-US" dirty="0"/>
              <a:t> de la </a:t>
            </a:r>
            <a:r>
              <a:rPr lang="en-US" dirty="0" err="1"/>
              <a:t>mesada</a:t>
            </a:r>
            <a:r>
              <a:rPr lang="en-US" dirty="0"/>
              <a:t> el </a:t>
            </a:r>
            <a:r>
              <a:rPr lang="en-US" dirty="0" err="1"/>
              <a:t>componente</a:t>
            </a:r>
            <a:r>
              <a:rPr lang="en-US" dirty="0"/>
              <a:t> de </a:t>
            </a:r>
            <a:r>
              <a:rPr lang="en-US" dirty="0" err="1"/>
              <a:t>ahorro</a:t>
            </a:r>
            <a:r>
              <a:rPr lang="en-US" dirty="0"/>
              <a:t> individual  .</a:t>
            </a: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51050" y="402590"/>
            <a:ext cx="7092950" cy="534035"/>
          </a:xfrm>
        </p:spPr>
        <p:txBody>
          <a:bodyPr/>
          <a:lstStyle/>
          <a:p>
            <a:r>
              <a:rPr lang="en-US">
                <a:sym typeface="+mn-ea"/>
              </a:rPr>
              <a:t>¿Qué va a pasar con mi plata?</a:t>
            </a:r>
          </a:p>
        </p:txBody>
      </p:sp>
      <p:sp>
        <p:nvSpPr>
          <p:cNvPr id="3" name="Content Placeholder 2"/>
          <p:cNvSpPr>
            <a:spLocks noGrp="1"/>
          </p:cNvSpPr>
          <p:nvPr>
            <p:ph idx="1"/>
          </p:nvPr>
        </p:nvSpPr>
        <p:spPr>
          <a:xfrm>
            <a:off x="251143" y="548640"/>
            <a:ext cx="8135937" cy="5184775"/>
          </a:xfrm>
        </p:spPr>
        <p:txBody>
          <a:bodyPr/>
          <a:lstStyle/>
          <a:p>
            <a:endParaRPr lang="en-US" dirty="0"/>
          </a:p>
          <a:p>
            <a:pPr algn="just"/>
            <a:r>
              <a:rPr lang="en-US" dirty="0"/>
              <a:t>Si hoy </a:t>
            </a:r>
            <a:r>
              <a:rPr lang="en-US" dirty="0" err="1"/>
              <a:t>usted</a:t>
            </a:r>
            <a:r>
              <a:rPr lang="en-US" dirty="0"/>
              <a:t> </a:t>
            </a:r>
            <a:r>
              <a:rPr lang="en-US" dirty="0" err="1"/>
              <a:t>tiene</a:t>
            </a:r>
            <a:r>
              <a:rPr lang="en-US" dirty="0"/>
              <a:t> </a:t>
            </a:r>
            <a:r>
              <a:rPr lang="en-US" dirty="0" err="1"/>
              <a:t>ahorros</a:t>
            </a:r>
            <a:r>
              <a:rPr lang="en-US" dirty="0"/>
              <a:t> </a:t>
            </a:r>
            <a:r>
              <a:rPr lang="en-US" dirty="0" err="1"/>
              <a:t>en</a:t>
            </a:r>
            <a:r>
              <a:rPr lang="en-US" dirty="0"/>
              <a:t> el </a:t>
            </a:r>
            <a:r>
              <a:rPr lang="en-US" dirty="0" err="1"/>
              <a:t>sistema</a:t>
            </a:r>
            <a:r>
              <a:rPr lang="en-US" dirty="0"/>
              <a:t> privado se van a </a:t>
            </a:r>
            <a:r>
              <a:rPr lang="en-US" dirty="0" err="1"/>
              <a:t>quedar</a:t>
            </a:r>
            <a:r>
              <a:rPr lang="en-US" dirty="0"/>
              <a:t> </a:t>
            </a:r>
            <a:r>
              <a:rPr lang="en-US" dirty="0" err="1"/>
              <a:t>en</a:t>
            </a:r>
            <a:r>
              <a:rPr lang="en-US" dirty="0"/>
              <a:t> el </a:t>
            </a:r>
            <a:r>
              <a:rPr lang="en-US" dirty="0" err="1"/>
              <a:t>sistema</a:t>
            </a:r>
            <a:r>
              <a:rPr lang="en-US" dirty="0"/>
              <a:t> privado hasta el día </a:t>
            </a:r>
            <a:r>
              <a:rPr lang="en-US" dirty="0" err="1"/>
              <a:t>en</a:t>
            </a:r>
            <a:r>
              <a:rPr lang="en-US" dirty="0"/>
              <a:t> que </a:t>
            </a:r>
            <a:r>
              <a:rPr lang="en-US" dirty="0" err="1"/>
              <a:t>usted</a:t>
            </a:r>
            <a:r>
              <a:rPr lang="en-US" dirty="0"/>
              <a:t> </a:t>
            </a:r>
            <a:r>
              <a:rPr lang="en-US" dirty="0" err="1"/>
              <a:t>vaya</a:t>
            </a:r>
            <a:r>
              <a:rPr lang="en-US" dirty="0"/>
              <a:t> a </a:t>
            </a:r>
            <a:r>
              <a:rPr lang="en-US" dirty="0" err="1"/>
              <a:t>colpensiones</a:t>
            </a:r>
            <a:r>
              <a:rPr lang="en-US" dirty="0"/>
              <a:t>  </a:t>
            </a:r>
            <a:r>
              <a:rPr lang="en-US" dirty="0" err="1"/>
              <a:t>reclamar</a:t>
            </a:r>
            <a:r>
              <a:rPr lang="en-US" dirty="0"/>
              <a:t> </a:t>
            </a:r>
            <a:r>
              <a:rPr lang="en-US" dirty="0" err="1"/>
              <a:t>su</a:t>
            </a:r>
            <a:r>
              <a:rPr lang="en-US" dirty="0"/>
              <a:t> </a:t>
            </a:r>
            <a:r>
              <a:rPr lang="en-US" dirty="0" err="1"/>
              <a:t>pensión</a:t>
            </a:r>
            <a:r>
              <a:rPr lang="en-US" dirty="0"/>
              <a:t>. Del </a:t>
            </a:r>
            <a:r>
              <a:rPr lang="en-US" dirty="0" err="1"/>
              <a:t>monto</a:t>
            </a:r>
            <a:r>
              <a:rPr lang="en-US" dirty="0"/>
              <a:t> de </a:t>
            </a:r>
            <a:r>
              <a:rPr lang="en-US" dirty="0" err="1"/>
              <a:t>esa</a:t>
            </a:r>
            <a:r>
              <a:rPr lang="en-US" dirty="0"/>
              <a:t> </a:t>
            </a:r>
            <a:r>
              <a:rPr lang="en-US" dirty="0" err="1"/>
              <a:t>plata</a:t>
            </a:r>
            <a:r>
              <a:rPr lang="en-US" dirty="0"/>
              <a:t> se </a:t>
            </a:r>
            <a:r>
              <a:rPr lang="en-US" dirty="0" err="1"/>
              <a:t>paga</a:t>
            </a:r>
            <a:r>
              <a:rPr lang="en-US" dirty="0"/>
              <a:t> a los </a:t>
            </a:r>
            <a:r>
              <a:rPr lang="en-US" dirty="0" err="1"/>
              <a:t>fondos</a:t>
            </a:r>
            <a:r>
              <a:rPr lang="en-US" dirty="0"/>
              <a:t> por </a:t>
            </a:r>
            <a:r>
              <a:rPr lang="en-US" dirty="0" err="1"/>
              <a:t>tenerla</a:t>
            </a:r>
            <a:r>
              <a:rPr lang="en-US" dirty="0"/>
              <a:t> 0.7%</a:t>
            </a:r>
          </a:p>
          <a:p>
            <a:pPr algn="just"/>
            <a:r>
              <a:rPr lang="en-US" dirty="0"/>
              <a:t>Los </a:t>
            </a:r>
            <a:r>
              <a:rPr lang="en-US" dirty="0" err="1"/>
              <a:t>nuevos</a:t>
            </a:r>
            <a:r>
              <a:rPr lang="en-US" dirty="0"/>
              <a:t> </a:t>
            </a:r>
            <a:r>
              <a:rPr lang="en-US" dirty="0" err="1"/>
              <a:t>ahorros</a:t>
            </a:r>
            <a:r>
              <a:rPr lang="en-US" dirty="0"/>
              <a:t> se </a:t>
            </a:r>
            <a:r>
              <a:rPr lang="en-US" dirty="0" err="1"/>
              <a:t>reparten</a:t>
            </a:r>
            <a:r>
              <a:rPr lang="en-US" dirty="0"/>
              <a:t>: </a:t>
            </a:r>
            <a:r>
              <a:rPr lang="en-US" dirty="0" err="1"/>
              <a:t>cada</a:t>
            </a:r>
            <a:r>
              <a:rPr lang="en-US" dirty="0"/>
              <a:t> </a:t>
            </a:r>
            <a:r>
              <a:rPr lang="en-US" dirty="0" err="1"/>
              <a:t>mes</a:t>
            </a:r>
            <a:r>
              <a:rPr lang="en-US" dirty="0"/>
              <a:t> hasta 480.000 pesos de </a:t>
            </a:r>
            <a:r>
              <a:rPr lang="en-US" dirty="0" err="1"/>
              <a:t>su</a:t>
            </a:r>
            <a:r>
              <a:rPr lang="en-US" dirty="0"/>
              <a:t> </a:t>
            </a:r>
            <a:r>
              <a:rPr lang="en-US" dirty="0" err="1"/>
              <a:t>cotización</a:t>
            </a:r>
            <a:r>
              <a:rPr lang="en-US" dirty="0"/>
              <a:t> se van al </a:t>
            </a:r>
            <a:r>
              <a:rPr lang="en-US" dirty="0" err="1"/>
              <a:t>sistema</a:t>
            </a:r>
            <a:r>
              <a:rPr lang="en-US" dirty="0"/>
              <a:t> de </a:t>
            </a:r>
            <a:r>
              <a:rPr lang="en-US" dirty="0" err="1"/>
              <a:t>Colpensiones</a:t>
            </a:r>
            <a:r>
              <a:rPr lang="en-US" dirty="0"/>
              <a:t> y a un </a:t>
            </a:r>
            <a:r>
              <a:rPr lang="en-US" dirty="0" err="1"/>
              <a:t>fondo</a:t>
            </a:r>
            <a:r>
              <a:rPr lang="en-US" dirty="0"/>
              <a:t> de </a:t>
            </a:r>
            <a:r>
              <a:rPr lang="en-US" dirty="0" err="1"/>
              <a:t>ahorro</a:t>
            </a:r>
            <a:r>
              <a:rPr lang="en-US" dirty="0"/>
              <a:t> </a:t>
            </a:r>
            <a:r>
              <a:rPr lang="en-US" dirty="0" err="1"/>
              <a:t>administrado</a:t>
            </a:r>
            <a:r>
              <a:rPr lang="en-US" dirty="0"/>
              <a:t> por el Banco de la </a:t>
            </a:r>
            <a:r>
              <a:rPr lang="en-US" dirty="0" err="1"/>
              <a:t>República</a:t>
            </a:r>
            <a:r>
              <a:rPr lang="en-US" dirty="0"/>
              <a:t>.</a:t>
            </a:r>
          </a:p>
          <a:p>
            <a:pPr algn="just"/>
            <a:r>
              <a:rPr lang="en-US" dirty="0"/>
              <a:t>Solo </a:t>
            </a:r>
            <a:r>
              <a:rPr lang="en-US" dirty="0" err="1"/>
              <a:t>si</a:t>
            </a:r>
            <a:r>
              <a:rPr lang="en-US" dirty="0"/>
              <a:t> </a:t>
            </a:r>
            <a:r>
              <a:rPr lang="en-US" dirty="0" err="1"/>
              <a:t>aporta</a:t>
            </a:r>
            <a:r>
              <a:rPr lang="en-US" dirty="0"/>
              <a:t> </a:t>
            </a:r>
            <a:r>
              <a:rPr lang="en-US" dirty="0" err="1"/>
              <a:t>más</a:t>
            </a:r>
            <a:r>
              <a:rPr lang="en-US" dirty="0"/>
              <a:t> de 480.000, el </a:t>
            </a:r>
            <a:r>
              <a:rPr lang="en-US" dirty="0" err="1"/>
              <a:t>excedente</a:t>
            </a:r>
            <a:r>
              <a:rPr lang="en-US" dirty="0"/>
              <a:t> </a:t>
            </a:r>
            <a:r>
              <a:rPr lang="en-US" dirty="0" err="1"/>
              <a:t>va</a:t>
            </a:r>
            <a:r>
              <a:rPr lang="en-US" dirty="0"/>
              <a:t> a </a:t>
            </a:r>
            <a:r>
              <a:rPr lang="en-US" dirty="0" err="1"/>
              <a:t>su</a:t>
            </a:r>
            <a:r>
              <a:rPr lang="en-US" dirty="0"/>
              <a:t> </a:t>
            </a:r>
            <a:r>
              <a:rPr lang="en-US" dirty="0" err="1"/>
              <a:t>cuenta</a:t>
            </a:r>
            <a:r>
              <a:rPr lang="en-US" dirty="0"/>
              <a:t> de </a:t>
            </a:r>
            <a:r>
              <a:rPr lang="en-US" dirty="0" err="1"/>
              <a:t>ahorro</a:t>
            </a:r>
            <a:r>
              <a:rPr lang="en-US" dirty="0"/>
              <a:t> individual </a:t>
            </a:r>
            <a:r>
              <a:rPr lang="en-US" dirty="0" err="1"/>
              <a:t>en</a:t>
            </a:r>
            <a:r>
              <a:rPr lang="en-US" dirty="0"/>
              <a:t> una AFP.</a:t>
            </a:r>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9160" y="476250"/>
            <a:ext cx="8223885" cy="977265"/>
          </a:xfrm>
        </p:spPr>
        <p:txBody>
          <a:bodyPr wrap="square"/>
          <a:lstStyle/>
          <a:p>
            <a:pPr algn="ctr"/>
            <a:r>
              <a:rPr lang="en-US">
                <a:sym typeface="+mn-ea"/>
              </a:rPr>
              <a:t>¿Cuánto me van a dar de pensión con la reforma pensional</a:t>
            </a:r>
            <a:endParaRPr lang="en-US"/>
          </a:p>
        </p:txBody>
      </p:sp>
      <p:sp>
        <p:nvSpPr>
          <p:cNvPr id="3" name="Content Placeholder 2"/>
          <p:cNvSpPr>
            <a:spLocks noGrp="1"/>
          </p:cNvSpPr>
          <p:nvPr>
            <p:ph idx="1"/>
          </p:nvPr>
        </p:nvSpPr>
        <p:spPr>
          <a:xfrm>
            <a:off x="467360" y="1556385"/>
            <a:ext cx="7764145" cy="3968750"/>
          </a:xfrm>
        </p:spPr>
        <p:txBody>
          <a:bodyPr/>
          <a:lstStyle/>
          <a:p>
            <a:endParaRPr lang="en-US" dirty="0"/>
          </a:p>
          <a:p>
            <a:pPr algn="just"/>
            <a:r>
              <a:rPr lang="en-US" dirty="0"/>
              <a:t>Si </a:t>
            </a:r>
            <a:r>
              <a:rPr lang="en-US" dirty="0" err="1"/>
              <a:t>usted</a:t>
            </a:r>
            <a:r>
              <a:rPr lang="en-US" dirty="0"/>
              <a:t> </a:t>
            </a:r>
            <a:r>
              <a:rPr lang="en-US" dirty="0" err="1"/>
              <a:t>quedó</a:t>
            </a:r>
            <a:r>
              <a:rPr lang="en-US" dirty="0"/>
              <a:t> </a:t>
            </a:r>
            <a:r>
              <a:rPr lang="en-US" dirty="0" err="1"/>
              <a:t>en</a:t>
            </a:r>
            <a:r>
              <a:rPr lang="en-US" dirty="0"/>
              <a:t> el nuevo </a:t>
            </a:r>
            <a:r>
              <a:rPr lang="en-US" dirty="0" err="1"/>
              <a:t>sistema</a:t>
            </a:r>
            <a:r>
              <a:rPr lang="en-US" dirty="0"/>
              <a:t> </a:t>
            </a:r>
            <a:r>
              <a:rPr lang="en-US" dirty="0" err="1"/>
              <a:t>Colpensiones</a:t>
            </a:r>
            <a:r>
              <a:rPr lang="en-US" dirty="0"/>
              <a:t> le </a:t>
            </a:r>
            <a:r>
              <a:rPr lang="en-US" dirty="0" err="1"/>
              <a:t>va</a:t>
            </a:r>
            <a:r>
              <a:rPr lang="en-US" dirty="0"/>
              <a:t> a </a:t>
            </a:r>
            <a:r>
              <a:rPr lang="en-US" dirty="0" err="1"/>
              <a:t>reconocer</a:t>
            </a:r>
            <a:r>
              <a:rPr lang="en-US" dirty="0"/>
              <a:t> </a:t>
            </a:r>
            <a:r>
              <a:rPr lang="en-US" dirty="0" err="1"/>
              <a:t>como</a:t>
            </a:r>
            <a:r>
              <a:rPr lang="en-US" dirty="0"/>
              <a:t> </a:t>
            </a:r>
            <a:r>
              <a:rPr lang="en-US" dirty="0" err="1"/>
              <a:t>máximo</a:t>
            </a:r>
            <a:r>
              <a:rPr lang="en-US" dirty="0"/>
              <a:t> </a:t>
            </a:r>
            <a:r>
              <a:rPr lang="en-US" dirty="0" err="1"/>
              <a:t>unos</a:t>
            </a:r>
            <a:r>
              <a:rPr lang="en-US" dirty="0"/>
              <a:t> 2.400.000. Si </a:t>
            </a:r>
            <a:r>
              <a:rPr lang="en-US" dirty="0" err="1"/>
              <a:t>tiene</a:t>
            </a:r>
            <a:r>
              <a:rPr lang="en-US" dirty="0"/>
              <a:t> </a:t>
            </a:r>
            <a:r>
              <a:rPr lang="en-US" dirty="0" err="1"/>
              <a:t>ahorros</a:t>
            </a:r>
            <a:r>
              <a:rPr lang="en-US" dirty="0"/>
              <a:t> </a:t>
            </a:r>
            <a:r>
              <a:rPr lang="en-US" dirty="0" err="1"/>
              <a:t>en</a:t>
            </a:r>
            <a:r>
              <a:rPr lang="en-US" dirty="0"/>
              <a:t> una AFP le van a </a:t>
            </a:r>
            <a:r>
              <a:rPr lang="en-US" dirty="0" err="1"/>
              <a:t>hacer</a:t>
            </a:r>
            <a:r>
              <a:rPr lang="en-US" dirty="0"/>
              <a:t> un </a:t>
            </a:r>
            <a:r>
              <a:rPr lang="en-US" dirty="0" err="1"/>
              <a:t>cálculo</a:t>
            </a:r>
            <a:r>
              <a:rPr lang="en-US" dirty="0"/>
              <a:t> actuarial y de </a:t>
            </a:r>
            <a:r>
              <a:rPr lang="en-US" dirty="0" err="1"/>
              <a:t>ahí</a:t>
            </a:r>
            <a:r>
              <a:rPr lang="en-US" dirty="0"/>
              <a:t> </a:t>
            </a:r>
            <a:r>
              <a:rPr lang="en-US" dirty="0" err="1"/>
              <a:t>habrá</a:t>
            </a:r>
            <a:r>
              <a:rPr lang="en-US" dirty="0"/>
              <a:t> un ‘extra’ para </a:t>
            </a:r>
            <a:r>
              <a:rPr lang="en-US" dirty="0" err="1"/>
              <a:t>aumentar</a:t>
            </a:r>
            <a:r>
              <a:rPr lang="en-US" dirty="0"/>
              <a:t> </a:t>
            </a:r>
            <a:r>
              <a:rPr lang="en-US" dirty="0" err="1"/>
              <a:t>su</a:t>
            </a:r>
            <a:r>
              <a:rPr lang="en-US" dirty="0"/>
              <a:t> </a:t>
            </a:r>
            <a:r>
              <a:rPr lang="en-US" dirty="0" err="1"/>
              <a:t>pensión</a:t>
            </a:r>
            <a:r>
              <a:rPr lang="en-US" dirty="0"/>
              <a:t> que </a:t>
            </a:r>
            <a:r>
              <a:rPr lang="en-US" dirty="0" err="1"/>
              <a:t>depende</a:t>
            </a:r>
            <a:r>
              <a:rPr lang="en-US" dirty="0"/>
              <a:t> </a:t>
            </a:r>
            <a:r>
              <a:rPr lang="en-US" dirty="0" err="1"/>
              <a:t>exclusivamente</a:t>
            </a:r>
            <a:r>
              <a:rPr lang="en-US" dirty="0"/>
              <a:t> de </a:t>
            </a:r>
            <a:r>
              <a:rPr lang="en-US" dirty="0" err="1"/>
              <a:t>cuánta</a:t>
            </a:r>
            <a:r>
              <a:rPr lang="en-US" dirty="0"/>
              <a:t> </a:t>
            </a:r>
            <a:r>
              <a:rPr lang="en-US" dirty="0" err="1"/>
              <a:t>plata</a:t>
            </a:r>
            <a:r>
              <a:rPr lang="en-US" dirty="0"/>
              <a:t> </a:t>
            </a:r>
            <a:r>
              <a:rPr lang="en-US" dirty="0" err="1"/>
              <a:t>ahorró</a:t>
            </a:r>
            <a:r>
              <a:rPr lang="en-US" dirty="0"/>
              <a:t> </a:t>
            </a:r>
            <a:r>
              <a:rPr lang="en-US" dirty="0" err="1"/>
              <a:t>en</a:t>
            </a:r>
            <a:r>
              <a:rPr lang="en-US" dirty="0"/>
              <a:t> el </a:t>
            </a:r>
            <a:r>
              <a:rPr lang="en-US" dirty="0" err="1"/>
              <a:t>fondo</a:t>
            </a:r>
            <a:r>
              <a:rPr lang="en-US" dirty="0"/>
              <a:t> privado.</a:t>
            </a:r>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51050" y="44450"/>
            <a:ext cx="7092950" cy="977265"/>
          </a:xfrm>
        </p:spPr>
        <p:txBody>
          <a:bodyPr/>
          <a:lstStyle/>
          <a:p>
            <a:pPr algn="ctr"/>
            <a:r>
              <a:rPr lang="en-US">
                <a:sym typeface="+mn-ea"/>
              </a:rPr>
              <a:t>¿Tendré que pagar impuestos por la pensión?</a:t>
            </a:r>
            <a:r>
              <a:rPr lang="es-CO" altLang="en-US">
                <a:sym typeface="+mn-ea"/>
              </a:rPr>
              <a:t> NO</a:t>
            </a:r>
          </a:p>
        </p:txBody>
      </p:sp>
      <p:sp>
        <p:nvSpPr>
          <p:cNvPr id="3" name="Content Placeholder 2"/>
          <p:cNvSpPr>
            <a:spLocks noGrp="1"/>
          </p:cNvSpPr>
          <p:nvPr>
            <p:ph idx="1"/>
          </p:nvPr>
        </p:nvSpPr>
        <p:spPr/>
        <p:txBody>
          <a:bodyPr/>
          <a:lstStyle/>
          <a:p>
            <a:r>
              <a:rPr lang="en-US" dirty="0" err="1"/>
              <a:t>Sí</a:t>
            </a:r>
            <a:r>
              <a:rPr lang="es-CO" altLang="en-US" dirty="0"/>
              <a:t> y NO- </a:t>
            </a:r>
            <a:r>
              <a:rPr lang="en-US" dirty="0" err="1"/>
              <a:t>Según</a:t>
            </a:r>
            <a:r>
              <a:rPr lang="en-US" dirty="0"/>
              <a:t> el </a:t>
            </a:r>
            <a:r>
              <a:rPr lang="en-US" dirty="0" err="1"/>
              <a:t>texto</a:t>
            </a:r>
            <a:r>
              <a:rPr lang="en-US" dirty="0"/>
              <a:t> </a:t>
            </a:r>
            <a:r>
              <a:rPr lang="en-US" dirty="0" err="1"/>
              <a:t>aprobado</a:t>
            </a:r>
            <a:r>
              <a:rPr lang="en-US" dirty="0"/>
              <a:t>, </a:t>
            </a:r>
            <a:r>
              <a:rPr lang="es-CO" altLang="en-US" dirty="0"/>
              <a:t>¿</a:t>
            </a:r>
            <a:r>
              <a:rPr lang="en-US" dirty="0" err="1"/>
              <a:t>pagarán</a:t>
            </a:r>
            <a:r>
              <a:rPr lang="en-US" dirty="0"/>
              <a:t> </a:t>
            </a:r>
            <a:r>
              <a:rPr lang="en-US" dirty="0" err="1"/>
              <a:t>impuesto</a:t>
            </a:r>
            <a:r>
              <a:rPr lang="en-US" dirty="0"/>
              <a:t> a la </a:t>
            </a:r>
            <a:r>
              <a:rPr lang="en-US" dirty="0" err="1"/>
              <a:t>renta</a:t>
            </a:r>
            <a:r>
              <a:rPr lang="en-US" dirty="0"/>
              <a:t> los pensionados que </a:t>
            </a:r>
            <a:r>
              <a:rPr lang="en-US" dirty="0" err="1"/>
              <a:t>reciban</a:t>
            </a:r>
            <a:r>
              <a:rPr lang="en-US" dirty="0"/>
              <a:t> una </a:t>
            </a:r>
            <a:r>
              <a:rPr lang="en-US" dirty="0" err="1"/>
              <a:t>mesada</a:t>
            </a:r>
            <a:r>
              <a:rPr lang="en-US" dirty="0"/>
              <a:t> de 3.6 </a:t>
            </a:r>
            <a:r>
              <a:rPr lang="en-US" dirty="0" err="1"/>
              <a:t>millones</a:t>
            </a:r>
            <a:r>
              <a:rPr lang="en-US" dirty="0"/>
              <a:t> de pesos</a:t>
            </a:r>
            <a:r>
              <a:rPr lang="es-CO" altLang="en-US" dirty="0"/>
              <a:t> NO?</a:t>
            </a:r>
            <a:r>
              <a:rPr lang="en-US" dirty="0"/>
              <a:t> (</a:t>
            </a:r>
            <a:r>
              <a:rPr lang="en-US" dirty="0" err="1"/>
              <a:t>más</a:t>
            </a:r>
            <a:r>
              <a:rPr lang="en-US" dirty="0"/>
              <a:t> de 1.000 UVT al </a:t>
            </a:r>
            <a:r>
              <a:rPr lang="es-CO" altLang="en-US" dirty="0"/>
              <a:t>mes</a:t>
            </a:r>
            <a:r>
              <a:rPr lang="en-US" dirty="0"/>
              <a:t>)</a:t>
            </a:r>
          </a:p>
          <a:p>
            <a:r>
              <a:rPr lang="en-US" dirty="0"/>
              <a:t>¿Y </a:t>
            </a:r>
            <a:r>
              <a:rPr lang="en-US" dirty="0" err="1"/>
              <a:t>si</a:t>
            </a:r>
            <a:r>
              <a:rPr lang="en-US" dirty="0"/>
              <a:t> no </a:t>
            </a:r>
            <a:r>
              <a:rPr lang="en-US" dirty="0" err="1"/>
              <a:t>tengo</a:t>
            </a:r>
            <a:r>
              <a:rPr lang="en-US" dirty="0"/>
              <a:t> </a:t>
            </a:r>
            <a:r>
              <a:rPr lang="en-US" dirty="0" err="1"/>
              <a:t>ni</a:t>
            </a:r>
            <a:r>
              <a:rPr lang="en-US" dirty="0"/>
              <a:t> 1.000 </a:t>
            </a:r>
            <a:r>
              <a:rPr lang="en-US" dirty="0" err="1"/>
              <a:t>semanas</a:t>
            </a:r>
            <a:r>
              <a:rPr lang="en-US" dirty="0"/>
              <a:t> me </a:t>
            </a:r>
            <a:r>
              <a:rPr lang="en-US" dirty="0" err="1"/>
              <a:t>puedo</a:t>
            </a:r>
            <a:r>
              <a:rPr lang="en-US" dirty="0"/>
              <a:t> </a:t>
            </a:r>
            <a:r>
              <a:rPr lang="en-US" dirty="0" err="1"/>
              <a:t>pensionar</a:t>
            </a:r>
            <a:r>
              <a:rPr lang="en-US" dirty="0"/>
              <a:t>?</a:t>
            </a:r>
          </a:p>
          <a:p>
            <a:r>
              <a:rPr lang="en-US" dirty="0" err="1"/>
              <a:t>Usted</a:t>
            </a:r>
            <a:r>
              <a:rPr lang="en-US" dirty="0"/>
              <a:t> </a:t>
            </a:r>
            <a:r>
              <a:rPr lang="en-US" dirty="0" err="1"/>
              <a:t>podría</a:t>
            </a:r>
            <a:r>
              <a:rPr lang="en-US" dirty="0"/>
              <a:t> </a:t>
            </a:r>
            <a:r>
              <a:rPr lang="en-US" dirty="0" err="1"/>
              <a:t>hacer</a:t>
            </a:r>
            <a:r>
              <a:rPr lang="en-US" dirty="0"/>
              <a:t> una </a:t>
            </a:r>
            <a:r>
              <a:rPr lang="en-US" dirty="0" err="1"/>
              <a:t>vaca</a:t>
            </a:r>
            <a:r>
              <a:rPr lang="en-US" dirty="0"/>
              <a:t> de </a:t>
            </a:r>
            <a:r>
              <a:rPr lang="en-US" dirty="0" err="1"/>
              <a:t>semanas</a:t>
            </a:r>
            <a:r>
              <a:rPr lang="en-US" dirty="0"/>
              <a:t> con </a:t>
            </a:r>
            <a:r>
              <a:rPr lang="en-US" dirty="0" err="1"/>
              <a:t>su</a:t>
            </a:r>
            <a:r>
              <a:rPr lang="en-US" dirty="0"/>
              <a:t> pareja y </a:t>
            </a:r>
            <a:r>
              <a:rPr lang="en-US" dirty="0" err="1"/>
              <a:t>pedir</a:t>
            </a:r>
            <a:r>
              <a:rPr lang="en-US" dirty="0"/>
              <a:t> una </a:t>
            </a:r>
            <a:r>
              <a:rPr lang="en-US" b="1" i="1" dirty="0" err="1"/>
              <a:t>Pensión</a:t>
            </a:r>
            <a:r>
              <a:rPr lang="en-US" b="1" i="1" dirty="0"/>
              <a:t> Familiar </a:t>
            </a:r>
            <a:r>
              <a:rPr lang="en-US" dirty="0"/>
              <a:t>de </a:t>
            </a:r>
            <a:r>
              <a:rPr lang="en-US" dirty="0" err="1"/>
              <a:t>salario</a:t>
            </a:r>
            <a:r>
              <a:rPr lang="en-US" dirty="0"/>
              <a:t> </a:t>
            </a:r>
            <a:r>
              <a:rPr lang="en-US" dirty="0" err="1"/>
              <a:t>mínimo</a:t>
            </a:r>
            <a:r>
              <a:rPr lang="en-US" dirty="0"/>
              <a:t> </a:t>
            </a:r>
            <a:r>
              <a:rPr lang="en-US" dirty="0" err="1"/>
              <a:t>uniendo</a:t>
            </a:r>
            <a:r>
              <a:rPr lang="en-US" dirty="0"/>
              <a:t> entre los dos las 1.300 </a:t>
            </a:r>
            <a:r>
              <a:rPr lang="en-US" dirty="0" err="1"/>
              <a:t>semanas</a:t>
            </a:r>
            <a:r>
              <a:rPr lang="en-US" dirty="0"/>
              <a:t> que </a:t>
            </a:r>
            <a:r>
              <a:rPr lang="en-US" dirty="0" err="1"/>
              <a:t>pide</a:t>
            </a:r>
            <a:r>
              <a:rPr lang="en-US" dirty="0"/>
              <a:t> el </a:t>
            </a:r>
            <a:r>
              <a:rPr lang="en-US" dirty="0" err="1"/>
              <a:t>sistema</a:t>
            </a:r>
            <a:r>
              <a:rPr lang="en-US" dirty="0"/>
              <a:t> (650 </a:t>
            </a:r>
            <a:r>
              <a:rPr lang="en-US" dirty="0" err="1"/>
              <a:t>cada</a:t>
            </a:r>
            <a:r>
              <a:rPr lang="en-US" dirty="0"/>
              <a:t> uno).</a:t>
            </a:r>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D324489-1FF6-4905-810D-C163EFB5DAA7}"/>
              </a:ext>
            </a:extLst>
          </p:cNvPr>
          <p:cNvSpPr>
            <a:spLocks noGrp="1"/>
          </p:cNvSpPr>
          <p:nvPr>
            <p:ph type="title"/>
          </p:nvPr>
        </p:nvSpPr>
        <p:spPr>
          <a:xfrm>
            <a:off x="2039363" y="332656"/>
            <a:ext cx="7092950" cy="1435394"/>
          </a:xfrm>
        </p:spPr>
        <p:txBody>
          <a:bodyPr/>
          <a:lstStyle/>
          <a:p>
            <a:r>
              <a:rPr lang="en-US" dirty="0"/>
              <a:t>¿</a:t>
            </a:r>
            <a:r>
              <a:rPr lang="en-US" dirty="0" err="1"/>
              <a:t>Qué</a:t>
            </a:r>
            <a:r>
              <a:rPr lang="en-US" dirty="0"/>
              <a:t> </a:t>
            </a:r>
            <a:r>
              <a:rPr lang="en-US" dirty="0" err="1"/>
              <a:t>pasa</a:t>
            </a:r>
            <a:r>
              <a:rPr lang="en-US" dirty="0"/>
              <a:t> </a:t>
            </a:r>
            <a:r>
              <a:rPr lang="en-US" dirty="0" err="1"/>
              <a:t>si</a:t>
            </a:r>
            <a:r>
              <a:rPr lang="en-US" dirty="0"/>
              <a:t> </a:t>
            </a:r>
            <a:r>
              <a:rPr lang="en-US" dirty="0" err="1"/>
              <a:t>actualmente</a:t>
            </a:r>
            <a:r>
              <a:rPr lang="en-US" dirty="0"/>
              <a:t> </a:t>
            </a:r>
            <a:r>
              <a:rPr lang="en-US" dirty="0" err="1"/>
              <a:t>cotiza</a:t>
            </a:r>
            <a:r>
              <a:rPr lang="en-US" dirty="0"/>
              <a:t> </a:t>
            </a:r>
            <a:r>
              <a:rPr lang="en-US" dirty="0" err="1"/>
              <a:t>en</a:t>
            </a:r>
            <a:r>
              <a:rPr lang="en-US" dirty="0"/>
              <a:t> un </a:t>
            </a:r>
            <a:r>
              <a:rPr lang="en-US" dirty="0" err="1"/>
              <a:t>fondo</a:t>
            </a:r>
            <a:r>
              <a:rPr lang="en-US" dirty="0"/>
              <a:t> privado?</a:t>
            </a:r>
            <a:br>
              <a:rPr lang="en-US" dirty="0"/>
            </a:br>
            <a:endParaRPr lang="es-CO" dirty="0"/>
          </a:p>
        </p:txBody>
      </p:sp>
      <p:sp>
        <p:nvSpPr>
          <p:cNvPr id="3" name="Marcador de texto 2">
            <a:extLst>
              <a:ext uri="{FF2B5EF4-FFF2-40B4-BE49-F238E27FC236}">
                <a16:creationId xmlns:a16="http://schemas.microsoft.com/office/drawing/2014/main" id="{2FEC082C-8BBD-4A19-8AF6-C605863A885B}"/>
              </a:ext>
            </a:extLst>
          </p:cNvPr>
          <p:cNvSpPr>
            <a:spLocks noGrp="1"/>
          </p:cNvSpPr>
          <p:nvPr>
            <p:ph type="body" idx="1"/>
          </p:nvPr>
        </p:nvSpPr>
        <p:spPr/>
        <p:txBody>
          <a:bodyPr/>
          <a:lstStyle/>
          <a:p>
            <a:r>
              <a:rPr lang="en-US" sz="2800" dirty="0"/>
              <a:t>Como se </a:t>
            </a:r>
            <a:r>
              <a:rPr lang="en-US" sz="2800" dirty="0" err="1"/>
              <a:t>mencionó</a:t>
            </a:r>
            <a:r>
              <a:rPr lang="en-US" sz="2800" dirty="0"/>
              <a:t> </a:t>
            </a:r>
            <a:r>
              <a:rPr lang="en-US" sz="2800" dirty="0" err="1"/>
              <a:t>anteriormente</a:t>
            </a:r>
            <a:r>
              <a:rPr lang="en-US" sz="2800" dirty="0"/>
              <a:t>, </a:t>
            </a:r>
            <a:r>
              <a:rPr lang="en-US" sz="2800" dirty="0" err="1"/>
              <a:t>si</a:t>
            </a:r>
            <a:r>
              <a:rPr lang="en-US" sz="2800" dirty="0"/>
              <a:t> </a:t>
            </a:r>
            <a:r>
              <a:rPr lang="en-US" sz="2800" dirty="0" err="1"/>
              <a:t>usted</a:t>
            </a:r>
            <a:r>
              <a:rPr lang="en-US" sz="2800" dirty="0"/>
              <a:t> </a:t>
            </a:r>
            <a:r>
              <a:rPr lang="en-US" sz="2800" dirty="0" err="1"/>
              <a:t>actualmente</a:t>
            </a:r>
            <a:r>
              <a:rPr lang="en-US" sz="2800" dirty="0"/>
              <a:t> </a:t>
            </a:r>
            <a:r>
              <a:rPr lang="en-US" sz="2800" dirty="0" err="1"/>
              <a:t>está</a:t>
            </a:r>
            <a:r>
              <a:rPr lang="en-US" sz="2800" dirty="0"/>
              <a:t> </a:t>
            </a:r>
            <a:r>
              <a:rPr lang="en-US" sz="2800" dirty="0" err="1"/>
              <a:t>en</a:t>
            </a:r>
            <a:r>
              <a:rPr lang="en-US" sz="2800" dirty="0"/>
              <a:t> </a:t>
            </a:r>
            <a:r>
              <a:rPr lang="en-US" sz="2800" dirty="0" err="1"/>
              <a:t>alguno</a:t>
            </a:r>
            <a:r>
              <a:rPr lang="en-US" sz="2800" dirty="0"/>
              <a:t> de los </a:t>
            </a:r>
            <a:r>
              <a:rPr lang="en-US" sz="2800" dirty="0" err="1"/>
              <a:t>cuatro</a:t>
            </a:r>
            <a:r>
              <a:rPr lang="en-US" sz="2800" dirty="0"/>
              <a:t> </a:t>
            </a:r>
            <a:r>
              <a:rPr lang="en-US" sz="2800" dirty="0" err="1"/>
              <a:t>fondos</a:t>
            </a:r>
            <a:r>
              <a:rPr lang="en-US" sz="2800" dirty="0"/>
              <a:t> privados de </a:t>
            </a:r>
            <a:r>
              <a:rPr lang="en-US" sz="2800" dirty="0" err="1"/>
              <a:t>pensiones</a:t>
            </a:r>
            <a:r>
              <a:rPr lang="en-US" sz="2800" dirty="0"/>
              <a:t>: </a:t>
            </a:r>
            <a:r>
              <a:rPr lang="en-US" sz="2800" dirty="0" err="1"/>
              <a:t>Protección</a:t>
            </a:r>
            <a:r>
              <a:rPr lang="en-US" sz="2800" dirty="0"/>
              <a:t>, </a:t>
            </a:r>
            <a:r>
              <a:rPr lang="en-US" sz="2800" dirty="0" err="1"/>
              <a:t>Porvenir</a:t>
            </a:r>
            <a:r>
              <a:rPr lang="en-US" sz="2800" dirty="0"/>
              <a:t>, Skandia o </a:t>
            </a:r>
            <a:r>
              <a:rPr lang="en-US" sz="2800" dirty="0" err="1"/>
              <a:t>Colfondos</a:t>
            </a:r>
            <a:r>
              <a:rPr lang="en-US" sz="2800" dirty="0"/>
              <a:t>, </a:t>
            </a:r>
            <a:r>
              <a:rPr lang="en-US" sz="2800" dirty="0" err="1"/>
              <a:t>ahora</a:t>
            </a:r>
            <a:r>
              <a:rPr lang="en-US" sz="2800" dirty="0"/>
              <a:t> </a:t>
            </a:r>
            <a:r>
              <a:rPr lang="en-US" sz="2800" dirty="0" err="1"/>
              <a:t>empezará</a:t>
            </a:r>
            <a:r>
              <a:rPr lang="en-US" sz="2800" dirty="0"/>
              <a:t> a </a:t>
            </a:r>
            <a:r>
              <a:rPr lang="en-US" sz="2800" dirty="0" err="1"/>
              <a:t>cotizar</a:t>
            </a:r>
            <a:r>
              <a:rPr lang="en-US" sz="2800" dirty="0"/>
              <a:t> </a:t>
            </a:r>
            <a:r>
              <a:rPr lang="en-US" sz="2800" dirty="0" err="1"/>
              <a:t>en</a:t>
            </a:r>
            <a:r>
              <a:rPr lang="en-US" sz="2800" dirty="0"/>
              <a:t> </a:t>
            </a:r>
            <a:r>
              <a:rPr lang="en-US" sz="2800" dirty="0" err="1"/>
              <a:t>Colpensiones</a:t>
            </a:r>
            <a:r>
              <a:rPr lang="en-US" sz="2800" dirty="0"/>
              <a:t>, que </a:t>
            </a:r>
            <a:r>
              <a:rPr lang="en-US" sz="2800" dirty="0" err="1"/>
              <a:t>comenzará</a:t>
            </a:r>
            <a:r>
              <a:rPr lang="en-US" sz="2800" dirty="0"/>
              <a:t> a </a:t>
            </a:r>
            <a:r>
              <a:rPr lang="en-US" sz="2800" dirty="0" err="1"/>
              <a:t>recibir</a:t>
            </a:r>
            <a:r>
              <a:rPr lang="en-US" sz="2800" dirty="0"/>
              <a:t> </a:t>
            </a:r>
            <a:r>
              <a:rPr lang="en-US" sz="2800" dirty="0" err="1"/>
              <a:t>todos</a:t>
            </a:r>
            <a:r>
              <a:rPr lang="en-US" sz="2800" dirty="0"/>
              <a:t> </a:t>
            </a:r>
            <a:r>
              <a:rPr lang="en-US" sz="2800" dirty="0" err="1"/>
              <a:t>flujos</a:t>
            </a:r>
            <a:r>
              <a:rPr lang="en-US" sz="2800" dirty="0"/>
              <a:t> de </a:t>
            </a:r>
            <a:r>
              <a:rPr lang="en-US" sz="2800" dirty="0" err="1"/>
              <a:t>ahorros</a:t>
            </a:r>
            <a:r>
              <a:rPr lang="en-US" sz="2800" dirty="0"/>
              <a:t>.</a:t>
            </a:r>
          </a:p>
          <a:p>
            <a:r>
              <a:rPr lang="en-US" sz="2800" dirty="0"/>
              <a:t>Pero hay un </a:t>
            </a:r>
            <a:r>
              <a:rPr lang="en-US" sz="2800" dirty="0" err="1"/>
              <a:t>límite</a:t>
            </a:r>
            <a:r>
              <a:rPr lang="en-US" sz="2800" dirty="0"/>
              <a:t>, </a:t>
            </a:r>
            <a:r>
              <a:rPr lang="en-US" sz="2800" dirty="0" err="1"/>
              <a:t>si</a:t>
            </a:r>
            <a:r>
              <a:rPr lang="en-US" sz="2800" dirty="0"/>
              <a:t> </a:t>
            </a:r>
            <a:r>
              <a:rPr lang="en-US" sz="2800" dirty="0" err="1"/>
              <a:t>usted</a:t>
            </a:r>
            <a:r>
              <a:rPr lang="en-US" sz="2800" dirty="0"/>
              <a:t> </a:t>
            </a:r>
            <a:r>
              <a:rPr lang="en-US" sz="2800" dirty="0" err="1"/>
              <a:t>gana</a:t>
            </a:r>
            <a:r>
              <a:rPr lang="en-US" sz="2800" dirty="0"/>
              <a:t> </a:t>
            </a:r>
            <a:r>
              <a:rPr lang="en-US" sz="2800" dirty="0" err="1"/>
              <a:t>más</a:t>
            </a:r>
            <a:r>
              <a:rPr lang="en-US" sz="2800" dirty="0"/>
              <a:t> de 2,3 </a:t>
            </a:r>
            <a:r>
              <a:rPr lang="en-US" sz="2800" dirty="0" err="1"/>
              <a:t>salarios</a:t>
            </a:r>
            <a:r>
              <a:rPr lang="en-US" sz="2800" dirty="0"/>
              <a:t> </a:t>
            </a:r>
            <a:r>
              <a:rPr lang="en-US" sz="2800" dirty="0" err="1"/>
              <a:t>mínimos</a:t>
            </a:r>
            <a:r>
              <a:rPr lang="en-US" sz="2800" dirty="0"/>
              <a:t> </a:t>
            </a:r>
            <a:r>
              <a:rPr lang="en-US" sz="2800" dirty="0" err="1"/>
              <a:t>mensuales</a:t>
            </a:r>
            <a:r>
              <a:rPr lang="en-US" sz="2800" dirty="0"/>
              <a:t> </a:t>
            </a:r>
            <a:r>
              <a:rPr lang="en-US" sz="2800" dirty="0" err="1"/>
              <a:t>legales</a:t>
            </a:r>
            <a:r>
              <a:rPr lang="en-US" sz="2800" dirty="0"/>
              <a:t> </a:t>
            </a:r>
            <a:r>
              <a:rPr lang="en-US" sz="2800" dirty="0" err="1"/>
              <a:t>vigentes</a:t>
            </a:r>
            <a:r>
              <a:rPr lang="en-US" sz="2800" dirty="0"/>
              <a:t>, </a:t>
            </a:r>
            <a:r>
              <a:rPr lang="en-US" sz="2800" dirty="0" err="1"/>
              <a:t>smmlv</a:t>
            </a:r>
            <a:r>
              <a:rPr lang="en-US" sz="2800" dirty="0"/>
              <a:t>, </a:t>
            </a:r>
            <a:r>
              <a:rPr lang="en-US" sz="2800" dirty="0" err="1"/>
              <a:t>unos</a:t>
            </a:r>
            <a:r>
              <a:rPr lang="en-US" sz="2800" dirty="0"/>
              <a:t> $2,99 </a:t>
            </a:r>
            <a:r>
              <a:rPr lang="en-US" sz="2800" dirty="0" err="1"/>
              <a:t>millones</a:t>
            </a:r>
            <a:r>
              <a:rPr lang="en-US" sz="2800" dirty="0"/>
              <a:t> con el </a:t>
            </a:r>
            <a:r>
              <a:rPr lang="en-US" sz="2800" dirty="0" err="1"/>
              <a:t>mínimo</a:t>
            </a:r>
            <a:r>
              <a:rPr lang="en-US" sz="2800" dirty="0"/>
              <a:t> de </a:t>
            </a:r>
            <a:r>
              <a:rPr lang="en-US" sz="2800" dirty="0" err="1"/>
              <a:t>este</a:t>
            </a:r>
            <a:r>
              <a:rPr lang="en-US" sz="2800" dirty="0"/>
              <a:t> </a:t>
            </a:r>
            <a:r>
              <a:rPr lang="en-US" sz="2800" dirty="0" err="1"/>
              <a:t>año</a:t>
            </a:r>
            <a:r>
              <a:rPr lang="en-US" sz="2800" dirty="0"/>
              <a:t>, </a:t>
            </a:r>
            <a:r>
              <a:rPr lang="en-US" sz="2800" dirty="0" err="1"/>
              <a:t>podrá</a:t>
            </a:r>
            <a:r>
              <a:rPr lang="en-US" sz="2800" dirty="0"/>
              <a:t> </a:t>
            </a:r>
            <a:r>
              <a:rPr lang="en-US" sz="2800" dirty="0" err="1"/>
              <a:t>seguir</a:t>
            </a:r>
            <a:r>
              <a:rPr lang="en-US" sz="2800" dirty="0"/>
              <a:t> </a:t>
            </a:r>
            <a:r>
              <a:rPr lang="en-US" sz="2800" dirty="0" err="1"/>
              <a:t>cotizando</a:t>
            </a:r>
            <a:r>
              <a:rPr lang="en-US" sz="2800" dirty="0"/>
              <a:t> </a:t>
            </a:r>
            <a:r>
              <a:rPr lang="en-US" sz="2800" dirty="0" err="1"/>
              <a:t>esos</a:t>
            </a:r>
            <a:r>
              <a:rPr lang="en-US" sz="2800" dirty="0"/>
              <a:t> </a:t>
            </a:r>
            <a:r>
              <a:rPr lang="en-US" sz="2800" dirty="0" err="1"/>
              <a:t>recursos</a:t>
            </a:r>
            <a:r>
              <a:rPr lang="en-US" sz="2800" dirty="0"/>
              <a:t> </a:t>
            </a:r>
            <a:r>
              <a:rPr lang="en-US" sz="2800" dirty="0" err="1"/>
              <a:t>adicionales</a:t>
            </a:r>
            <a:r>
              <a:rPr lang="en-US" sz="2800" dirty="0"/>
              <a:t> </a:t>
            </a:r>
            <a:r>
              <a:rPr lang="en-US" sz="2800" dirty="0" err="1"/>
              <a:t>en</a:t>
            </a:r>
            <a:r>
              <a:rPr lang="en-US" sz="2800" dirty="0"/>
              <a:t> una de </a:t>
            </a:r>
            <a:r>
              <a:rPr lang="en-US" sz="2800" dirty="0" err="1"/>
              <a:t>estas</a:t>
            </a:r>
            <a:r>
              <a:rPr lang="en-US" sz="2800" dirty="0"/>
              <a:t> AFP.</a:t>
            </a:r>
          </a:p>
          <a:p>
            <a:endParaRPr lang="es-CO" dirty="0"/>
          </a:p>
        </p:txBody>
      </p:sp>
    </p:spTree>
    <p:extLst>
      <p:ext uri="{BB962C8B-B14F-4D97-AF65-F5344CB8AC3E}">
        <p14:creationId xmlns:p14="http://schemas.microsoft.com/office/powerpoint/2010/main" val="28835907"/>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219EF85-13A6-4C62-AC5A-AF275C42BDE9}"/>
              </a:ext>
            </a:extLst>
          </p:cNvPr>
          <p:cNvSpPr>
            <a:spLocks noGrp="1"/>
          </p:cNvSpPr>
          <p:nvPr>
            <p:ph type="title"/>
          </p:nvPr>
        </p:nvSpPr>
        <p:spPr>
          <a:xfrm>
            <a:off x="1907704" y="358058"/>
            <a:ext cx="7092950" cy="1435394"/>
          </a:xfrm>
        </p:spPr>
        <p:txBody>
          <a:bodyPr/>
          <a:lstStyle/>
          <a:p>
            <a:r>
              <a:rPr lang="en-US" dirty="0"/>
              <a:t>¿</a:t>
            </a:r>
            <a:r>
              <a:rPr lang="en-US" dirty="0" err="1"/>
              <a:t>Qué</a:t>
            </a:r>
            <a:r>
              <a:rPr lang="en-US" dirty="0"/>
              <a:t> </a:t>
            </a:r>
            <a:r>
              <a:rPr lang="en-US" dirty="0" err="1"/>
              <a:t>pasará</a:t>
            </a:r>
            <a:r>
              <a:rPr lang="en-US" dirty="0"/>
              <a:t> con la </a:t>
            </a:r>
            <a:r>
              <a:rPr lang="en-US" dirty="0" err="1"/>
              <a:t>plata</a:t>
            </a:r>
            <a:r>
              <a:rPr lang="en-US" dirty="0"/>
              <a:t> que </a:t>
            </a:r>
            <a:r>
              <a:rPr lang="en-US" dirty="0" err="1"/>
              <a:t>ya</a:t>
            </a:r>
            <a:r>
              <a:rPr lang="en-US" dirty="0"/>
              <a:t> </a:t>
            </a:r>
            <a:r>
              <a:rPr lang="en-US" dirty="0" err="1"/>
              <a:t>tiene</a:t>
            </a:r>
            <a:r>
              <a:rPr lang="en-US" dirty="0"/>
              <a:t> </a:t>
            </a:r>
            <a:r>
              <a:rPr lang="en-US" dirty="0" err="1"/>
              <a:t>ahorrada</a:t>
            </a:r>
            <a:r>
              <a:rPr lang="en-US" dirty="0"/>
              <a:t> </a:t>
            </a:r>
            <a:r>
              <a:rPr lang="en-US" dirty="0" err="1"/>
              <a:t>en</a:t>
            </a:r>
            <a:r>
              <a:rPr lang="en-US" dirty="0"/>
              <a:t> una AFP?</a:t>
            </a:r>
            <a:br>
              <a:rPr lang="en-US" dirty="0"/>
            </a:br>
            <a:endParaRPr lang="es-CO" dirty="0"/>
          </a:p>
        </p:txBody>
      </p:sp>
      <p:sp>
        <p:nvSpPr>
          <p:cNvPr id="3" name="Marcador de texto 2">
            <a:extLst>
              <a:ext uri="{FF2B5EF4-FFF2-40B4-BE49-F238E27FC236}">
                <a16:creationId xmlns:a16="http://schemas.microsoft.com/office/drawing/2014/main" id="{B3368C73-3316-4E3E-921C-2B3AD7D5E629}"/>
              </a:ext>
            </a:extLst>
          </p:cNvPr>
          <p:cNvSpPr>
            <a:spLocks noGrp="1"/>
          </p:cNvSpPr>
          <p:nvPr>
            <p:ph type="body" idx="1"/>
          </p:nvPr>
        </p:nvSpPr>
        <p:spPr/>
        <p:txBody>
          <a:bodyPr/>
          <a:lstStyle/>
          <a:p>
            <a:endParaRPr lang="en-US" sz="2800" dirty="0"/>
          </a:p>
          <a:p>
            <a:endParaRPr lang="en-US" dirty="0"/>
          </a:p>
          <a:p>
            <a:endParaRPr lang="en-US" sz="2800" dirty="0"/>
          </a:p>
          <a:p>
            <a:pPr algn="just"/>
            <a:r>
              <a:rPr lang="en-US" sz="2800" dirty="0"/>
              <a:t>Los $405 </a:t>
            </a:r>
            <a:r>
              <a:rPr lang="en-US" sz="2800" dirty="0" err="1"/>
              <a:t>billones</a:t>
            </a:r>
            <a:r>
              <a:rPr lang="en-US" sz="2800" dirty="0"/>
              <a:t> que hoy </a:t>
            </a:r>
            <a:r>
              <a:rPr lang="en-US" sz="2800" dirty="0" err="1"/>
              <a:t>tienen</a:t>
            </a:r>
            <a:r>
              <a:rPr lang="en-US" sz="2800" dirty="0"/>
              <a:t> </a:t>
            </a:r>
            <a:r>
              <a:rPr lang="en-US" sz="2800" dirty="0" err="1"/>
              <a:t>ahorrados</a:t>
            </a:r>
            <a:r>
              <a:rPr lang="en-US" sz="2800" dirty="0"/>
              <a:t> los </a:t>
            </a:r>
            <a:r>
              <a:rPr lang="en-US" sz="2800" dirty="0" err="1"/>
              <a:t>colombianos</a:t>
            </a:r>
            <a:r>
              <a:rPr lang="en-US" sz="2800" dirty="0"/>
              <a:t> </a:t>
            </a:r>
            <a:r>
              <a:rPr lang="en-US" sz="2800" dirty="0" err="1"/>
              <a:t>en</a:t>
            </a:r>
            <a:r>
              <a:rPr lang="en-US" sz="2800" dirty="0"/>
              <a:t> los </a:t>
            </a:r>
            <a:r>
              <a:rPr lang="en-US" sz="2800" dirty="0" err="1"/>
              <a:t>fondos</a:t>
            </a:r>
            <a:r>
              <a:rPr lang="en-US" sz="2800" dirty="0"/>
              <a:t> privados de </a:t>
            </a:r>
            <a:r>
              <a:rPr lang="en-US" sz="2800" dirty="0" err="1"/>
              <a:t>pensiones</a:t>
            </a:r>
            <a:r>
              <a:rPr lang="en-US" sz="2800" dirty="0"/>
              <a:t> se </a:t>
            </a:r>
            <a:r>
              <a:rPr lang="en-US" sz="2800" dirty="0" err="1"/>
              <a:t>quedarán</a:t>
            </a:r>
            <a:r>
              <a:rPr lang="en-US" sz="2800" dirty="0"/>
              <a:t> </a:t>
            </a:r>
            <a:r>
              <a:rPr lang="en-US" sz="2800" dirty="0" err="1"/>
              <a:t>allí</a:t>
            </a:r>
            <a:r>
              <a:rPr lang="en-US" sz="2800" dirty="0"/>
              <a:t> hasta que se </a:t>
            </a:r>
            <a:r>
              <a:rPr lang="en-US" sz="2800" dirty="0" err="1"/>
              <a:t>cumplan</a:t>
            </a:r>
            <a:r>
              <a:rPr lang="en-US" sz="2800" dirty="0"/>
              <a:t> los </a:t>
            </a:r>
            <a:r>
              <a:rPr lang="en-US" sz="2800" dirty="0" err="1"/>
              <a:t>requisitos</a:t>
            </a:r>
            <a:r>
              <a:rPr lang="en-US" sz="2800" dirty="0"/>
              <a:t> de </a:t>
            </a:r>
            <a:r>
              <a:rPr lang="en-US" sz="2800" dirty="0" err="1"/>
              <a:t>pensión</a:t>
            </a:r>
            <a:r>
              <a:rPr lang="en-US" sz="2800" dirty="0"/>
              <a:t> y las </a:t>
            </a:r>
            <a:r>
              <a:rPr lang="en-US" sz="2800" dirty="0" err="1"/>
              <a:t>nuevas</a:t>
            </a:r>
            <a:r>
              <a:rPr lang="en-US" sz="2800" dirty="0"/>
              <a:t> </a:t>
            </a:r>
            <a:r>
              <a:rPr lang="en-US" sz="2800" dirty="0" err="1"/>
              <a:t>cotizaciones</a:t>
            </a:r>
            <a:r>
              <a:rPr lang="en-US" sz="2800" dirty="0"/>
              <a:t> </a:t>
            </a:r>
            <a:r>
              <a:rPr lang="en-US" sz="2800" dirty="0" err="1"/>
              <a:t>empezarán</a:t>
            </a:r>
            <a:r>
              <a:rPr lang="en-US" sz="2800" dirty="0"/>
              <a:t> a </a:t>
            </a:r>
            <a:r>
              <a:rPr lang="en-US" sz="2800" dirty="0" err="1"/>
              <a:t>dirigirse</a:t>
            </a:r>
            <a:r>
              <a:rPr lang="en-US" sz="2800" dirty="0"/>
              <a:t> a </a:t>
            </a:r>
            <a:r>
              <a:rPr lang="en-US" sz="2800" dirty="0" err="1"/>
              <a:t>Colpensiones</a:t>
            </a:r>
            <a:r>
              <a:rPr lang="en-US" sz="2800" dirty="0"/>
              <a:t> </a:t>
            </a:r>
            <a:r>
              <a:rPr lang="en-US" sz="2800" dirty="0" err="1"/>
              <a:t>paulatinamente</a:t>
            </a:r>
            <a:r>
              <a:rPr lang="en-US" sz="2800" dirty="0"/>
              <a:t>.</a:t>
            </a:r>
          </a:p>
          <a:p>
            <a:endParaRPr lang="es-CO" dirty="0"/>
          </a:p>
        </p:txBody>
      </p:sp>
    </p:spTree>
    <p:extLst>
      <p:ext uri="{BB962C8B-B14F-4D97-AF65-F5344CB8AC3E}">
        <p14:creationId xmlns:p14="http://schemas.microsoft.com/office/powerpoint/2010/main" val="3531159161"/>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6144781-E559-4EFC-8AAA-DCF6CE961521}"/>
              </a:ext>
            </a:extLst>
          </p:cNvPr>
          <p:cNvSpPr>
            <a:spLocks noGrp="1"/>
          </p:cNvSpPr>
          <p:nvPr>
            <p:ph type="title"/>
          </p:nvPr>
        </p:nvSpPr>
        <p:spPr>
          <a:xfrm>
            <a:off x="508000" y="-171400"/>
            <a:ext cx="8636000" cy="1878592"/>
          </a:xfrm>
        </p:spPr>
        <p:txBody>
          <a:bodyPr/>
          <a:lstStyle/>
          <a:p>
            <a:r>
              <a:rPr lang="en-US" dirty="0"/>
              <a:t>¿</a:t>
            </a:r>
            <a:r>
              <a:rPr lang="en-US" dirty="0" err="1"/>
              <a:t>Qué</a:t>
            </a:r>
            <a:r>
              <a:rPr lang="en-US" dirty="0"/>
              <a:t> </a:t>
            </a:r>
            <a:r>
              <a:rPr lang="en-US" dirty="0" err="1"/>
              <a:t>va</a:t>
            </a:r>
            <a:r>
              <a:rPr lang="en-US" dirty="0"/>
              <a:t> a pasar con </a:t>
            </a:r>
            <a:r>
              <a:rPr lang="en-US" dirty="0" err="1"/>
              <a:t>Colpensiones</a:t>
            </a:r>
            <a:r>
              <a:rPr lang="en-US" dirty="0"/>
              <a:t> </a:t>
            </a:r>
            <a:r>
              <a:rPr lang="en-US" dirty="0" err="1"/>
              <a:t>tras</a:t>
            </a:r>
            <a:r>
              <a:rPr lang="en-US" dirty="0"/>
              <a:t> la </a:t>
            </a:r>
            <a:r>
              <a:rPr lang="en-US" dirty="0" err="1"/>
              <a:t>aprobación</a:t>
            </a:r>
            <a:r>
              <a:rPr lang="en-US" dirty="0"/>
              <a:t> de la </a:t>
            </a:r>
            <a:r>
              <a:rPr lang="en-US" dirty="0" err="1"/>
              <a:t>reforma</a:t>
            </a:r>
            <a:r>
              <a:rPr lang="en-US" dirty="0"/>
              <a:t>?</a:t>
            </a:r>
            <a:br>
              <a:rPr lang="en-US" dirty="0"/>
            </a:br>
            <a:endParaRPr lang="es-CO" dirty="0"/>
          </a:p>
        </p:txBody>
      </p:sp>
      <p:sp>
        <p:nvSpPr>
          <p:cNvPr id="3" name="Marcador de texto 2">
            <a:extLst>
              <a:ext uri="{FF2B5EF4-FFF2-40B4-BE49-F238E27FC236}">
                <a16:creationId xmlns:a16="http://schemas.microsoft.com/office/drawing/2014/main" id="{73CAA1CC-3F75-4F56-9FB7-BACCCCA33A03}"/>
              </a:ext>
            </a:extLst>
          </p:cNvPr>
          <p:cNvSpPr>
            <a:spLocks noGrp="1"/>
          </p:cNvSpPr>
          <p:nvPr>
            <p:ph type="body" idx="1"/>
          </p:nvPr>
        </p:nvSpPr>
        <p:spPr/>
        <p:txBody>
          <a:bodyPr/>
          <a:lstStyle/>
          <a:p>
            <a:endParaRPr lang="en-US" sz="2800" dirty="0"/>
          </a:p>
          <a:p>
            <a:r>
              <a:rPr lang="en-US" sz="2800" dirty="0"/>
              <a:t>.</a:t>
            </a:r>
          </a:p>
          <a:p>
            <a:endParaRPr lang="en-US" dirty="0"/>
          </a:p>
          <a:p>
            <a:pPr algn="just"/>
            <a:r>
              <a:rPr lang="en-US" sz="2800" dirty="0"/>
              <a:t>Si </a:t>
            </a:r>
            <a:r>
              <a:rPr lang="en-US" sz="2800" dirty="0" err="1"/>
              <a:t>usted</a:t>
            </a:r>
            <a:r>
              <a:rPr lang="en-US" sz="2800" dirty="0"/>
              <a:t> no </a:t>
            </a:r>
            <a:r>
              <a:rPr lang="en-US" sz="2800" dirty="0" err="1"/>
              <a:t>está</a:t>
            </a:r>
            <a:r>
              <a:rPr lang="en-US" sz="2800" dirty="0"/>
              <a:t> </a:t>
            </a:r>
            <a:r>
              <a:rPr lang="en-US" sz="2800" dirty="0" err="1"/>
              <a:t>actualmente</a:t>
            </a:r>
            <a:r>
              <a:rPr lang="en-US" sz="2800" dirty="0"/>
              <a:t> </a:t>
            </a:r>
            <a:r>
              <a:rPr lang="en-US" sz="2800" dirty="0" err="1"/>
              <a:t>en</a:t>
            </a:r>
            <a:r>
              <a:rPr lang="en-US" sz="2800" dirty="0"/>
              <a:t> el </a:t>
            </a:r>
            <a:r>
              <a:rPr lang="en-US" sz="2800" dirty="0" err="1"/>
              <a:t>régimen</a:t>
            </a:r>
            <a:r>
              <a:rPr lang="en-US" sz="2800" dirty="0"/>
              <a:t> de </a:t>
            </a:r>
            <a:r>
              <a:rPr lang="en-US" sz="2800" dirty="0" err="1"/>
              <a:t>Colpensiones</a:t>
            </a:r>
            <a:r>
              <a:rPr lang="en-US" sz="2800" dirty="0"/>
              <a:t>, el </a:t>
            </a:r>
            <a:r>
              <a:rPr lang="en-US" sz="2800" dirty="0" err="1"/>
              <a:t>Gobierno</a:t>
            </a:r>
            <a:r>
              <a:rPr lang="en-US" sz="2800" dirty="0"/>
              <a:t> lo </a:t>
            </a:r>
            <a:r>
              <a:rPr lang="en-US" sz="2800" dirty="0" err="1"/>
              <a:t>va</a:t>
            </a:r>
            <a:r>
              <a:rPr lang="en-US" sz="2800" dirty="0"/>
              <a:t> a </a:t>
            </a:r>
            <a:r>
              <a:rPr lang="en-US" sz="2800" dirty="0" err="1"/>
              <a:t>trasladar</a:t>
            </a:r>
            <a:r>
              <a:rPr lang="en-US" sz="2800" dirty="0"/>
              <a:t> </a:t>
            </a:r>
            <a:r>
              <a:rPr lang="en-US" sz="2800" dirty="0" err="1"/>
              <a:t>automáticamente</a:t>
            </a:r>
            <a:r>
              <a:rPr lang="en-US" sz="2800" dirty="0"/>
              <a:t> y </a:t>
            </a:r>
            <a:r>
              <a:rPr lang="en-US" sz="2800" dirty="0" err="1"/>
              <a:t>allí</a:t>
            </a:r>
            <a:r>
              <a:rPr lang="en-US" sz="2800" dirty="0"/>
              <a:t> </a:t>
            </a:r>
            <a:r>
              <a:rPr lang="en-US" sz="2800" dirty="0" err="1"/>
              <a:t>tendrá</a:t>
            </a:r>
            <a:r>
              <a:rPr lang="en-US" sz="2800" dirty="0"/>
              <a:t> que </a:t>
            </a:r>
            <a:r>
              <a:rPr lang="en-US" sz="2800" dirty="0" err="1"/>
              <a:t>cotizar</a:t>
            </a:r>
            <a:r>
              <a:rPr lang="en-US" sz="2800" dirty="0"/>
              <a:t> hasta por </a:t>
            </a:r>
            <a:r>
              <a:rPr lang="en-US" sz="2800" dirty="0" err="1"/>
              <a:t>alrededor</a:t>
            </a:r>
            <a:r>
              <a:rPr lang="en-US" sz="2800" dirty="0"/>
              <a:t> de $3 </a:t>
            </a:r>
            <a:r>
              <a:rPr lang="en-US" sz="2800" dirty="0" err="1"/>
              <a:t>millones</a:t>
            </a:r>
            <a:r>
              <a:rPr lang="en-US" sz="2800" dirty="0"/>
              <a:t>, 2.3smlmv.</a:t>
            </a:r>
          </a:p>
          <a:p>
            <a:endParaRPr lang="en-US" sz="2800" dirty="0"/>
          </a:p>
          <a:p>
            <a:endParaRPr lang="es-CO" dirty="0"/>
          </a:p>
        </p:txBody>
      </p:sp>
    </p:spTree>
    <p:extLst>
      <p:ext uri="{BB962C8B-B14F-4D97-AF65-F5344CB8AC3E}">
        <p14:creationId xmlns:p14="http://schemas.microsoft.com/office/powerpoint/2010/main" val="861012598"/>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44C0999-3740-48ED-9200-17C9A9B2C021}"/>
              </a:ext>
            </a:extLst>
          </p:cNvPr>
          <p:cNvSpPr>
            <a:spLocks noGrp="1"/>
          </p:cNvSpPr>
          <p:nvPr>
            <p:ph type="title"/>
          </p:nvPr>
        </p:nvSpPr>
        <p:spPr>
          <a:xfrm>
            <a:off x="1835696" y="34244"/>
            <a:ext cx="7092950" cy="1435394"/>
          </a:xfrm>
        </p:spPr>
        <p:txBody>
          <a:bodyPr/>
          <a:lstStyle/>
          <a:p>
            <a:r>
              <a:rPr lang="en-US" sz="3600" dirty="0"/>
              <a:t>¿Se </a:t>
            </a:r>
            <a:r>
              <a:rPr lang="en-US" sz="3600" dirty="0" err="1"/>
              <a:t>puede</a:t>
            </a:r>
            <a:r>
              <a:rPr lang="en-US" sz="3600" dirty="0"/>
              <a:t> pasar a </a:t>
            </a:r>
            <a:r>
              <a:rPr lang="en-US" sz="3600" dirty="0" err="1"/>
              <a:t>Colpensiones</a:t>
            </a:r>
            <a:r>
              <a:rPr lang="en-US" sz="3600" dirty="0"/>
              <a:t> </a:t>
            </a:r>
            <a:r>
              <a:rPr lang="en-US" sz="3600" dirty="0" err="1"/>
              <a:t>si</a:t>
            </a:r>
            <a:r>
              <a:rPr lang="en-US" sz="3600" dirty="0"/>
              <a:t> </a:t>
            </a:r>
            <a:r>
              <a:rPr lang="en-US" sz="3600" dirty="0" err="1"/>
              <a:t>actualmente</a:t>
            </a:r>
            <a:r>
              <a:rPr lang="en-US" sz="3600" dirty="0"/>
              <a:t> </a:t>
            </a:r>
            <a:r>
              <a:rPr lang="en-US" sz="3600" dirty="0" err="1"/>
              <a:t>está</a:t>
            </a:r>
            <a:r>
              <a:rPr lang="en-US" sz="3600" dirty="0"/>
              <a:t> </a:t>
            </a:r>
            <a:r>
              <a:rPr lang="en-US" sz="3600" dirty="0" err="1"/>
              <a:t>en</a:t>
            </a:r>
            <a:r>
              <a:rPr lang="en-US" sz="3600" dirty="0"/>
              <a:t> una AFP?</a:t>
            </a:r>
            <a:br>
              <a:rPr lang="en-US" sz="3600" dirty="0"/>
            </a:br>
            <a:endParaRPr lang="es-CO" dirty="0"/>
          </a:p>
        </p:txBody>
      </p:sp>
      <p:sp>
        <p:nvSpPr>
          <p:cNvPr id="3" name="Marcador de texto 2">
            <a:extLst>
              <a:ext uri="{FF2B5EF4-FFF2-40B4-BE49-F238E27FC236}">
                <a16:creationId xmlns:a16="http://schemas.microsoft.com/office/drawing/2014/main" id="{DE4BA5B7-6BBA-487C-9FA2-3BA2F08C40E6}"/>
              </a:ext>
            </a:extLst>
          </p:cNvPr>
          <p:cNvSpPr>
            <a:spLocks noGrp="1"/>
          </p:cNvSpPr>
          <p:nvPr>
            <p:ph type="body" idx="1"/>
          </p:nvPr>
        </p:nvSpPr>
        <p:spPr>
          <a:xfrm>
            <a:off x="504031" y="1124744"/>
            <a:ext cx="8135937" cy="5184775"/>
          </a:xfrm>
        </p:spPr>
        <p:txBody>
          <a:bodyPr/>
          <a:lstStyle/>
          <a:p>
            <a:r>
              <a:rPr lang="en-US" sz="2800" dirty="0"/>
              <a:t>.</a:t>
            </a:r>
          </a:p>
          <a:p>
            <a:endParaRPr lang="en-US" dirty="0"/>
          </a:p>
          <a:p>
            <a:pPr algn="just"/>
            <a:r>
              <a:rPr lang="en-US" sz="2800" dirty="0"/>
              <a:t>Si </a:t>
            </a:r>
            <a:r>
              <a:rPr lang="en-US" sz="2800" dirty="0" err="1"/>
              <a:t>actualmente</a:t>
            </a:r>
            <a:r>
              <a:rPr lang="en-US" sz="2800" dirty="0"/>
              <a:t> </a:t>
            </a:r>
            <a:r>
              <a:rPr lang="en-US" sz="2800" dirty="0" err="1"/>
              <a:t>usted</a:t>
            </a:r>
            <a:r>
              <a:rPr lang="en-US" sz="2800" dirty="0"/>
              <a:t> </a:t>
            </a:r>
            <a:r>
              <a:rPr lang="en-US" sz="2800" dirty="0" err="1"/>
              <a:t>está</a:t>
            </a:r>
            <a:r>
              <a:rPr lang="en-US" sz="2800" dirty="0"/>
              <a:t> </a:t>
            </a:r>
            <a:r>
              <a:rPr lang="en-US" sz="2800" dirty="0" err="1"/>
              <a:t>en</a:t>
            </a:r>
            <a:r>
              <a:rPr lang="en-US" sz="2800" dirty="0"/>
              <a:t> un </a:t>
            </a:r>
            <a:r>
              <a:rPr lang="en-US" sz="2800" dirty="0" err="1"/>
              <a:t>fondo</a:t>
            </a:r>
            <a:r>
              <a:rPr lang="en-US" sz="2800" dirty="0"/>
              <a:t> privado de </a:t>
            </a:r>
            <a:r>
              <a:rPr lang="en-US" sz="2800" dirty="0" err="1"/>
              <a:t>pensiones</a:t>
            </a:r>
            <a:r>
              <a:rPr lang="en-US" sz="2800" dirty="0"/>
              <a:t> y se </a:t>
            </a:r>
            <a:r>
              <a:rPr lang="en-US" sz="2800" dirty="0" err="1"/>
              <a:t>quiere</a:t>
            </a:r>
            <a:r>
              <a:rPr lang="en-US" sz="2800" dirty="0"/>
              <a:t> </a:t>
            </a:r>
            <a:r>
              <a:rPr lang="en-US" sz="2800" dirty="0" err="1"/>
              <a:t>trasladar</a:t>
            </a:r>
            <a:r>
              <a:rPr lang="en-US" sz="2800" dirty="0"/>
              <a:t> a </a:t>
            </a:r>
            <a:r>
              <a:rPr lang="en-US" sz="2800" dirty="0" err="1"/>
              <a:t>Colpensiones</a:t>
            </a:r>
            <a:r>
              <a:rPr lang="en-US" sz="2800" dirty="0"/>
              <a:t> lo </a:t>
            </a:r>
            <a:r>
              <a:rPr lang="en-US" sz="2800" dirty="0" err="1"/>
              <a:t>podrá</a:t>
            </a:r>
            <a:r>
              <a:rPr lang="en-US" sz="2800" dirty="0"/>
              <a:t> </a:t>
            </a:r>
            <a:r>
              <a:rPr lang="en-US" sz="2800" dirty="0" err="1"/>
              <a:t>hacer</a:t>
            </a:r>
            <a:r>
              <a:rPr lang="en-US" sz="2800" dirty="0"/>
              <a:t>. </a:t>
            </a:r>
            <a:r>
              <a:rPr lang="en-US" sz="2800" dirty="0" err="1"/>
              <a:t>Aunque</a:t>
            </a:r>
            <a:r>
              <a:rPr lang="en-US" sz="2800" dirty="0"/>
              <a:t> </a:t>
            </a:r>
            <a:r>
              <a:rPr lang="en-US" sz="2800" dirty="0" err="1"/>
              <a:t>usted</a:t>
            </a:r>
            <a:r>
              <a:rPr lang="en-US" sz="2800" dirty="0"/>
              <a:t> </a:t>
            </a:r>
            <a:r>
              <a:rPr lang="en-US" sz="2800" dirty="0" err="1"/>
              <a:t>quede</a:t>
            </a:r>
            <a:r>
              <a:rPr lang="en-US" sz="2800" dirty="0"/>
              <a:t> </a:t>
            </a:r>
            <a:r>
              <a:rPr lang="en-US" sz="2800" dirty="0" err="1"/>
              <a:t>en</a:t>
            </a:r>
            <a:r>
              <a:rPr lang="en-US" sz="2800" dirty="0"/>
              <a:t> el </a:t>
            </a:r>
            <a:r>
              <a:rPr lang="en-US" sz="2800" dirty="0" err="1"/>
              <a:t>régimen</a:t>
            </a:r>
            <a:r>
              <a:rPr lang="en-US" sz="2800" dirty="0"/>
              <a:t> de </a:t>
            </a:r>
            <a:r>
              <a:rPr lang="en-US" sz="2800" dirty="0" err="1"/>
              <a:t>transición</a:t>
            </a:r>
            <a:r>
              <a:rPr lang="en-US" sz="2800" dirty="0"/>
              <a:t>, </a:t>
            </a:r>
            <a:r>
              <a:rPr lang="en-US" sz="2800" dirty="0" err="1"/>
              <a:t>va</a:t>
            </a:r>
            <a:r>
              <a:rPr lang="en-US" sz="2800" dirty="0"/>
              <a:t> a </a:t>
            </a:r>
            <a:r>
              <a:rPr lang="en-US" sz="2800" dirty="0" err="1"/>
              <a:t>tener</a:t>
            </a:r>
            <a:r>
              <a:rPr lang="en-US" sz="2800" dirty="0"/>
              <a:t> dos </a:t>
            </a:r>
            <a:r>
              <a:rPr lang="en-US" sz="2800" dirty="0" err="1"/>
              <a:t>años</a:t>
            </a:r>
            <a:r>
              <a:rPr lang="en-US" sz="2800" dirty="0"/>
              <a:t> entre el 1 de </a:t>
            </a:r>
            <a:r>
              <a:rPr lang="en-US" sz="2800" dirty="0" err="1"/>
              <a:t>julio</a:t>
            </a:r>
            <a:r>
              <a:rPr lang="en-US" sz="2800" dirty="0"/>
              <a:t> de 2025 y el 1 de </a:t>
            </a:r>
            <a:r>
              <a:rPr lang="en-US" sz="2800" dirty="0" err="1"/>
              <a:t>julio</a:t>
            </a:r>
            <a:r>
              <a:rPr lang="en-US" sz="2800" dirty="0"/>
              <a:t> de 2027 para </a:t>
            </a:r>
            <a:r>
              <a:rPr lang="en-US" sz="2800" dirty="0" err="1"/>
              <a:t>pasarse</a:t>
            </a:r>
            <a:r>
              <a:rPr lang="en-US" sz="2800" dirty="0"/>
              <a:t> de una AFP a </a:t>
            </a:r>
            <a:r>
              <a:rPr lang="en-US" sz="2800" dirty="0" err="1"/>
              <a:t>Colpensiones</a:t>
            </a:r>
            <a:r>
              <a:rPr lang="en-US" sz="2800" dirty="0"/>
              <a:t> sin </a:t>
            </a:r>
            <a:r>
              <a:rPr lang="en-US" sz="2800" dirty="0" err="1"/>
              <a:t>tener</a:t>
            </a:r>
            <a:r>
              <a:rPr lang="en-US" sz="2800" dirty="0"/>
              <a:t> que </a:t>
            </a:r>
            <a:r>
              <a:rPr lang="en-US" sz="2800" dirty="0" err="1"/>
              <a:t>presentar</a:t>
            </a:r>
            <a:r>
              <a:rPr lang="en-US" sz="2800" dirty="0"/>
              <a:t> una </a:t>
            </a:r>
            <a:r>
              <a:rPr lang="en-US" sz="2800" dirty="0" err="1"/>
              <a:t>demanda</a:t>
            </a:r>
            <a:r>
              <a:rPr lang="en-US" sz="2800" dirty="0"/>
              <a:t>, </a:t>
            </a:r>
            <a:r>
              <a:rPr lang="en-US" sz="2800" dirty="0" err="1"/>
              <a:t>como</a:t>
            </a:r>
            <a:r>
              <a:rPr lang="en-US" sz="2800" dirty="0"/>
              <a:t> se </a:t>
            </a:r>
            <a:r>
              <a:rPr lang="en-US" sz="2800" dirty="0" err="1"/>
              <a:t>hace</a:t>
            </a:r>
            <a:r>
              <a:rPr lang="en-US" sz="2800" dirty="0"/>
              <a:t> </a:t>
            </a:r>
            <a:r>
              <a:rPr lang="en-US" sz="2800" dirty="0" err="1"/>
              <a:t>actualmente</a:t>
            </a:r>
            <a:r>
              <a:rPr lang="en-US" sz="2800" dirty="0"/>
              <a:t>.</a:t>
            </a:r>
          </a:p>
          <a:p>
            <a:endParaRPr lang="es-CO" dirty="0"/>
          </a:p>
        </p:txBody>
      </p:sp>
    </p:spTree>
    <p:extLst>
      <p:ext uri="{BB962C8B-B14F-4D97-AF65-F5344CB8AC3E}">
        <p14:creationId xmlns:p14="http://schemas.microsoft.com/office/powerpoint/2010/main" val="12271326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86" name="Google Shape;86;p13"/>
          <p:cNvSpPr txBox="1">
            <a:spLocks noGrp="1"/>
          </p:cNvSpPr>
          <p:nvPr>
            <p:ph type="title"/>
          </p:nvPr>
        </p:nvSpPr>
        <p:spPr>
          <a:xfrm>
            <a:off x="2335873" y="2094814"/>
            <a:ext cx="6464625" cy="435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s-CO" sz="1800" dirty="0"/>
              <a:t>Base de las desigualdades </a:t>
            </a:r>
          </a:p>
        </p:txBody>
      </p:sp>
      <p:sp>
        <p:nvSpPr>
          <p:cNvPr id="95" name="Google Shape;95;p13"/>
          <p:cNvSpPr txBox="1">
            <a:spLocks noGrp="1"/>
          </p:cNvSpPr>
          <p:nvPr>
            <p:ph type="sldNum" idx="12"/>
          </p:nvPr>
        </p:nvSpPr>
        <p:spPr>
          <a:xfrm>
            <a:off x="8543227" y="5664249"/>
            <a:ext cx="548700" cy="393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GB"/>
              <a:t>9</a:t>
            </a:fld>
            <a:endParaRPr dirty="0"/>
          </a:p>
        </p:txBody>
      </p:sp>
      <p:grpSp>
        <p:nvGrpSpPr>
          <p:cNvPr id="87" name="Google Shape;87;p13"/>
          <p:cNvGrpSpPr/>
          <p:nvPr/>
        </p:nvGrpSpPr>
        <p:grpSpPr>
          <a:xfrm>
            <a:off x="916458" y="1877000"/>
            <a:ext cx="214625" cy="214625"/>
            <a:chOff x="2594050" y="1631825"/>
            <a:chExt cx="439625" cy="439625"/>
          </a:xfrm>
        </p:grpSpPr>
        <p:sp>
          <p:nvSpPr>
            <p:cNvPr id="88" name="Google Shape;88;p13"/>
            <p:cNvSpPr/>
            <p:nvPr/>
          </p:nvSpPr>
          <p:spPr>
            <a:xfrm>
              <a:off x="2594050" y="1883300"/>
              <a:ext cx="188175" cy="188150"/>
            </a:xfrm>
            <a:custGeom>
              <a:avLst/>
              <a:gdLst/>
              <a:ahLst/>
              <a:cxnLst/>
              <a:rect l="l" t="t" r="r" b="b"/>
              <a:pathLst>
                <a:path w="7527" h="7526" fill="none" extrusionOk="0">
                  <a:moveTo>
                    <a:pt x="5992" y="0"/>
                  </a:moveTo>
                  <a:lnTo>
                    <a:pt x="537" y="6430"/>
                  </a:lnTo>
                  <a:lnTo>
                    <a:pt x="1" y="7526"/>
                  </a:lnTo>
                  <a:lnTo>
                    <a:pt x="1097" y="6990"/>
                  </a:lnTo>
                  <a:lnTo>
                    <a:pt x="7526" y="1534"/>
                  </a:lnTo>
                  <a:lnTo>
                    <a:pt x="5992" y="0"/>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9" name="Google Shape;89;p13"/>
            <p:cNvSpPr/>
            <p:nvPr/>
          </p:nvSpPr>
          <p:spPr>
            <a:xfrm>
              <a:off x="2857700" y="1631825"/>
              <a:ext cx="175975" cy="176000"/>
            </a:xfrm>
            <a:custGeom>
              <a:avLst/>
              <a:gdLst/>
              <a:ahLst/>
              <a:cxnLst/>
              <a:rect l="l" t="t" r="r" b="b"/>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0" name="Google Shape;90;p13"/>
            <p:cNvSpPr/>
            <p:nvPr/>
          </p:nvSpPr>
          <p:spPr>
            <a:xfrm>
              <a:off x="2662850" y="1699400"/>
              <a:ext cx="303250" cy="303250"/>
            </a:xfrm>
            <a:custGeom>
              <a:avLst/>
              <a:gdLst/>
              <a:ahLst/>
              <a:cxnLst/>
              <a:rect l="l" t="t" r="r" b="b"/>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1" name="Google Shape;91;p13"/>
            <p:cNvSpPr/>
            <p:nvPr/>
          </p:nvSpPr>
          <p:spPr>
            <a:xfrm>
              <a:off x="2814912" y="1754062"/>
              <a:ext cx="49950" cy="49950"/>
            </a:xfrm>
            <a:custGeom>
              <a:avLst/>
              <a:gdLst/>
              <a:ahLst/>
              <a:cxnLst/>
              <a:rect l="l" t="t" r="r" b="b"/>
              <a:pathLst>
                <a:path w="1998" h="1998" fill="none" extrusionOk="0">
                  <a:moveTo>
                    <a:pt x="1" y="1997"/>
                  </a:moveTo>
                  <a:lnTo>
                    <a:pt x="1998" y="0"/>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
        <p:nvSpPr>
          <p:cNvPr id="13" name="Google Shape;86;p13"/>
          <p:cNvSpPr txBox="1"/>
          <p:nvPr/>
        </p:nvSpPr>
        <p:spPr>
          <a:xfrm>
            <a:off x="755541" y="398265"/>
            <a:ext cx="8142681" cy="4356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000"/>
              <a:buFont typeface="Lora"/>
              <a:buNone/>
              <a:defRPr sz="2000" b="1" i="0" u="none" strike="noStrike" cap="none">
                <a:solidFill>
                  <a:schemeClr val="dk1"/>
                </a:solidFill>
                <a:latin typeface="Lora"/>
                <a:ea typeface="Lora"/>
                <a:cs typeface="Lora"/>
                <a:sym typeface="Lora"/>
              </a:defRPr>
            </a:lvl1pPr>
            <a:lvl2pPr marR="0" lvl="1" algn="l" rtl="0">
              <a:lnSpc>
                <a:spcPct val="100000"/>
              </a:lnSpc>
              <a:spcBef>
                <a:spcPts val="0"/>
              </a:spcBef>
              <a:spcAft>
                <a:spcPts val="0"/>
              </a:spcAft>
              <a:buClr>
                <a:schemeClr val="dk1"/>
              </a:buClr>
              <a:buSzPts val="2000"/>
              <a:buFont typeface="Lora"/>
              <a:buNone/>
              <a:defRPr sz="2000" b="1" i="0" u="none" strike="noStrike" cap="none">
                <a:solidFill>
                  <a:schemeClr val="dk1"/>
                </a:solidFill>
                <a:latin typeface="Lora"/>
                <a:ea typeface="Lora"/>
                <a:cs typeface="Lora"/>
                <a:sym typeface="Lora"/>
              </a:defRPr>
            </a:lvl2pPr>
            <a:lvl3pPr marR="0" lvl="2" algn="l" rtl="0">
              <a:lnSpc>
                <a:spcPct val="100000"/>
              </a:lnSpc>
              <a:spcBef>
                <a:spcPts val="0"/>
              </a:spcBef>
              <a:spcAft>
                <a:spcPts val="0"/>
              </a:spcAft>
              <a:buClr>
                <a:schemeClr val="dk1"/>
              </a:buClr>
              <a:buSzPts val="2000"/>
              <a:buFont typeface="Lora"/>
              <a:buNone/>
              <a:defRPr sz="2000" b="1" i="0" u="none" strike="noStrike" cap="none">
                <a:solidFill>
                  <a:schemeClr val="dk1"/>
                </a:solidFill>
                <a:latin typeface="Lora"/>
                <a:ea typeface="Lora"/>
                <a:cs typeface="Lora"/>
                <a:sym typeface="Lora"/>
              </a:defRPr>
            </a:lvl3pPr>
            <a:lvl4pPr marR="0" lvl="3" algn="l" rtl="0">
              <a:lnSpc>
                <a:spcPct val="100000"/>
              </a:lnSpc>
              <a:spcBef>
                <a:spcPts val="0"/>
              </a:spcBef>
              <a:spcAft>
                <a:spcPts val="0"/>
              </a:spcAft>
              <a:buClr>
                <a:schemeClr val="dk1"/>
              </a:buClr>
              <a:buSzPts val="2000"/>
              <a:buFont typeface="Lora"/>
              <a:buNone/>
              <a:defRPr sz="2000" b="1" i="0" u="none" strike="noStrike" cap="none">
                <a:solidFill>
                  <a:schemeClr val="dk1"/>
                </a:solidFill>
                <a:latin typeface="Lora"/>
                <a:ea typeface="Lora"/>
                <a:cs typeface="Lora"/>
                <a:sym typeface="Lora"/>
              </a:defRPr>
            </a:lvl4pPr>
            <a:lvl5pPr marR="0" lvl="4" algn="l" rtl="0">
              <a:lnSpc>
                <a:spcPct val="100000"/>
              </a:lnSpc>
              <a:spcBef>
                <a:spcPts val="0"/>
              </a:spcBef>
              <a:spcAft>
                <a:spcPts val="0"/>
              </a:spcAft>
              <a:buClr>
                <a:schemeClr val="dk1"/>
              </a:buClr>
              <a:buSzPts val="2000"/>
              <a:buFont typeface="Lora"/>
              <a:buNone/>
              <a:defRPr sz="2000" b="1" i="0" u="none" strike="noStrike" cap="none">
                <a:solidFill>
                  <a:schemeClr val="dk1"/>
                </a:solidFill>
                <a:latin typeface="Lora"/>
                <a:ea typeface="Lora"/>
                <a:cs typeface="Lora"/>
                <a:sym typeface="Lora"/>
              </a:defRPr>
            </a:lvl5pPr>
            <a:lvl6pPr marR="0" lvl="5" algn="l" rtl="0">
              <a:lnSpc>
                <a:spcPct val="100000"/>
              </a:lnSpc>
              <a:spcBef>
                <a:spcPts val="0"/>
              </a:spcBef>
              <a:spcAft>
                <a:spcPts val="0"/>
              </a:spcAft>
              <a:buClr>
                <a:schemeClr val="dk1"/>
              </a:buClr>
              <a:buSzPts val="2000"/>
              <a:buFont typeface="Lora"/>
              <a:buNone/>
              <a:defRPr sz="2000" b="1" i="0" u="none" strike="noStrike" cap="none">
                <a:solidFill>
                  <a:schemeClr val="dk1"/>
                </a:solidFill>
                <a:latin typeface="Lora"/>
                <a:ea typeface="Lora"/>
                <a:cs typeface="Lora"/>
                <a:sym typeface="Lora"/>
              </a:defRPr>
            </a:lvl6pPr>
            <a:lvl7pPr marR="0" lvl="6" algn="l" rtl="0">
              <a:lnSpc>
                <a:spcPct val="100000"/>
              </a:lnSpc>
              <a:spcBef>
                <a:spcPts val="0"/>
              </a:spcBef>
              <a:spcAft>
                <a:spcPts val="0"/>
              </a:spcAft>
              <a:buClr>
                <a:schemeClr val="dk1"/>
              </a:buClr>
              <a:buSzPts val="2000"/>
              <a:buFont typeface="Lora"/>
              <a:buNone/>
              <a:defRPr sz="2000" b="1" i="0" u="none" strike="noStrike" cap="none">
                <a:solidFill>
                  <a:schemeClr val="dk1"/>
                </a:solidFill>
                <a:latin typeface="Lora"/>
                <a:ea typeface="Lora"/>
                <a:cs typeface="Lora"/>
                <a:sym typeface="Lora"/>
              </a:defRPr>
            </a:lvl7pPr>
            <a:lvl8pPr marR="0" lvl="7" algn="l" rtl="0">
              <a:lnSpc>
                <a:spcPct val="100000"/>
              </a:lnSpc>
              <a:spcBef>
                <a:spcPts val="0"/>
              </a:spcBef>
              <a:spcAft>
                <a:spcPts val="0"/>
              </a:spcAft>
              <a:buClr>
                <a:schemeClr val="dk1"/>
              </a:buClr>
              <a:buSzPts val="2000"/>
              <a:buFont typeface="Lora"/>
              <a:buNone/>
              <a:defRPr sz="2000" b="1" i="0" u="none" strike="noStrike" cap="none">
                <a:solidFill>
                  <a:schemeClr val="dk1"/>
                </a:solidFill>
                <a:latin typeface="Lora"/>
                <a:ea typeface="Lora"/>
                <a:cs typeface="Lora"/>
                <a:sym typeface="Lora"/>
              </a:defRPr>
            </a:lvl8pPr>
            <a:lvl9pPr marR="0" lvl="8" algn="l" rtl="0">
              <a:lnSpc>
                <a:spcPct val="100000"/>
              </a:lnSpc>
              <a:spcBef>
                <a:spcPts val="0"/>
              </a:spcBef>
              <a:spcAft>
                <a:spcPts val="0"/>
              </a:spcAft>
              <a:buClr>
                <a:schemeClr val="dk1"/>
              </a:buClr>
              <a:buSzPts val="2000"/>
              <a:buFont typeface="Lora"/>
              <a:buNone/>
              <a:defRPr sz="2000" b="1" i="0" u="none" strike="noStrike" cap="none">
                <a:solidFill>
                  <a:schemeClr val="dk1"/>
                </a:solidFill>
                <a:latin typeface="Lora"/>
                <a:ea typeface="Lora"/>
                <a:cs typeface="Lora"/>
                <a:sym typeface="Lora"/>
              </a:defRPr>
            </a:lvl9pPr>
          </a:lstStyle>
          <a:p>
            <a:pPr algn="ctr"/>
            <a:r>
              <a:rPr lang="es-CO" sz="2800" dirty="0">
                <a:latin typeface="Arial" panose="020B0604020202020204" pitchFamily="34" charset="0"/>
                <a:cs typeface="Arial" panose="020B0604020202020204" pitchFamily="34" charset="0"/>
              </a:rPr>
              <a:t>MODELO DUAL</a:t>
            </a:r>
          </a:p>
          <a:p>
            <a:pPr algn="ctr"/>
            <a:r>
              <a:rPr lang="es-CO" sz="2800" dirty="0">
                <a:latin typeface="Arial" panose="020B0604020202020204" pitchFamily="34" charset="0"/>
                <a:cs typeface="Arial" panose="020B0604020202020204" pitchFamily="34" charset="0"/>
              </a:rPr>
              <a:t>EVALUACION  EN CONCRETO </a:t>
            </a:r>
          </a:p>
        </p:txBody>
      </p:sp>
      <p:sp>
        <p:nvSpPr>
          <p:cNvPr id="27" name="Google Shape;71;p12"/>
          <p:cNvSpPr txBox="1"/>
          <p:nvPr/>
        </p:nvSpPr>
        <p:spPr>
          <a:xfrm>
            <a:off x="2555963" y="6309222"/>
            <a:ext cx="7379927" cy="5715"/>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600"/>
              <a:buFont typeface="Lora"/>
              <a:buNone/>
              <a:defRPr sz="3600" b="1" i="0" u="none" strike="noStrike" cap="none">
                <a:solidFill>
                  <a:schemeClr val="dk1"/>
                </a:solidFill>
                <a:latin typeface="Lora"/>
                <a:ea typeface="Lora"/>
                <a:cs typeface="Lora"/>
                <a:sym typeface="Lora"/>
              </a:defRPr>
            </a:lvl1pPr>
            <a:lvl2pPr marR="0" lvl="1" algn="l" rtl="0">
              <a:lnSpc>
                <a:spcPct val="100000"/>
              </a:lnSpc>
              <a:spcBef>
                <a:spcPts val="0"/>
              </a:spcBef>
              <a:spcAft>
                <a:spcPts val="0"/>
              </a:spcAft>
              <a:buClr>
                <a:schemeClr val="dk1"/>
              </a:buClr>
              <a:buSzPts val="3600"/>
              <a:buFont typeface="Lora"/>
              <a:buNone/>
              <a:defRPr sz="3600" b="1" i="0" u="none" strike="noStrike" cap="none">
                <a:solidFill>
                  <a:schemeClr val="dk1"/>
                </a:solidFill>
                <a:latin typeface="Lora"/>
                <a:ea typeface="Lora"/>
                <a:cs typeface="Lora"/>
                <a:sym typeface="Lora"/>
              </a:defRPr>
            </a:lvl2pPr>
            <a:lvl3pPr marR="0" lvl="2" algn="l" rtl="0">
              <a:lnSpc>
                <a:spcPct val="100000"/>
              </a:lnSpc>
              <a:spcBef>
                <a:spcPts val="0"/>
              </a:spcBef>
              <a:spcAft>
                <a:spcPts val="0"/>
              </a:spcAft>
              <a:buClr>
                <a:schemeClr val="dk1"/>
              </a:buClr>
              <a:buSzPts val="3600"/>
              <a:buFont typeface="Lora"/>
              <a:buNone/>
              <a:defRPr sz="3600" b="1" i="0" u="none" strike="noStrike" cap="none">
                <a:solidFill>
                  <a:schemeClr val="dk1"/>
                </a:solidFill>
                <a:latin typeface="Lora"/>
                <a:ea typeface="Lora"/>
                <a:cs typeface="Lora"/>
                <a:sym typeface="Lora"/>
              </a:defRPr>
            </a:lvl3pPr>
            <a:lvl4pPr marR="0" lvl="3" algn="l" rtl="0">
              <a:lnSpc>
                <a:spcPct val="100000"/>
              </a:lnSpc>
              <a:spcBef>
                <a:spcPts val="0"/>
              </a:spcBef>
              <a:spcAft>
                <a:spcPts val="0"/>
              </a:spcAft>
              <a:buClr>
                <a:schemeClr val="dk1"/>
              </a:buClr>
              <a:buSzPts val="3600"/>
              <a:buFont typeface="Lora"/>
              <a:buNone/>
              <a:defRPr sz="3600" b="1" i="0" u="none" strike="noStrike" cap="none">
                <a:solidFill>
                  <a:schemeClr val="dk1"/>
                </a:solidFill>
                <a:latin typeface="Lora"/>
                <a:ea typeface="Lora"/>
                <a:cs typeface="Lora"/>
                <a:sym typeface="Lora"/>
              </a:defRPr>
            </a:lvl4pPr>
            <a:lvl5pPr marR="0" lvl="4" algn="l" rtl="0">
              <a:lnSpc>
                <a:spcPct val="100000"/>
              </a:lnSpc>
              <a:spcBef>
                <a:spcPts val="0"/>
              </a:spcBef>
              <a:spcAft>
                <a:spcPts val="0"/>
              </a:spcAft>
              <a:buClr>
                <a:schemeClr val="dk1"/>
              </a:buClr>
              <a:buSzPts val="3600"/>
              <a:buFont typeface="Lora"/>
              <a:buNone/>
              <a:defRPr sz="3600" b="1" i="0" u="none" strike="noStrike" cap="none">
                <a:solidFill>
                  <a:schemeClr val="dk1"/>
                </a:solidFill>
                <a:latin typeface="Lora"/>
                <a:ea typeface="Lora"/>
                <a:cs typeface="Lora"/>
                <a:sym typeface="Lora"/>
              </a:defRPr>
            </a:lvl5pPr>
            <a:lvl6pPr marR="0" lvl="5" algn="l" rtl="0">
              <a:lnSpc>
                <a:spcPct val="100000"/>
              </a:lnSpc>
              <a:spcBef>
                <a:spcPts val="0"/>
              </a:spcBef>
              <a:spcAft>
                <a:spcPts val="0"/>
              </a:spcAft>
              <a:buClr>
                <a:schemeClr val="dk1"/>
              </a:buClr>
              <a:buSzPts val="3600"/>
              <a:buFont typeface="Lora"/>
              <a:buNone/>
              <a:defRPr sz="3600" b="1" i="0" u="none" strike="noStrike" cap="none">
                <a:solidFill>
                  <a:schemeClr val="dk1"/>
                </a:solidFill>
                <a:latin typeface="Lora"/>
                <a:ea typeface="Lora"/>
                <a:cs typeface="Lora"/>
                <a:sym typeface="Lora"/>
              </a:defRPr>
            </a:lvl6pPr>
            <a:lvl7pPr marR="0" lvl="6" algn="l" rtl="0">
              <a:lnSpc>
                <a:spcPct val="100000"/>
              </a:lnSpc>
              <a:spcBef>
                <a:spcPts val="0"/>
              </a:spcBef>
              <a:spcAft>
                <a:spcPts val="0"/>
              </a:spcAft>
              <a:buClr>
                <a:schemeClr val="dk1"/>
              </a:buClr>
              <a:buSzPts val="3600"/>
              <a:buFont typeface="Lora"/>
              <a:buNone/>
              <a:defRPr sz="3600" b="1" i="0" u="none" strike="noStrike" cap="none">
                <a:solidFill>
                  <a:schemeClr val="dk1"/>
                </a:solidFill>
                <a:latin typeface="Lora"/>
                <a:ea typeface="Lora"/>
                <a:cs typeface="Lora"/>
                <a:sym typeface="Lora"/>
              </a:defRPr>
            </a:lvl7pPr>
            <a:lvl8pPr marR="0" lvl="7" algn="l" rtl="0">
              <a:lnSpc>
                <a:spcPct val="100000"/>
              </a:lnSpc>
              <a:spcBef>
                <a:spcPts val="0"/>
              </a:spcBef>
              <a:spcAft>
                <a:spcPts val="0"/>
              </a:spcAft>
              <a:buClr>
                <a:schemeClr val="dk1"/>
              </a:buClr>
              <a:buSzPts val="3600"/>
              <a:buFont typeface="Lora"/>
              <a:buNone/>
              <a:defRPr sz="3600" b="1" i="0" u="none" strike="noStrike" cap="none">
                <a:solidFill>
                  <a:schemeClr val="dk1"/>
                </a:solidFill>
                <a:latin typeface="Lora"/>
                <a:ea typeface="Lora"/>
                <a:cs typeface="Lora"/>
                <a:sym typeface="Lora"/>
              </a:defRPr>
            </a:lvl8pPr>
            <a:lvl9pPr marR="0" lvl="8" algn="l" rtl="0">
              <a:lnSpc>
                <a:spcPct val="100000"/>
              </a:lnSpc>
              <a:spcBef>
                <a:spcPts val="0"/>
              </a:spcBef>
              <a:spcAft>
                <a:spcPts val="0"/>
              </a:spcAft>
              <a:buClr>
                <a:schemeClr val="dk1"/>
              </a:buClr>
              <a:buSzPts val="3600"/>
              <a:buFont typeface="Lora"/>
              <a:buNone/>
              <a:defRPr sz="3600" b="1" i="0" u="none" strike="noStrike" cap="none">
                <a:solidFill>
                  <a:schemeClr val="dk1"/>
                </a:solidFill>
                <a:latin typeface="Lora"/>
                <a:ea typeface="Lora"/>
                <a:cs typeface="Lora"/>
                <a:sym typeface="Lora"/>
              </a:defRPr>
            </a:lvl9pPr>
          </a:lstStyle>
          <a:p>
            <a:r>
              <a:rPr lang="es-CO" altLang="es-MX" sz="1200" b="0" dirty="0"/>
              <a:t>(</a:t>
            </a:r>
            <a:r>
              <a:rPr lang="es-MX" sz="1200" b="0" dirty="0"/>
              <a:t>Dr. Hernando Torres Corredor, Decano Facultad de Derecho - UNAL</a:t>
            </a:r>
            <a:r>
              <a:rPr lang="es-CO" altLang="es-MX" sz="1200" b="0" dirty="0"/>
              <a:t>)</a:t>
            </a:r>
            <a:endParaRPr lang="en-US" sz="1200" b="0" dirty="0"/>
          </a:p>
          <a:p>
            <a:endParaRPr lang="es-CO" sz="1600" dirty="0"/>
          </a:p>
        </p:txBody>
      </p:sp>
      <p:grpSp>
        <p:nvGrpSpPr>
          <p:cNvPr id="56" name="Grupo 55"/>
          <p:cNvGrpSpPr/>
          <p:nvPr/>
        </p:nvGrpSpPr>
        <p:grpSpPr>
          <a:xfrm>
            <a:off x="1217387" y="1329906"/>
            <a:ext cx="7325839" cy="3397215"/>
            <a:chOff x="1131083" y="335607"/>
            <a:chExt cx="7242596" cy="4058309"/>
          </a:xfrm>
        </p:grpSpPr>
        <p:sp>
          <p:nvSpPr>
            <p:cNvPr id="54" name="Rectángulo 53"/>
            <p:cNvSpPr/>
            <p:nvPr/>
          </p:nvSpPr>
          <p:spPr>
            <a:xfrm>
              <a:off x="1131083" y="1315253"/>
              <a:ext cx="2608160" cy="3078663"/>
            </a:xfrm>
            <a:prstGeom prst="rect">
              <a:avLst/>
            </a:prstGeom>
            <a:noFill/>
            <a:ln w="28575">
              <a:solidFill>
                <a:schemeClr val="tx1"/>
              </a:solidFill>
              <a:prstDash val="sysDash"/>
            </a:ln>
          </p:spPr>
          <p:style>
            <a:lnRef idx="0">
              <a:scrgbClr r="0" g="0" b="0"/>
            </a:lnRef>
            <a:fillRef idx="0">
              <a:scrgbClr r="0" g="0" b="0"/>
            </a:fillRef>
            <a:effectRef idx="0">
              <a:scrgbClr r="0" g="0" b="0"/>
            </a:effectRef>
            <a:fontRef idx="minor">
              <a:schemeClr val="dk1"/>
            </a:fontRef>
          </p:style>
          <p:txBody>
            <a:bodyPr rtlCol="0" anchor="ctr"/>
            <a:lstStyle/>
            <a:p>
              <a:pPr algn="ctr"/>
              <a:endParaRPr lang="es-CO" dirty="0"/>
            </a:p>
          </p:txBody>
        </p:sp>
        <p:grpSp>
          <p:nvGrpSpPr>
            <p:cNvPr id="55" name="Grupo 54"/>
            <p:cNvGrpSpPr/>
            <p:nvPr/>
          </p:nvGrpSpPr>
          <p:grpSpPr>
            <a:xfrm>
              <a:off x="1245726" y="335607"/>
              <a:ext cx="7127953" cy="4017870"/>
              <a:chOff x="1196742" y="335607"/>
              <a:chExt cx="7127953" cy="4017870"/>
            </a:xfrm>
          </p:grpSpPr>
          <p:sp>
            <p:nvSpPr>
              <p:cNvPr id="5" name="Rectángulo: esquinas redondeadas 4"/>
              <p:cNvSpPr/>
              <p:nvPr/>
            </p:nvSpPr>
            <p:spPr>
              <a:xfrm>
                <a:off x="3931097" y="1684326"/>
                <a:ext cx="1489985" cy="544098"/>
              </a:xfrm>
              <a:prstGeom prst="roundRect">
                <a:avLst/>
              </a:prstGeom>
              <a:ln w="28575"/>
            </p:spPr>
            <p:style>
              <a:lnRef idx="2">
                <a:schemeClr val="accent2"/>
              </a:lnRef>
              <a:fillRef idx="1">
                <a:schemeClr val="lt1"/>
              </a:fillRef>
              <a:effectRef idx="0">
                <a:schemeClr val="accent2"/>
              </a:effectRef>
              <a:fontRef idx="minor">
                <a:schemeClr val="dk1"/>
              </a:fontRef>
            </p:style>
            <p:txBody>
              <a:bodyPr rtlCol="0" anchor="ctr"/>
              <a:lstStyle/>
              <a:p>
                <a:pPr algn="ctr"/>
                <a:r>
                  <a:rPr lang="es-CO" sz="1100" b="1" dirty="0">
                    <a:solidFill>
                      <a:schemeClr val="tx1"/>
                    </a:solidFill>
                    <a:latin typeface="Quattrocento Sans" panose="020B0502050000020003" pitchFamily="34" charset="0"/>
                  </a:rPr>
                  <a:t>Edad</a:t>
                </a:r>
              </a:p>
              <a:p>
                <a:pPr algn="ctr"/>
                <a:r>
                  <a:rPr lang="es-CO" sz="1050" dirty="0">
                    <a:solidFill>
                      <a:schemeClr val="tx1"/>
                    </a:solidFill>
                    <a:latin typeface="Quattrocento Sans" panose="020B0502050000020003" pitchFamily="34" charset="0"/>
                  </a:rPr>
                  <a:t>(Punto de Inflexión de la vida activa)</a:t>
                </a:r>
              </a:p>
            </p:txBody>
          </p:sp>
          <p:sp>
            <p:nvSpPr>
              <p:cNvPr id="30" name="Rectángulo: esquinas redondeadas 29"/>
              <p:cNvSpPr/>
              <p:nvPr/>
            </p:nvSpPr>
            <p:spPr>
              <a:xfrm>
                <a:off x="3931098" y="2349250"/>
                <a:ext cx="1489985" cy="435600"/>
              </a:xfrm>
              <a:prstGeom prst="roundRect">
                <a:avLst/>
              </a:prstGeom>
              <a:ln w="28575"/>
            </p:spPr>
            <p:style>
              <a:lnRef idx="2">
                <a:schemeClr val="accent2"/>
              </a:lnRef>
              <a:fillRef idx="1">
                <a:schemeClr val="lt1"/>
              </a:fillRef>
              <a:effectRef idx="0">
                <a:schemeClr val="accent2"/>
              </a:effectRef>
              <a:fontRef idx="minor">
                <a:schemeClr val="dk1"/>
              </a:fontRef>
            </p:style>
            <p:txBody>
              <a:bodyPr rtlCol="0" anchor="ctr"/>
              <a:lstStyle/>
              <a:p>
                <a:pPr algn="ctr"/>
                <a:r>
                  <a:rPr lang="es-CO" sz="1100" b="1" dirty="0">
                    <a:solidFill>
                      <a:schemeClr val="tx1"/>
                    </a:solidFill>
                    <a:latin typeface="Quattrocento Sans" panose="020B0502050000020003" pitchFamily="34" charset="0"/>
                  </a:rPr>
                  <a:t>Cotización </a:t>
                </a:r>
              </a:p>
              <a:p>
                <a:pPr algn="ctr"/>
                <a:r>
                  <a:rPr lang="es-CO" sz="1050" dirty="0">
                    <a:solidFill>
                      <a:schemeClr val="tx1"/>
                    </a:solidFill>
                    <a:latin typeface="Quattrocento Sans" panose="020B0502050000020003" pitchFamily="34" charset="0"/>
                  </a:rPr>
                  <a:t>(16% para ambos)</a:t>
                </a:r>
              </a:p>
            </p:txBody>
          </p:sp>
          <p:sp>
            <p:nvSpPr>
              <p:cNvPr id="31" name="Rectángulo: esquinas redondeadas 30"/>
              <p:cNvSpPr/>
              <p:nvPr/>
            </p:nvSpPr>
            <p:spPr>
              <a:xfrm>
                <a:off x="3931098" y="2941396"/>
                <a:ext cx="1489985" cy="435600"/>
              </a:xfrm>
              <a:prstGeom prst="roundRect">
                <a:avLst/>
              </a:prstGeom>
              <a:ln w="28575"/>
            </p:spPr>
            <p:style>
              <a:lnRef idx="2">
                <a:schemeClr val="accent2"/>
              </a:lnRef>
              <a:fillRef idx="1">
                <a:schemeClr val="lt1"/>
              </a:fillRef>
              <a:effectRef idx="0">
                <a:schemeClr val="accent2"/>
              </a:effectRef>
              <a:fontRef idx="minor">
                <a:schemeClr val="dk1"/>
              </a:fontRef>
            </p:style>
            <p:txBody>
              <a:bodyPr rtlCol="0" anchor="ctr"/>
              <a:lstStyle/>
              <a:p>
                <a:pPr algn="ctr"/>
                <a:r>
                  <a:rPr lang="es-CO" sz="1100" b="1" dirty="0">
                    <a:solidFill>
                      <a:schemeClr val="tx1"/>
                    </a:solidFill>
                    <a:latin typeface="Quattrocento Sans" panose="020B0502050000020003" pitchFamily="34" charset="0"/>
                  </a:rPr>
                  <a:t>Tasa de remplazo </a:t>
                </a:r>
              </a:p>
              <a:p>
                <a:pPr algn="ctr"/>
                <a:r>
                  <a:rPr lang="es-CO" sz="1050" dirty="0">
                    <a:solidFill>
                      <a:schemeClr val="tx1"/>
                    </a:solidFill>
                    <a:latin typeface="Quattrocento Sans" panose="020B0502050000020003" pitchFamily="34" charset="0"/>
                  </a:rPr>
                  <a:t>(Valor de la pensión)</a:t>
                </a:r>
              </a:p>
            </p:txBody>
          </p:sp>
          <p:sp>
            <p:nvSpPr>
              <p:cNvPr id="32" name="Rectángulo: esquinas redondeadas 31"/>
              <p:cNvSpPr/>
              <p:nvPr/>
            </p:nvSpPr>
            <p:spPr>
              <a:xfrm>
                <a:off x="3931097" y="3697766"/>
                <a:ext cx="1489985" cy="544098"/>
              </a:xfrm>
              <a:prstGeom prst="roundRect">
                <a:avLst/>
              </a:prstGeom>
              <a:ln w="28575"/>
            </p:spPr>
            <p:style>
              <a:lnRef idx="2">
                <a:schemeClr val="accent2"/>
              </a:lnRef>
              <a:fillRef idx="1">
                <a:schemeClr val="lt1"/>
              </a:fillRef>
              <a:effectRef idx="0">
                <a:schemeClr val="accent2"/>
              </a:effectRef>
              <a:fontRef idx="minor">
                <a:schemeClr val="dk1"/>
              </a:fontRef>
            </p:style>
            <p:txBody>
              <a:bodyPr rtlCol="0" anchor="ctr"/>
              <a:lstStyle/>
              <a:p>
                <a:pPr algn="ctr"/>
                <a:r>
                  <a:rPr lang="es-CO" sz="1100" b="1" dirty="0">
                    <a:solidFill>
                      <a:schemeClr val="tx1"/>
                    </a:solidFill>
                    <a:latin typeface="Quattrocento Sans" panose="020B0502050000020003" pitchFamily="34" charset="0"/>
                  </a:rPr>
                  <a:t>Densidades</a:t>
                </a:r>
              </a:p>
              <a:p>
                <a:pPr algn="ctr"/>
                <a:r>
                  <a:rPr lang="es-CO" sz="1050" dirty="0">
                    <a:solidFill>
                      <a:schemeClr val="tx1"/>
                    </a:solidFill>
                    <a:latin typeface="Quattrocento Sans" panose="020B0502050000020003" pitchFamily="34" charset="0"/>
                  </a:rPr>
                  <a:t>(No completa los requisitos)</a:t>
                </a:r>
              </a:p>
            </p:txBody>
          </p:sp>
          <p:sp>
            <p:nvSpPr>
              <p:cNvPr id="9" name="Rectángulo: esquinas redondeadas 8"/>
              <p:cNvSpPr/>
              <p:nvPr/>
            </p:nvSpPr>
            <p:spPr>
              <a:xfrm>
                <a:off x="1196742" y="432704"/>
                <a:ext cx="2293925" cy="83897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b="1" dirty="0">
                    <a:solidFill>
                      <a:schemeClr val="tx1"/>
                    </a:solidFill>
                    <a:latin typeface="Quattrocento Sans" panose="020B0502050000020003" pitchFamily="34" charset="0"/>
                  </a:rPr>
                  <a:t>Régimen de prima media</a:t>
                </a:r>
              </a:p>
            </p:txBody>
          </p:sp>
          <p:sp>
            <p:nvSpPr>
              <p:cNvPr id="35" name="Rectángulo: esquinas redondeadas 34"/>
              <p:cNvSpPr/>
              <p:nvPr/>
            </p:nvSpPr>
            <p:spPr>
              <a:xfrm>
                <a:off x="5822258" y="335607"/>
                <a:ext cx="2293925" cy="97476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b="1" dirty="0">
                    <a:solidFill>
                      <a:schemeClr val="tx1"/>
                    </a:solidFill>
                    <a:latin typeface="Quattrocento Sans" panose="020B0502050000020003" pitchFamily="34" charset="0"/>
                  </a:rPr>
                  <a:t>Régimen de Capitalización</a:t>
                </a:r>
              </a:p>
            </p:txBody>
          </p:sp>
          <p:sp>
            <p:nvSpPr>
              <p:cNvPr id="36" name="Rectángulo: esquinas redondeadas 35"/>
              <p:cNvSpPr/>
              <p:nvPr/>
            </p:nvSpPr>
            <p:spPr>
              <a:xfrm>
                <a:off x="1985277" y="1692234"/>
                <a:ext cx="1489985" cy="544098"/>
              </a:xfrm>
              <a:prstGeom prst="roundRect">
                <a:avLst/>
              </a:prstGeom>
              <a:solidFill>
                <a:schemeClr val="accent1">
                  <a:lumMod val="40000"/>
                  <a:lumOff val="6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100" dirty="0">
                    <a:solidFill>
                      <a:schemeClr val="tx1"/>
                    </a:solidFill>
                    <a:latin typeface="Quattrocento Sans" panose="020B0502050000020003" pitchFamily="34" charset="0"/>
                  </a:rPr>
                  <a:t>57 (Mujer)</a:t>
                </a:r>
              </a:p>
              <a:p>
                <a:pPr algn="ctr"/>
                <a:r>
                  <a:rPr lang="es-CO" sz="1100" dirty="0">
                    <a:solidFill>
                      <a:schemeClr val="tx1"/>
                    </a:solidFill>
                    <a:latin typeface="Quattrocento Sans" panose="020B0502050000020003" pitchFamily="34" charset="0"/>
                  </a:rPr>
                  <a:t>62 (Hombre</a:t>
                </a:r>
                <a:r>
                  <a:rPr lang="es-CO" sz="1100" b="1" dirty="0">
                    <a:solidFill>
                      <a:schemeClr val="tx1"/>
                    </a:solidFill>
                    <a:latin typeface="Quattrocento Sans" panose="020B0502050000020003" pitchFamily="34" charset="0"/>
                  </a:rPr>
                  <a:t>)</a:t>
                </a:r>
                <a:endParaRPr lang="es-CO" sz="1050" dirty="0">
                  <a:solidFill>
                    <a:schemeClr val="tx1"/>
                  </a:solidFill>
                  <a:latin typeface="Quattrocento Sans" panose="020B0502050000020003" pitchFamily="34" charset="0"/>
                </a:endParaRPr>
              </a:p>
            </p:txBody>
          </p:sp>
          <p:sp>
            <p:nvSpPr>
              <p:cNvPr id="37" name="Rectángulo: esquinas redondeadas 36"/>
              <p:cNvSpPr/>
              <p:nvPr/>
            </p:nvSpPr>
            <p:spPr>
              <a:xfrm>
                <a:off x="5885087" y="1686621"/>
                <a:ext cx="1489985" cy="544098"/>
              </a:xfrm>
              <a:prstGeom prst="roundRect">
                <a:avLst/>
              </a:prstGeom>
              <a:solidFill>
                <a:schemeClr val="accent1">
                  <a:lumMod val="40000"/>
                  <a:lumOff val="6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050" dirty="0">
                    <a:solidFill>
                      <a:schemeClr val="tx1"/>
                    </a:solidFill>
                    <a:latin typeface="Quattrocento Sans" panose="020B0502050000020003" pitchFamily="34" charset="0"/>
                  </a:rPr>
                  <a:t>No requiere edad </a:t>
                </a:r>
                <a:r>
                  <a:rPr lang="es-MX" sz="900" dirty="0">
                    <a:solidFill>
                      <a:schemeClr val="tx1"/>
                    </a:solidFill>
                    <a:latin typeface="Quattrocento Sans" panose="020B0502050000020003" pitchFamily="34" charset="0"/>
                  </a:rPr>
                  <a:t>determinada (incierta)</a:t>
                </a:r>
              </a:p>
              <a:p>
                <a:pPr algn="ctr"/>
                <a:r>
                  <a:rPr lang="es-MX" sz="900" dirty="0">
                    <a:solidFill>
                      <a:schemeClr val="tx1"/>
                    </a:solidFill>
                    <a:latin typeface="Quattrocento Sans" panose="020B0502050000020003" pitchFamily="34" charset="0"/>
                  </a:rPr>
                  <a:t>*Ahorro </a:t>
                </a:r>
                <a:r>
                  <a:rPr lang="es-MX" sz="900" dirty="0">
                    <a:solidFill>
                      <a:schemeClr val="tx1"/>
                    </a:solidFill>
                    <a:latin typeface="Quattrocento Sans" panose="020B0502050000020003" pitchFamily="34" charset="0"/>
                    <a:sym typeface="Wingdings" panose="05000000000000000000" pitchFamily="2" charset="2"/>
                  </a:rPr>
                  <a:t>&gt; 110% SMLMV</a:t>
                </a:r>
                <a:endParaRPr lang="en-US" sz="900" dirty="0">
                  <a:solidFill>
                    <a:schemeClr val="tx1"/>
                  </a:solidFill>
                  <a:latin typeface="Quattrocento Sans" panose="020B0502050000020003" pitchFamily="34" charset="0"/>
                </a:endParaRPr>
              </a:p>
            </p:txBody>
          </p:sp>
          <p:sp>
            <p:nvSpPr>
              <p:cNvPr id="38" name="Rectángulo: esquinas redondeadas 37"/>
              <p:cNvSpPr/>
              <p:nvPr/>
            </p:nvSpPr>
            <p:spPr>
              <a:xfrm>
                <a:off x="1985277" y="2353950"/>
                <a:ext cx="1489985" cy="435600"/>
              </a:xfrm>
              <a:prstGeom prst="roundRect">
                <a:avLst/>
              </a:prstGeom>
              <a:solidFill>
                <a:schemeClr val="accent1">
                  <a:lumMod val="40000"/>
                  <a:lumOff val="6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100" dirty="0">
                    <a:solidFill>
                      <a:schemeClr val="tx1"/>
                    </a:solidFill>
                    <a:latin typeface="Quattrocento Sans" panose="020B0502050000020003" pitchFamily="34" charset="0"/>
                  </a:rPr>
                  <a:t>Fondo público</a:t>
                </a:r>
                <a:r>
                  <a:rPr lang="es-MX" sz="1100" baseline="0" dirty="0">
                    <a:solidFill>
                      <a:schemeClr val="tx1"/>
                    </a:solidFill>
                    <a:latin typeface="Quattrocento Sans" panose="020B0502050000020003" pitchFamily="34" charset="0"/>
                  </a:rPr>
                  <a:t> común</a:t>
                </a:r>
                <a:endParaRPr lang="en-US" sz="1100" dirty="0">
                  <a:solidFill>
                    <a:schemeClr val="tx1"/>
                  </a:solidFill>
                  <a:latin typeface="Quattrocento Sans" panose="020B0502050000020003" pitchFamily="34" charset="0"/>
                </a:endParaRPr>
              </a:p>
            </p:txBody>
          </p:sp>
          <p:sp>
            <p:nvSpPr>
              <p:cNvPr id="39" name="Rectángulo: esquinas redondeadas 38"/>
              <p:cNvSpPr/>
              <p:nvPr/>
            </p:nvSpPr>
            <p:spPr>
              <a:xfrm>
                <a:off x="5890527" y="2350455"/>
                <a:ext cx="1489985" cy="435600"/>
              </a:xfrm>
              <a:prstGeom prst="roundRect">
                <a:avLst/>
              </a:prstGeom>
              <a:solidFill>
                <a:schemeClr val="accent1">
                  <a:lumMod val="40000"/>
                  <a:lumOff val="6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900" dirty="0">
                    <a:solidFill>
                      <a:schemeClr val="tx1"/>
                    </a:solidFill>
                    <a:latin typeface="Quattrocento Sans" panose="020B0502050000020003" pitchFamily="34" charset="0"/>
                  </a:rPr>
                  <a:t>Fondos</a:t>
                </a:r>
                <a:r>
                  <a:rPr lang="es-MX" sz="900" baseline="0" dirty="0">
                    <a:solidFill>
                      <a:schemeClr val="tx1"/>
                    </a:solidFill>
                    <a:latin typeface="Quattrocento Sans" panose="020B0502050000020003" pitchFamily="34" charset="0"/>
                  </a:rPr>
                  <a:t> privados</a:t>
                </a:r>
              </a:p>
              <a:p>
                <a:pPr algn="ctr"/>
                <a:r>
                  <a:rPr lang="es-MX" sz="900" baseline="0" dirty="0">
                    <a:solidFill>
                      <a:schemeClr val="tx1"/>
                    </a:solidFill>
                    <a:latin typeface="Quattrocento Sans" panose="020B0502050000020003" pitchFamily="34" charset="0"/>
                  </a:rPr>
                  <a:t>Sólo 11,5% para cuentas individuales</a:t>
                </a:r>
                <a:endParaRPr lang="es-CO" sz="900" dirty="0">
                  <a:solidFill>
                    <a:schemeClr val="tx1"/>
                  </a:solidFill>
                  <a:latin typeface="Quattrocento Sans" panose="020B0502050000020003" pitchFamily="34" charset="0"/>
                </a:endParaRPr>
              </a:p>
            </p:txBody>
          </p:sp>
          <p:sp>
            <p:nvSpPr>
              <p:cNvPr id="40" name="Rectángulo: esquinas redondeadas 39"/>
              <p:cNvSpPr/>
              <p:nvPr/>
            </p:nvSpPr>
            <p:spPr>
              <a:xfrm>
                <a:off x="5885087" y="2871267"/>
                <a:ext cx="2294163" cy="594132"/>
              </a:xfrm>
              <a:prstGeom prst="roundRect">
                <a:avLst/>
              </a:prstGeom>
              <a:solidFill>
                <a:schemeClr val="accent1">
                  <a:lumMod val="40000"/>
                  <a:lumOff val="6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900" dirty="0">
                    <a:solidFill>
                      <a:schemeClr val="tx1"/>
                    </a:solidFill>
                    <a:latin typeface="Quattrocento Sans" panose="020B0502050000020003" pitchFamily="34" charset="0"/>
                  </a:rPr>
                  <a:t>Fórmula cálculo</a:t>
                </a:r>
                <a:r>
                  <a:rPr lang="es-MX" sz="900" baseline="0" dirty="0">
                    <a:solidFill>
                      <a:schemeClr val="tx1"/>
                    </a:solidFill>
                    <a:latin typeface="Quattrocento Sans" panose="020B0502050000020003" pitchFamily="34" charset="0"/>
                  </a:rPr>
                  <a:t> actuarial</a:t>
                </a:r>
              </a:p>
              <a:p>
                <a:pPr algn="ctr"/>
                <a:r>
                  <a:rPr lang="es-MX" sz="900" baseline="0" dirty="0">
                    <a:solidFill>
                      <a:schemeClr val="tx1"/>
                    </a:solidFill>
                    <a:latin typeface="Quattrocento Sans" panose="020B0502050000020003" pitchFamily="34" charset="0"/>
                  </a:rPr>
                  <a:t>Promedio tasa entre 35% y 39%</a:t>
                </a:r>
              </a:p>
              <a:p>
                <a:pPr algn="ctr"/>
                <a:r>
                  <a:rPr lang="es-MX" sz="900" baseline="0" dirty="0">
                    <a:solidFill>
                      <a:schemeClr val="tx1"/>
                    </a:solidFill>
                    <a:latin typeface="Quattrocento Sans" panose="020B0502050000020003" pitchFamily="34" charset="0"/>
                  </a:rPr>
                  <a:t>*No alcanza parámetros OIT, del 45% - Convenio 128</a:t>
                </a:r>
                <a:endParaRPr lang="en-US" sz="900" dirty="0">
                  <a:solidFill>
                    <a:schemeClr val="tx1"/>
                  </a:solidFill>
                  <a:latin typeface="Quattrocento Sans" panose="020B0502050000020003" pitchFamily="34" charset="0"/>
                </a:endParaRPr>
              </a:p>
            </p:txBody>
          </p:sp>
          <p:sp>
            <p:nvSpPr>
              <p:cNvPr id="41" name="Rectángulo: esquinas redondeadas 40"/>
              <p:cNvSpPr/>
              <p:nvPr/>
            </p:nvSpPr>
            <p:spPr>
              <a:xfrm>
                <a:off x="1985276" y="2937181"/>
                <a:ext cx="1489985" cy="435600"/>
              </a:xfrm>
              <a:prstGeom prst="roundRect">
                <a:avLst/>
              </a:prstGeom>
              <a:solidFill>
                <a:schemeClr val="accent1">
                  <a:lumMod val="40000"/>
                  <a:lumOff val="6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100" dirty="0">
                    <a:solidFill>
                      <a:schemeClr val="tx1"/>
                    </a:solidFill>
                    <a:latin typeface="Quattrocento Sans" panose="020B0502050000020003" pitchFamily="34" charset="0"/>
                  </a:rPr>
                  <a:t>Entre 65,5% y 80%</a:t>
                </a:r>
              </a:p>
              <a:p>
                <a:pPr algn="ctr"/>
                <a:r>
                  <a:rPr lang="es-MX" sz="1100" dirty="0">
                    <a:solidFill>
                      <a:schemeClr val="tx1"/>
                    </a:solidFill>
                    <a:latin typeface="Quattrocento Sans" panose="020B0502050000020003" pitchFamily="34" charset="0"/>
                  </a:rPr>
                  <a:t>Tope</a:t>
                </a:r>
                <a:r>
                  <a:rPr lang="es-MX" sz="1100" baseline="0" dirty="0">
                    <a:solidFill>
                      <a:schemeClr val="tx1"/>
                    </a:solidFill>
                    <a:latin typeface="Quattrocento Sans" panose="020B0502050000020003" pitchFamily="34" charset="0"/>
                  </a:rPr>
                  <a:t> 25 SMLMV</a:t>
                </a:r>
                <a:endParaRPr lang="en-US" sz="1100" dirty="0">
                  <a:solidFill>
                    <a:schemeClr val="tx1"/>
                  </a:solidFill>
                  <a:latin typeface="Quattrocento Sans" panose="020B0502050000020003" pitchFamily="34" charset="0"/>
                </a:endParaRPr>
              </a:p>
            </p:txBody>
          </p:sp>
          <p:sp>
            <p:nvSpPr>
              <p:cNvPr id="42" name="Rectángulo: esquinas redondeadas 41"/>
              <p:cNvSpPr/>
              <p:nvPr/>
            </p:nvSpPr>
            <p:spPr>
              <a:xfrm>
                <a:off x="5885087" y="3733891"/>
                <a:ext cx="1489985" cy="476615"/>
              </a:xfrm>
              <a:prstGeom prst="roundRect">
                <a:avLst/>
              </a:prstGeom>
              <a:solidFill>
                <a:schemeClr val="accent1">
                  <a:lumMod val="40000"/>
                  <a:lumOff val="6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100" dirty="0">
                    <a:solidFill>
                      <a:schemeClr val="tx1"/>
                    </a:solidFill>
                    <a:latin typeface="Quattrocento Sans" panose="020B0502050000020003" pitchFamily="34" charset="0"/>
                  </a:rPr>
                  <a:t>Devolución de saldos</a:t>
                </a:r>
                <a:endParaRPr lang="en-US" sz="1100" dirty="0">
                  <a:solidFill>
                    <a:schemeClr val="tx1"/>
                  </a:solidFill>
                  <a:latin typeface="Quattrocento Sans" panose="020B0502050000020003" pitchFamily="34" charset="0"/>
                </a:endParaRPr>
              </a:p>
            </p:txBody>
          </p:sp>
          <p:sp>
            <p:nvSpPr>
              <p:cNvPr id="43" name="Rectángulo: esquinas redondeadas 42"/>
              <p:cNvSpPr/>
              <p:nvPr/>
            </p:nvSpPr>
            <p:spPr>
              <a:xfrm>
                <a:off x="2000921" y="3697788"/>
                <a:ext cx="1489985" cy="544098"/>
              </a:xfrm>
              <a:prstGeom prst="roundRect">
                <a:avLst/>
              </a:prstGeom>
              <a:solidFill>
                <a:schemeClr val="accent1">
                  <a:lumMod val="40000"/>
                  <a:lumOff val="6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100" dirty="0">
                    <a:solidFill>
                      <a:schemeClr val="tx1"/>
                    </a:solidFill>
                    <a:latin typeface="Quattrocento Sans" panose="020B0502050000020003" pitchFamily="34" charset="0"/>
                  </a:rPr>
                  <a:t>Indemnización sustitutiva</a:t>
                </a:r>
                <a:endParaRPr lang="en-US" sz="1100" dirty="0">
                  <a:solidFill>
                    <a:schemeClr val="tx1"/>
                  </a:solidFill>
                  <a:latin typeface="Quattrocento Sans" panose="020B0502050000020003" pitchFamily="34" charset="0"/>
                </a:endParaRPr>
              </a:p>
            </p:txBody>
          </p:sp>
          <p:cxnSp>
            <p:nvCxnSpPr>
              <p:cNvPr id="14" name="Conector recto de flecha 13"/>
              <p:cNvCxnSpPr>
                <a:stCxn id="5" idx="1"/>
                <a:endCxn id="36" idx="3"/>
              </p:cNvCxnSpPr>
              <p:nvPr/>
            </p:nvCxnSpPr>
            <p:spPr>
              <a:xfrm flipH="1">
                <a:off x="3475262" y="1956375"/>
                <a:ext cx="455835" cy="7908"/>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26" name="Conector recto de flecha 25"/>
              <p:cNvCxnSpPr>
                <a:stCxn id="30" idx="1"/>
                <a:endCxn id="38" idx="3"/>
              </p:cNvCxnSpPr>
              <p:nvPr/>
            </p:nvCxnSpPr>
            <p:spPr>
              <a:xfrm flipH="1">
                <a:off x="3475262" y="2567050"/>
                <a:ext cx="455836" cy="470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29" name="Conector recto de flecha 28"/>
              <p:cNvCxnSpPr>
                <a:stCxn id="31" idx="1"/>
                <a:endCxn id="41" idx="3"/>
              </p:cNvCxnSpPr>
              <p:nvPr/>
            </p:nvCxnSpPr>
            <p:spPr>
              <a:xfrm flipH="1" flipV="1">
                <a:off x="3475261" y="3154981"/>
                <a:ext cx="455837" cy="4215"/>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44" name="Conector recto de flecha 43"/>
              <p:cNvCxnSpPr>
                <a:stCxn id="32" idx="1"/>
                <a:endCxn id="43" idx="3"/>
              </p:cNvCxnSpPr>
              <p:nvPr/>
            </p:nvCxnSpPr>
            <p:spPr>
              <a:xfrm flipH="1">
                <a:off x="3490906" y="3969815"/>
                <a:ext cx="440191" cy="22"/>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47" name="Conector recto de flecha 46"/>
              <p:cNvCxnSpPr>
                <a:stCxn id="5" idx="3"/>
                <a:endCxn id="37" idx="1"/>
              </p:cNvCxnSpPr>
              <p:nvPr/>
            </p:nvCxnSpPr>
            <p:spPr>
              <a:xfrm>
                <a:off x="5421082" y="1956375"/>
                <a:ext cx="464005" cy="2295"/>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49" name="Conector recto de flecha 48"/>
              <p:cNvCxnSpPr>
                <a:stCxn id="30" idx="3"/>
                <a:endCxn id="39" idx="1"/>
              </p:cNvCxnSpPr>
              <p:nvPr/>
            </p:nvCxnSpPr>
            <p:spPr>
              <a:xfrm>
                <a:off x="5421083" y="2567050"/>
                <a:ext cx="469444" cy="1205"/>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51" name="Conector recto de flecha 50"/>
              <p:cNvCxnSpPr>
                <a:stCxn id="31" idx="3"/>
                <a:endCxn id="40" idx="1"/>
              </p:cNvCxnSpPr>
              <p:nvPr/>
            </p:nvCxnSpPr>
            <p:spPr>
              <a:xfrm>
                <a:off x="5421083" y="3159196"/>
                <a:ext cx="464004" cy="9137"/>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53" name="Conector recto de flecha 52"/>
              <p:cNvCxnSpPr>
                <a:stCxn id="32" idx="3"/>
                <a:endCxn id="42" idx="1"/>
              </p:cNvCxnSpPr>
              <p:nvPr/>
            </p:nvCxnSpPr>
            <p:spPr>
              <a:xfrm>
                <a:off x="5421082" y="3969815"/>
                <a:ext cx="464005" cy="2384"/>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62" name="Rectángulo 61"/>
              <p:cNvSpPr/>
              <p:nvPr/>
            </p:nvSpPr>
            <p:spPr>
              <a:xfrm>
                <a:off x="5716535" y="1274814"/>
                <a:ext cx="2608160" cy="3078663"/>
              </a:xfrm>
              <a:prstGeom prst="rect">
                <a:avLst/>
              </a:prstGeom>
              <a:noFill/>
              <a:ln w="28575">
                <a:solidFill>
                  <a:schemeClr val="tx1"/>
                </a:solidFill>
                <a:prstDash val="sysDash"/>
              </a:ln>
            </p:spPr>
            <p:style>
              <a:lnRef idx="0">
                <a:scrgbClr r="0" g="0" b="0"/>
              </a:lnRef>
              <a:fillRef idx="0">
                <a:scrgbClr r="0" g="0" b="0"/>
              </a:fillRef>
              <a:effectRef idx="0">
                <a:scrgbClr r="0" g="0" b="0"/>
              </a:effectRef>
              <a:fontRef idx="minor">
                <a:schemeClr val="dk1"/>
              </a:fontRef>
            </p:style>
            <p:txBody>
              <a:bodyPr rtlCol="0" anchor="ctr"/>
              <a:lstStyle/>
              <a:p>
                <a:pPr algn="ctr"/>
                <a:endParaRPr lang="es-CO" dirty="0"/>
              </a:p>
            </p:txBody>
          </p:sp>
        </p:grpSp>
      </p:grpSp>
      <p:grpSp>
        <p:nvGrpSpPr>
          <p:cNvPr id="70" name="Grupo 69"/>
          <p:cNvGrpSpPr/>
          <p:nvPr/>
        </p:nvGrpSpPr>
        <p:grpSpPr>
          <a:xfrm>
            <a:off x="204107" y="4945453"/>
            <a:ext cx="8596992" cy="596102"/>
            <a:chOff x="204107" y="4088203"/>
            <a:chExt cx="8596992" cy="596102"/>
          </a:xfrm>
        </p:grpSpPr>
        <p:grpSp>
          <p:nvGrpSpPr>
            <p:cNvPr id="64" name="Grupo 63"/>
            <p:cNvGrpSpPr/>
            <p:nvPr/>
          </p:nvGrpSpPr>
          <p:grpSpPr>
            <a:xfrm>
              <a:off x="204107" y="4088203"/>
              <a:ext cx="8596992" cy="596102"/>
              <a:chOff x="204107" y="4088203"/>
              <a:chExt cx="8596992" cy="596102"/>
            </a:xfrm>
          </p:grpSpPr>
          <p:sp>
            <p:nvSpPr>
              <p:cNvPr id="65" name="Rectángulo: esquinas redondeadas 64"/>
              <p:cNvSpPr/>
              <p:nvPr/>
            </p:nvSpPr>
            <p:spPr>
              <a:xfrm>
                <a:off x="319199" y="4159517"/>
                <a:ext cx="1451946" cy="496970"/>
              </a:xfrm>
              <a:prstGeom prst="roundRect">
                <a:avLst/>
              </a:prstGeom>
              <a:ln w="28575"/>
            </p:spPr>
            <p:style>
              <a:lnRef idx="2">
                <a:schemeClr val="accent2"/>
              </a:lnRef>
              <a:fillRef idx="1">
                <a:schemeClr val="lt1"/>
              </a:fillRef>
              <a:effectRef idx="0">
                <a:schemeClr val="accent2"/>
              </a:effectRef>
              <a:fontRef idx="minor">
                <a:schemeClr val="dk1"/>
              </a:fontRef>
            </p:style>
            <p:txBody>
              <a:bodyPr rtlCol="0" anchor="ctr"/>
              <a:lstStyle/>
              <a:p>
                <a:pPr algn="ctr"/>
                <a:r>
                  <a:rPr lang="es-CO" sz="1100" b="1" dirty="0">
                    <a:solidFill>
                      <a:schemeClr val="tx1"/>
                    </a:solidFill>
                    <a:latin typeface="Quattrocento Sans" panose="020B0502050000020003" pitchFamily="34" charset="0"/>
                  </a:rPr>
                  <a:t>Densidades</a:t>
                </a:r>
              </a:p>
              <a:p>
                <a:pPr algn="ctr"/>
                <a:r>
                  <a:rPr lang="es-CO" sz="1050" dirty="0">
                    <a:solidFill>
                      <a:schemeClr val="tx1"/>
                    </a:solidFill>
                    <a:latin typeface="Quattrocento Sans" panose="020B0502050000020003" pitchFamily="34" charset="0"/>
                  </a:rPr>
                  <a:t>(No alcanzan a acceder)</a:t>
                </a:r>
              </a:p>
            </p:txBody>
          </p:sp>
          <p:sp>
            <p:nvSpPr>
              <p:cNvPr id="66" name="Rectángulo: esquinas redondeadas 65"/>
              <p:cNvSpPr/>
              <p:nvPr/>
            </p:nvSpPr>
            <p:spPr>
              <a:xfrm>
                <a:off x="1962127" y="4194155"/>
                <a:ext cx="2425230" cy="435332"/>
              </a:xfrm>
              <a:prstGeom prst="roundRect">
                <a:avLst/>
              </a:prstGeom>
              <a:solidFill>
                <a:schemeClr val="accent1">
                  <a:lumMod val="40000"/>
                  <a:lumOff val="6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800" dirty="0">
                    <a:solidFill>
                      <a:schemeClr val="tx1"/>
                    </a:solidFill>
                    <a:latin typeface="Quattrocento Sans" panose="020B0502050000020003" pitchFamily="34" charset="0"/>
                  </a:rPr>
                  <a:t>Por densidades</a:t>
                </a:r>
                <a:r>
                  <a:rPr lang="es-MX" sz="800" baseline="0" dirty="0">
                    <a:solidFill>
                      <a:schemeClr val="tx1"/>
                    </a:solidFill>
                    <a:latin typeface="Quattrocento Sans" panose="020B0502050000020003" pitchFamily="34" charset="0"/>
                  </a:rPr>
                  <a:t> entre los </a:t>
                </a:r>
                <a:r>
                  <a:rPr lang="es-MX" sz="800" b="1" baseline="0" dirty="0">
                    <a:solidFill>
                      <a:schemeClr val="tx1"/>
                    </a:solidFill>
                    <a:latin typeface="Quattrocento Sans" panose="020B0502050000020003" pitchFamily="34" charset="0"/>
                  </a:rPr>
                  <a:t>dos regímenes</a:t>
                </a:r>
                <a:r>
                  <a:rPr lang="es-MX" sz="800" baseline="0" dirty="0">
                    <a:solidFill>
                      <a:schemeClr val="tx1"/>
                    </a:solidFill>
                    <a:latin typeface="Quattrocento Sans" panose="020B0502050000020003" pitchFamily="34" charset="0"/>
                  </a:rPr>
                  <a:t> no alcanzan a acceder a una pensión alrededor del </a:t>
                </a:r>
                <a:r>
                  <a:rPr lang="es-MX" sz="800" b="1" baseline="0" dirty="0">
                    <a:solidFill>
                      <a:schemeClr val="tx1"/>
                    </a:solidFill>
                    <a:latin typeface="Quattrocento Sans" panose="020B0502050000020003" pitchFamily="34" charset="0"/>
                  </a:rPr>
                  <a:t>40%</a:t>
                </a:r>
                <a:r>
                  <a:rPr lang="es-MX" sz="800" baseline="0" dirty="0">
                    <a:solidFill>
                      <a:schemeClr val="tx1"/>
                    </a:solidFill>
                    <a:latin typeface="Quattrocento Sans" panose="020B0502050000020003" pitchFamily="34" charset="0"/>
                  </a:rPr>
                  <a:t> de los afiliados</a:t>
                </a:r>
                <a:endParaRPr lang="en-US" sz="800" dirty="0">
                  <a:solidFill>
                    <a:schemeClr val="tx1"/>
                  </a:solidFill>
                  <a:latin typeface="Quattrocento Sans" panose="020B0502050000020003" pitchFamily="34" charset="0"/>
                </a:endParaRPr>
              </a:p>
            </p:txBody>
          </p:sp>
          <p:sp>
            <p:nvSpPr>
              <p:cNvPr id="67" name="Rectángulo: esquinas redondeadas 66"/>
              <p:cNvSpPr/>
              <p:nvPr/>
            </p:nvSpPr>
            <p:spPr>
              <a:xfrm>
                <a:off x="4592332" y="4129954"/>
                <a:ext cx="1451946" cy="496970"/>
              </a:xfrm>
              <a:prstGeom prst="roundRect">
                <a:avLst/>
              </a:prstGeom>
              <a:ln w="28575"/>
            </p:spPr>
            <p:style>
              <a:lnRef idx="2">
                <a:schemeClr val="accent2"/>
              </a:lnRef>
              <a:fillRef idx="1">
                <a:schemeClr val="lt1"/>
              </a:fillRef>
              <a:effectRef idx="0">
                <a:schemeClr val="accent2"/>
              </a:effectRef>
              <a:fontRef idx="minor">
                <a:schemeClr val="dk1"/>
              </a:fontRef>
            </p:style>
            <p:txBody>
              <a:bodyPr rtlCol="0" anchor="ctr"/>
              <a:lstStyle/>
              <a:p>
                <a:pPr algn="ctr"/>
                <a:r>
                  <a:rPr lang="es-CO" sz="1100" b="1" dirty="0">
                    <a:solidFill>
                      <a:schemeClr val="tx1"/>
                    </a:solidFill>
                    <a:latin typeface="Quattrocento Sans" panose="020B0502050000020003" pitchFamily="34" charset="0"/>
                  </a:rPr>
                  <a:t>Cobertura de los dos Regímenes </a:t>
                </a:r>
                <a:endParaRPr lang="es-CO" sz="1050" dirty="0">
                  <a:solidFill>
                    <a:schemeClr val="tx1"/>
                  </a:solidFill>
                  <a:latin typeface="Quattrocento Sans" panose="020B0502050000020003" pitchFamily="34" charset="0"/>
                </a:endParaRPr>
              </a:p>
            </p:txBody>
          </p:sp>
          <p:sp>
            <p:nvSpPr>
              <p:cNvPr id="68" name="Rectángulo: esquinas redondeadas 67"/>
              <p:cNvSpPr/>
              <p:nvPr/>
            </p:nvSpPr>
            <p:spPr>
              <a:xfrm>
                <a:off x="6249253" y="4137006"/>
                <a:ext cx="2425230" cy="473589"/>
              </a:xfrm>
              <a:prstGeom prst="roundRect">
                <a:avLst/>
              </a:prstGeom>
              <a:solidFill>
                <a:schemeClr val="accent1">
                  <a:lumMod val="40000"/>
                  <a:lumOff val="6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000" b="1" dirty="0">
                    <a:solidFill>
                      <a:schemeClr val="tx1"/>
                    </a:solidFill>
                    <a:latin typeface="Quattrocento Sans" panose="020B0502050000020003" pitchFamily="34" charset="0"/>
                  </a:rPr>
                  <a:t>Del 20% en 1992 </a:t>
                </a:r>
                <a:r>
                  <a:rPr lang="es-MX" sz="1000" b="1" dirty="0">
                    <a:solidFill>
                      <a:schemeClr val="tx1"/>
                    </a:solidFill>
                    <a:latin typeface="Quattrocento Sans" panose="020B0502050000020003" pitchFamily="34" charset="0"/>
                    <a:sym typeface="Wingdings" panose="05000000000000000000" pitchFamily="2" charset="2"/>
                  </a:rPr>
                  <a:t> al 24,6% en 2020,De las más bajas de América Latina</a:t>
                </a:r>
                <a:endParaRPr lang="en-US" sz="1000" b="1" dirty="0">
                  <a:solidFill>
                    <a:schemeClr val="tx1"/>
                  </a:solidFill>
                  <a:latin typeface="Quattrocento Sans" panose="020B0502050000020003" pitchFamily="34" charset="0"/>
                </a:endParaRPr>
              </a:p>
            </p:txBody>
          </p:sp>
          <p:sp>
            <p:nvSpPr>
              <p:cNvPr id="69" name="Rectángulo 68"/>
              <p:cNvSpPr/>
              <p:nvPr/>
            </p:nvSpPr>
            <p:spPr>
              <a:xfrm flipV="1">
                <a:off x="204107" y="4088203"/>
                <a:ext cx="8596992" cy="596102"/>
              </a:xfrm>
              <a:prstGeom prst="rect">
                <a:avLst/>
              </a:prstGeom>
              <a:noFill/>
              <a:ln w="28575">
                <a:solidFill>
                  <a:schemeClr val="tx1"/>
                </a:solidFill>
                <a:prstDash val="sysDot"/>
              </a:ln>
            </p:spPr>
            <p:style>
              <a:lnRef idx="0">
                <a:scrgbClr r="0" g="0" b="0"/>
              </a:lnRef>
              <a:fillRef idx="0">
                <a:scrgbClr r="0" g="0" b="0"/>
              </a:fillRef>
              <a:effectRef idx="0">
                <a:scrgbClr r="0" g="0" b="0"/>
              </a:effectRef>
              <a:fontRef idx="minor">
                <a:schemeClr val="dk1"/>
              </a:fontRef>
            </p:style>
            <p:txBody>
              <a:bodyPr rtlCol="0" anchor="ctr"/>
              <a:lstStyle/>
              <a:p>
                <a:pPr algn="ctr"/>
                <a:endParaRPr lang="es-CO" dirty="0"/>
              </a:p>
            </p:txBody>
          </p:sp>
        </p:grpSp>
        <p:cxnSp>
          <p:nvCxnSpPr>
            <p:cNvPr id="58" name="Conector recto de flecha 57"/>
            <p:cNvCxnSpPr>
              <a:stCxn id="65" idx="3"/>
              <a:endCxn id="66" idx="1"/>
            </p:cNvCxnSpPr>
            <p:nvPr/>
          </p:nvCxnSpPr>
          <p:spPr>
            <a:xfrm>
              <a:off x="1771145" y="4408002"/>
              <a:ext cx="190982" cy="3819"/>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60" name="Conector recto de flecha 59"/>
            <p:cNvCxnSpPr>
              <a:stCxn id="67" idx="3"/>
              <a:endCxn id="68" idx="1"/>
            </p:cNvCxnSpPr>
            <p:nvPr/>
          </p:nvCxnSpPr>
          <p:spPr>
            <a:xfrm flipV="1">
              <a:off x="6044278" y="4373801"/>
              <a:ext cx="204975" cy="4638"/>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grpSp>
    </p:spTree>
  </p:cSld>
  <p:clrMapOvr>
    <a:masterClrMapping/>
  </p:clrMapOvr>
  <p:transition>
    <p:fade thruBlk="1"/>
  </p:transition>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BB80E86-EE8B-4C95-9C62-A63AEDA55F42}"/>
              </a:ext>
            </a:extLst>
          </p:cNvPr>
          <p:cNvSpPr>
            <a:spLocks noGrp="1"/>
          </p:cNvSpPr>
          <p:nvPr>
            <p:ph type="title"/>
          </p:nvPr>
        </p:nvSpPr>
        <p:spPr>
          <a:xfrm>
            <a:off x="1907704" y="116632"/>
            <a:ext cx="7092950" cy="1435394"/>
          </a:xfrm>
        </p:spPr>
        <p:txBody>
          <a:bodyPr/>
          <a:lstStyle/>
          <a:p>
            <a:r>
              <a:rPr lang="en-US" dirty="0"/>
              <a:t>¿La </a:t>
            </a:r>
            <a:r>
              <a:rPr lang="en-US" dirty="0" err="1"/>
              <a:t>reforma</a:t>
            </a:r>
            <a:r>
              <a:rPr lang="en-US" dirty="0"/>
              <a:t> </a:t>
            </a:r>
            <a:r>
              <a:rPr lang="en-US" dirty="0" err="1"/>
              <a:t>modificó</a:t>
            </a:r>
            <a:r>
              <a:rPr lang="en-US" dirty="0"/>
              <a:t> la </a:t>
            </a:r>
            <a:r>
              <a:rPr lang="en-US" dirty="0" err="1"/>
              <a:t>edad</a:t>
            </a:r>
            <a:r>
              <a:rPr lang="en-US" dirty="0"/>
              <a:t> de </a:t>
            </a:r>
            <a:r>
              <a:rPr lang="en-US" dirty="0" err="1"/>
              <a:t>pensión</a:t>
            </a:r>
            <a:r>
              <a:rPr lang="en-US" dirty="0"/>
              <a:t> de los </a:t>
            </a:r>
            <a:r>
              <a:rPr lang="en-US" dirty="0" err="1"/>
              <a:t>colombianos</a:t>
            </a:r>
            <a:r>
              <a:rPr lang="en-US" dirty="0"/>
              <a:t>?</a:t>
            </a:r>
            <a:br>
              <a:rPr lang="en-US" dirty="0"/>
            </a:br>
            <a:endParaRPr lang="es-CO" dirty="0"/>
          </a:p>
        </p:txBody>
      </p:sp>
      <p:sp>
        <p:nvSpPr>
          <p:cNvPr id="3" name="Marcador de texto 2">
            <a:extLst>
              <a:ext uri="{FF2B5EF4-FFF2-40B4-BE49-F238E27FC236}">
                <a16:creationId xmlns:a16="http://schemas.microsoft.com/office/drawing/2014/main" id="{72428B7C-5BD7-4D56-8623-B4597E539B46}"/>
              </a:ext>
            </a:extLst>
          </p:cNvPr>
          <p:cNvSpPr>
            <a:spLocks noGrp="1"/>
          </p:cNvSpPr>
          <p:nvPr>
            <p:ph type="body" idx="1"/>
          </p:nvPr>
        </p:nvSpPr>
        <p:spPr/>
        <p:txBody>
          <a:bodyPr/>
          <a:lstStyle/>
          <a:p>
            <a:r>
              <a:rPr lang="en-US" sz="2800" dirty="0"/>
              <a:t>No, las </a:t>
            </a:r>
            <a:r>
              <a:rPr lang="en-US" sz="2800" dirty="0" err="1"/>
              <a:t>mujeres</a:t>
            </a:r>
            <a:r>
              <a:rPr lang="en-US" sz="2800" dirty="0"/>
              <a:t>, </a:t>
            </a:r>
            <a:r>
              <a:rPr lang="en-US" sz="2800" dirty="0" err="1"/>
              <a:t>independientemente</a:t>
            </a:r>
            <a:r>
              <a:rPr lang="en-US" sz="2800" dirty="0"/>
              <a:t> del </a:t>
            </a:r>
            <a:r>
              <a:rPr lang="en-US" sz="2800" dirty="0" err="1"/>
              <a:t>sistema</a:t>
            </a:r>
            <a:r>
              <a:rPr lang="en-US" sz="2800" dirty="0"/>
              <a:t>, </a:t>
            </a:r>
            <a:r>
              <a:rPr lang="en-US" sz="2800" dirty="0" err="1"/>
              <a:t>podrán</a:t>
            </a:r>
            <a:r>
              <a:rPr lang="en-US" sz="2800" dirty="0"/>
              <a:t> </a:t>
            </a:r>
            <a:r>
              <a:rPr lang="en-US" sz="2800" dirty="0" err="1"/>
              <a:t>pensionarse</a:t>
            </a:r>
            <a:r>
              <a:rPr lang="en-US" sz="2800" dirty="0"/>
              <a:t> a los 57 </a:t>
            </a:r>
            <a:r>
              <a:rPr lang="en-US" sz="2800" dirty="0" err="1"/>
              <a:t>años</a:t>
            </a:r>
            <a:r>
              <a:rPr lang="en-US" sz="2800" dirty="0"/>
              <a:t> y los hombres, a los 62 </a:t>
            </a:r>
            <a:r>
              <a:rPr lang="en-US" sz="2800" dirty="0" err="1"/>
              <a:t>años</a:t>
            </a:r>
            <a:r>
              <a:rPr lang="en-US" sz="2800" dirty="0"/>
              <a:t>, </a:t>
            </a:r>
            <a:r>
              <a:rPr lang="en-US" sz="2800" dirty="0" err="1"/>
              <a:t>siempre</a:t>
            </a:r>
            <a:r>
              <a:rPr lang="en-US" sz="2800" dirty="0"/>
              <a:t> y </a:t>
            </a:r>
            <a:r>
              <a:rPr lang="en-US" sz="2800" dirty="0" err="1"/>
              <a:t>cuando</a:t>
            </a:r>
            <a:r>
              <a:rPr lang="en-US" sz="2800" dirty="0"/>
              <a:t> </a:t>
            </a:r>
            <a:r>
              <a:rPr lang="en-US" sz="2800" dirty="0" err="1"/>
              <a:t>cumplan</a:t>
            </a:r>
            <a:r>
              <a:rPr lang="en-US" sz="2800" dirty="0"/>
              <a:t> las </a:t>
            </a:r>
            <a:r>
              <a:rPr lang="en-US" sz="2800" dirty="0" err="1"/>
              <a:t>semanas</a:t>
            </a:r>
            <a:r>
              <a:rPr lang="en-US" sz="2800" dirty="0"/>
              <a:t> de </a:t>
            </a:r>
            <a:r>
              <a:rPr lang="en-US" sz="2800" dirty="0" err="1"/>
              <a:t>cotización</a:t>
            </a:r>
            <a:r>
              <a:rPr lang="en-US" sz="2800" dirty="0"/>
              <a:t>. Cabe </a:t>
            </a:r>
            <a:r>
              <a:rPr lang="en-US" sz="2800" dirty="0" err="1"/>
              <a:t>recordar</a:t>
            </a:r>
            <a:r>
              <a:rPr lang="en-US" sz="2800" dirty="0"/>
              <a:t> que los hombres se </a:t>
            </a:r>
            <a:r>
              <a:rPr lang="en-US" sz="2800" dirty="0" err="1"/>
              <a:t>podrán</a:t>
            </a:r>
            <a:r>
              <a:rPr lang="en-US" sz="2800" dirty="0"/>
              <a:t> </a:t>
            </a:r>
            <a:r>
              <a:rPr lang="en-US" sz="2800" dirty="0" err="1"/>
              <a:t>pensionar</a:t>
            </a:r>
            <a:r>
              <a:rPr lang="en-US" sz="2800" dirty="0"/>
              <a:t> con 1.300 </a:t>
            </a:r>
            <a:r>
              <a:rPr lang="en-US" sz="2800" dirty="0" err="1"/>
              <a:t>semanas</a:t>
            </a:r>
            <a:r>
              <a:rPr lang="en-US" sz="2800" dirty="0"/>
              <a:t> </a:t>
            </a:r>
            <a:r>
              <a:rPr lang="en-US" sz="2800" dirty="0" err="1"/>
              <a:t>cotizadas</a:t>
            </a:r>
            <a:r>
              <a:rPr lang="en-US" sz="2800" dirty="0"/>
              <a:t> al </a:t>
            </a:r>
            <a:r>
              <a:rPr lang="en-US" sz="2800" dirty="0" err="1"/>
              <a:t>sistema</a:t>
            </a:r>
            <a:r>
              <a:rPr lang="en-US" sz="2800" dirty="0"/>
              <a:t>, </a:t>
            </a:r>
            <a:r>
              <a:rPr lang="en-US" sz="2800" dirty="0" err="1"/>
              <a:t>mientras</a:t>
            </a:r>
            <a:r>
              <a:rPr lang="en-US" sz="2800" dirty="0"/>
              <a:t> que las </a:t>
            </a:r>
            <a:r>
              <a:rPr lang="en-US" sz="2800" dirty="0" err="1"/>
              <a:t>mujeres</a:t>
            </a:r>
            <a:r>
              <a:rPr lang="en-US" sz="2800" dirty="0"/>
              <a:t> se </a:t>
            </a:r>
            <a:r>
              <a:rPr lang="en-US" sz="2800" dirty="0" err="1"/>
              <a:t>pensionarán</a:t>
            </a:r>
            <a:r>
              <a:rPr lang="en-US" sz="2800" dirty="0"/>
              <a:t> con 850 </a:t>
            </a:r>
            <a:r>
              <a:rPr lang="en-US" sz="2800" dirty="0" err="1"/>
              <a:t>semanas</a:t>
            </a:r>
            <a:r>
              <a:rPr lang="en-US" sz="2800" dirty="0"/>
              <a:t> a </a:t>
            </a:r>
            <a:r>
              <a:rPr lang="en-US" sz="2800" dirty="0" err="1"/>
              <a:t>partir</a:t>
            </a:r>
            <a:r>
              <a:rPr lang="en-US" sz="2800" dirty="0"/>
              <a:t> de 2036.</a:t>
            </a:r>
          </a:p>
          <a:p>
            <a:endParaRPr lang="en-US" sz="2800" dirty="0"/>
          </a:p>
          <a:p>
            <a:r>
              <a:rPr lang="en-US" sz="2800" dirty="0" err="1"/>
              <a:t>Desde</a:t>
            </a:r>
            <a:r>
              <a:rPr lang="en-US" sz="2800" dirty="0"/>
              <a:t> 2025 hasta </a:t>
            </a:r>
            <a:r>
              <a:rPr lang="en-US" sz="2800" dirty="0" err="1"/>
              <a:t>entonces</a:t>
            </a:r>
            <a:r>
              <a:rPr lang="en-US" sz="2800" dirty="0"/>
              <a:t>, las </a:t>
            </a:r>
            <a:r>
              <a:rPr lang="en-US" sz="2800" dirty="0" err="1"/>
              <a:t>mujeres</a:t>
            </a:r>
            <a:r>
              <a:rPr lang="en-US" sz="2800" dirty="0"/>
              <a:t> </a:t>
            </a:r>
            <a:r>
              <a:rPr lang="en-US" sz="2800" dirty="0" err="1"/>
              <a:t>verán</a:t>
            </a:r>
            <a:r>
              <a:rPr lang="en-US" sz="2800" dirty="0"/>
              <a:t> una </a:t>
            </a:r>
            <a:r>
              <a:rPr lang="en-US" sz="2800" dirty="0" err="1"/>
              <a:t>reducción</a:t>
            </a:r>
            <a:r>
              <a:rPr lang="en-US" sz="2800" dirty="0"/>
              <a:t> </a:t>
            </a:r>
            <a:r>
              <a:rPr lang="en-US" sz="2800" dirty="0" err="1"/>
              <a:t>en</a:t>
            </a:r>
            <a:r>
              <a:rPr lang="en-US" sz="2800" dirty="0"/>
              <a:t> el </a:t>
            </a:r>
            <a:r>
              <a:rPr lang="en-US" sz="2800" dirty="0" err="1"/>
              <a:t>número</a:t>
            </a:r>
            <a:r>
              <a:rPr lang="en-US" sz="2800" dirty="0"/>
              <a:t> de </a:t>
            </a:r>
            <a:r>
              <a:rPr lang="en-US" sz="2800" dirty="0" err="1"/>
              <a:t>semanas</a:t>
            </a:r>
            <a:r>
              <a:rPr lang="en-US" sz="2800" dirty="0"/>
              <a:t> </a:t>
            </a:r>
            <a:r>
              <a:rPr lang="en-US" sz="2800" dirty="0" err="1"/>
              <a:t>requeridas</a:t>
            </a:r>
            <a:r>
              <a:rPr lang="en-US" sz="2800" dirty="0"/>
              <a:t> hasta </a:t>
            </a:r>
            <a:r>
              <a:rPr lang="en-US" sz="2800" dirty="0" err="1"/>
              <a:t>llegar</a:t>
            </a:r>
            <a:r>
              <a:rPr lang="en-US" sz="2800" dirty="0"/>
              <a:t> a las 1.000 </a:t>
            </a:r>
            <a:r>
              <a:rPr lang="en-US" sz="2800" dirty="0" err="1"/>
              <a:t>semanas</a:t>
            </a:r>
            <a:r>
              <a:rPr lang="en-US" sz="2800" dirty="0"/>
              <a:t>, </a:t>
            </a:r>
            <a:r>
              <a:rPr lang="en-US" sz="2800" dirty="0" err="1"/>
              <a:t>según</a:t>
            </a:r>
            <a:r>
              <a:rPr lang="en-US" sz="2800" dirty="0"/>
              <a:t> dice la </a:t>
            </a:r>
            <a:r>
              <a:rPr lang="en-US" sz="2800" dirty="0" err="1"/>
              <a:t>nueva</a:t>
            </a:r>
            <a:r>
              <a:rPr lang="en-US" sz="2800" dirty="0"/>
              <a:t> Ley.</a:t>
            </a:r>
          </a:p>
          <a:p>
            <a:endParaRPr lang="en-US" sz="2800" dirty="0"/>
          </a:p>
          <a:p>
            <a:endParaRPr lang="en-US" sz="2800" dirty="0"/>
          </a:p>
          <a:p>
            <a:endParaRPr lang="es-CO" dirty="0"/>
          </a:p>
        </p:txBody>
      </p:sp>
    </p:spTree>
    <p:extLst>
      <p:ext uri="{BB962C8B-B14F-4D97-AF65-F5344CB8AC3E}">
        <p14:creationId xmlns:p14="http://schemas.microsoft.com/office/powerpoint/2010/main" val="4201258433"/>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1465D26-1C8B-4BC6-A1AB-BCEF1AAB98CE}"/>
              </a:ext>
            </a:extLst>
          </p:cNvPr>
          <p:cNvSpPr>
            <a:spLocks noGrp="1"/>
          </p:cNvSpPr>
          <p:nvPr>
            <p:ph type="title"/>
          </p:nvPr>
        </p:nvSpPr>
        <p:spPr>
          <a:xfrm>
            <a:off x="1691680" y="188640"/>
            <a:ext cx="7092950" cy="1435394"/>
          </a:xfrm>
        </p:spPr>
        <p:txBody>
          <a:bodyPr/>
          <a:lstStyle/>
          <a:p>
            <a:r>
              <a:rPr lang="en-US" sz="3600" dirty="0"/>
              <a:t>¿</a:t>
            </a:r>
            <a:r>
              <a:rPr lang="en-US" sz="3600" dirty="0" err="1"/>
              <a:t>Cuánto</a:t>
            </a:r>
            <a:r>
              <a:rPr lang="en-US" sz="3600" dirty="0"/>
              <a:t> </a:t>
            </a:r>
            <a:r>
              <a:rPr lang="en-US" sz="3600" dirty="0" err="1"/>
              <a:t>va</a:t>
            </a:r>
            <a:r>
              <a:rPr lang="en-US" sz="3600" dirty="0"/>
              <a:t> a </a:t>
            </a:r>
            <a:r>
              <a:rPr lang="en-US" sz="3600" dirty="0" err="1"/>
              <a:t>recibir</a:t>
            </a:r>
            <a:r>
              <a:rPr lang="en-US" sz="3600" dirty="0"/>
              <a:t> de </a:t>
            </a:r>
            <a:r>
              <a:rPr lang="en-US" sz="3600" dirty="0" err="1"/>
              <a:t>pensión</a:t>
            </a:r>
            <a:r>
              <a:rPr lang="en-US" sz="3600" dirty="0"/>
              <a:t> </a:t>
            </a:r>
            <a:r>
              <a:rPr lang="en-US" sz="3600" dirty="0" err="1"/>
              <a:t>cuando</a:t>
            </a:r>
            <a:r>
              <a:rPr lang="en-US" sz="3600" dirty="0"/>
              <a:t> se </a:t>
            </a:r>
            <a:r>
              <a:rPr lang="en-US" sz="3600" dirty="0" err="1"/>
              <a:t>logre</a:t>
            </a:r>
            <a:r>
              <a:rPr lang="en-US" sz="3600" dirty="0"/>
              <a:t> jubilar?</a:t>
            </a:r>
            <a:br>
              <a:rPr lang="en-US" sz="3600" dirty="0"/>
            </a:br>
            <a:endParaRPr lang="es-CO" dirty="0"/>
          </a:p>
        </p:txBody>
      </p:sp>
      <p:sp>
        <p:nvSpPr>
          <p:cNvPr id="3" name="Marcador de texto 2">
            <a:extLst>
              <a:ext uri="{FF2B5EF4-FFF2-40B4-BE49-F238E27FC236}">
                <a16:creationId xmlns:a16="http://schemas.microsoft.com/office/drawing/2014/main" id="{A02B8A4D-44AE-4B2D-A3AD-D32EE15D582D}"/>
              </a:ext>
            </a:extLst>
          </p:cNvPr>
          <p:cNvSpPr>
            <a:spLocks noGrp="1"/>
          </p:cNvSpPr>
          <p:nvPr>
            <p:ph type="body" idx="1"/>
          </p:nvPr>
        </p:nvSpPr>
        <p:spPr/>
        <p:txBody>
          <a:bodyPr/>
          <a:lstStyle/>
          <a:p>
            <a:r>
              <a:rPr lang="en-US" sz="2800" dirty="0" err="1"/>
              <a:t>Todas</a:t>
            </a:r>
            <a:r>
              <a:rPr lang="en-US" sz="2800" dirty="0"/>
              <a:t> las personas que </a:t>
            </a:r>
            <a:r>
              <a:rPr lang="en-US" sz="2800" dirty="0" err="1"/>
              <a:t>quedarán</a:t>
            </a:r>
            <a:r>
              <a:rPr lang="en-US" sz="2800" dirty="0"/>
              <a:t> </a:t>
            </a:r>
            <a:r>
              <a:rPr lang="en-US" sz="2800" dirty="0" err="1"/>
              <a:t>en</a:t>
            </a:r>
            <a:r>
              <a:rPr lang="en-US" sz="2800" dirty="0"/>
              <a:t> el nuevo </a:t>
            </a:r>
            <a:r>
              <a:rPr lang="en-US" sz="2800" dirty="0" err="1"/>
              <a:t>sistema</a:t>
            </a:r>
            <a:r>
              <a:rPr lang="en-US" sz="2800" dirty="0"/>
              <a:t> </a:t>
            </a:r>
            <a:r>
              <a:rPr lang="en-US" sz="2800" dirty="0" err="1"/>
              <a:t>Colpensiones</a:t>
            </a:r>
            <a:r>
              <a:rPr lang="en-US" sz="2800" dirty="0"/>
              <a:t>, se les </a:t>
            </a:r>
            <a:r>
              <a:rPr lang="en-US" sz="2800" dirty="0" err="1"/>
              <a:t>va</a:t>
            </a:r>
            <a:r>
              <a:rPr lang="en-US" sz="2800" dirty="0"/>
              <a:t> a </a:t>
            </a:r>
            <a:r>
              <a:rPr lang="en-US" sz="2800" dirty="0" err="1"/>
              <a:t>reconocer</a:t>
            </a:r>
            <a:r>
              <a:rPr lang="en-US" sz="2800" dirty="0"/>
              <a:t> </a:t>
            </a:r>
            <a:r>
              <a:rPr lang="en-US" sz="2800" dirty="0" err="1"/>
              <a:t>como</a:t>
            </a:r>
            <a:r>
              <a:rPr lang="en-US" sz="2800" dirty="0"/>
              <a:t> </a:t>
            </a:r>
            <a:r>
              <a:rPr lang="en-US" sz="2800" dirty="0" err="1"/>
              <a:t>máximo</a:t>
            </a:r>
            <a:r>
              <a:rPr lang="en-US" sz="2800" dirty="0"/>
              <a:t> </a:t>
            </a:r>
            <a:r>
              <a:rPr lang="en-US" sz="2800" dirty="0" err="1"/>
              <a:t>alrededor</a:t>
            </a:r>
            <a:r>
              <a:rPr lang="en-US" sz="2800" dirty="0"/>
              <a:t> de $2,4 </a:t>
            </a:r>
            <a:r>
              <a:rPr lang="en-US" sz="2800" dirty="0" err="1"/>
              <a:t>millones</a:t>
            </a:r>
            <a:r>
              <a:rPr lang="en-US" sz="2800" dirty="0"/>
              <a:t>, con el </a:t>
            </a:r>
            <a:r>
              <a:rPr lang="en-US" sz="2800" dirty="0" err="1"/>
              <a:t>salario</a:t>
            </a:r>
            <a:r>
              <a:rPr lang="en-US" sz="2800" dirty="0"/>
              <a:t> </a:t>
            </a:r>
            <a:r>
              <a:rPr lang="en-US" sz="2800" dirty="0" err="1"/>
              <a:t>mínimo</a:t>
            </a:r>
            <a:r>
              <a:rPr lang="en-US" sz="2800" dirty="0"/>
              <a:t> actual, es </a:t>
            </a:r>
            <a:r>
              <a:rPr lang="en-US" sz="2800" dirty="0" err="1"/>
              <a:t>decir</a:t>
            </a:r>
            <a:r>
              <a:rPr lang="en-US" sz="2800" dirty="0"/>
              <a:t> </a:t>
            </a:r>
            <a:r>
              <a:rPr lang="en-US" sz="2800" dirty="0" err="1"/>
              <a:t>máximo</a:t>
            </a:r>
            <a:r>
              <a:rPr lang="en-US" sz="2800" dirty="0"/>
              <a:t> el 80%. Si </a:t>
            </a:r>
            <a:r>
              <a:rPr lang="en-US" sz="2800" dirty="0" err="1"/>
              <a:t>tiene</a:t>
            </a:r>
            <a:r>
              <a:rPr lang="en-US" sz="2800" dirty="0"/>
              <a:t> </a:t>
            </a:r>
            <a:r>
              <a:rPr lang="en-US" sz="2800" dirty="0" err="1"/>
              <a:t>ahorros</a:t>
            </a:r>
            <a:r>
              <a:rPr lang="en-US" sz="2800" dirty="0"/>
              <a:t> </a:t>
            </a:r>
            <a:r>
              <a:rPr lang="en-US" sz="2800" dirty="0" err="1"/>
              <a:t>en</a:t>
            </a:r>
            <a:r>
              <a:rPr lang="en-US" sz="2800" dirty="0"/>
              <a:t> una AFP le van a </a:t>
            </a:r>
            <a:r>
              <a:rPr lang="en-US" sz="2800" dirty="0" err="1"/>
              <a:t>hacer</a:t>
            </a:r>
            <a:r>
              <a:rPr lang="en-US" sz="2800" dirty="0"/>
              <a:t> un </a:t>
            </a:r>
            <a:r>
              <a:rPr lang="en-US" sz="2800" dirty="0" err="1"/>
              <a:t>cálculo</a:t>
            </a:r>
            <a:r>
              <a:rPr lang="en-US" sz="2800" dirty="0"/>
              <a:t> actuarial y de </a:t>
            </a:r>
            <a:r>
              <a:rPr lang="en-US" sz="2800" dirty="0" err="1"/>
              <a:t>ahí</a:t>
            </a:r>
            <a:r>
              <a:rPr lang="en-US" sz="2800" dirty="0"/>
              <a:t> </a:t>
            </a:r>
            <a:r>
              <a:rPr lang="en-US" sz="2800" dirty="0" err="1"/>
              <a:t>habrá</a:t>
            </a:r>
            <a:r>
              <a:rPr lang="en-US" sz="2800" dirty="0"/>
              <a:t> un ‘extra’ para </a:t>
            </a:r>
            <a:r>
              <a:rPr lang="en-US" sz="2800" dirty="0" err="1"/>
              <a:t>aumentar</a:t>
            </a:r>
            <a:r>
              <a:rPr lang="en-US" sz="2800" dirty="0"/>
              <a:t> </a:t>
            </a:r>
            <a:r>
              <a:rPr lang="en-US" sz="2800" dirty="0" err="1"/>
              <a:t>su</a:t>
            </a:r>
            <a:r>
              <a:rPr lang="en-US" sz="2800" dirty="0"/>
              <a:t> </a:t>
            </a:r>
            <a:r>
              <a:rPr lang="en-US" sz="2800" dirty="0" err="1"/>
              <a:t>pensión</a:t>
            </a:r>
            <a:r>
              <a:rPr lang="en-US" sz="2800" dirty="0"/>
              <a:t> que </a:t>
            </a:r>
            <a:r>
              <a:rPr lang="en-US" sz="2800" dirty="0" err="1"/>
              <a:t>depende</a:t>
            </a:r>
            <a:r>
              <a:rPr lang="en-US" sz="2800" dirty="0"/>
              <a:t> </a:t>
            </a:r>
            <a:r>
              <a:rPr lang="en-US" sz="2800" dirty="0" err="1"/>
              <a:t>exclusivamente</a:t>
            </a:r>
            <a:r>
              <a:rPr lang="en-US" sz="2800" dirty="0"/>
              <a:t> de </a:t>
            </a:r>
            <a:r>
              <a:rPr lang="en-US" sz="2800" dirty="0" err="1"/>
              <a:t>cuánta</a:t>
            </a:r>
            <a:r>
              <a:rPr lang="en-US" sz="2800" dirty="0"/>
              <a:t> </a:t>
            </a:r>
            <a:r>
              <a:rPr lang="en-US" sz="2800" dirty="0" err="1"/>
              <a:t>plata</a:t>
            </a:r>
            <a:r>
              <a:rPr lang="en-US" sz="2800" dirty="0"/>
              <a:t> </a:t>
            </a:r>
            <a:r>
              <a:rPr lang="en-US" sz="2800" dirty="0" err="1"/>
              <a:t>ahorró</a:t>
            </a:r>
            <a:r>
              <a:rPr lang="en-US" sz="2800" dirty="0"/>
              <a:t>.</a:t>
            </a:r>
          </a:p>
          <a:p>
            <a:r>
              <a:rPr lang="en-US" sz="2800" dirty="0"/>
              <a:t>El </a:t>
            </a:r>
            <a:r>
              <a:rPr lang="en-US" sz="2800" dirty="0" err="1"/>
              <a:t>Ingreso</a:t>
            </a:r>
            <a:r>
              <a:rPr lang="en-US" sz="2800" dirty="0"/>
              <a:t> Base de </a:t>
            </a:r>
            <a:r>
              <a:rPr lang="en-US" sz="2800" dirty="0" err="1"/>
              <a:t>Liquidación</a:t>
            </a:r>
            <a:r>
              <a:rPr lang="en-US" sz="2800" dirty="0"/>
              <a:t> (IBL) </a:t>
            </a:r>
            <a:r>
              <a:rPr lang="en-US" sz="2800" dirty="0" err="1"/>
              <a:t>será</a:t>
            </a:r>
            <a:r>
              <a:rPr lang="en-US" sz="2800" dirty="0"/>
              <a:t> el </a:t>
            </a:r>
            <a:r>
              <a:rPr lang="en-US" sz="2800" dirty="0" err="1"/>
              <a:t>promedio</a:t>
            </a:r>
            <a:r>
              <a:rPr lang="en-US" sz="2800" dirty="0"/>
              <a:t> de los </a:t>
            </a:r>
            <a:r>
              <a:rPr lang="en-US" sz="2800" dirty="0" err="1"/>
              <a:t>ingresos</a:t>
            </a:r>
            <a:r>
              <a:rPr lang="en-US" sz="2800" dirty="0"/>
              <a:t> base de </a:t>
            </a:r>
            <a:r>
              <a:rPr lang="en-US" sz="2800" dirty="0" err="1"/>
              <a:t>cotización</a:t>
            </a:r>
            <a:r>
              <a:rPr lang="en-US" sz="2800" dirty="0"/>
              <a:t> </a:t>
            </a:r>
            <a:r>
              <a:rPr lang="en-US" sz="2800" dirty="0" err="1"/>
              <a:t>en</a:t>
            </a:r>
            <a:r>
              <a:rPr lang="en-US" sz="2800" dirty="0"/>
              <a:t> </a:t>
            </a:r>
            <a:r>
              <a:rPr lang="en-US" sz="2800" dirty="0" err="1"/>
              <a:t>Colpensiones</a:t>
            </a:r>
            <a:r>
              <a:rPr lang="en-US" sz="2800" dirty="0"/>
              <a:t>, </a:t>
            </a:r>
            <a:r>
              <a:rPr lang="en-US" sz="2800" dirty="0" err="1"/>
              <a:t>durante</a:t>
            </a:r>
            <a:r>
              <a:rPr lang="en-US" sz="2800" dirty="0"/>
              <a:t> los </a:t>
            </a:r>
            <a:r>
              <a:rPr lang="en-US" sz="2800" dirty="0" err="1"/>
              <a:t>últimos</a:t>
            </a:r>
            <a:r>
              <a:rPr lang="en-US" sz="2800" dirty="0"/>
              <a:t> 10 </a:t>
            </a:r>
            <a:r>
              <a:rPr lang="en-US" sz="2800" dirty="0" err="1"/>
              <a:t>años</a:t>
            </a:r>
            <a:r>
              <a:rPr lang="en-US" sz="2800" dirty="0"/>
              <a:t> </a:t>
            </a:r>
            <a:r>
              <a:rPr lang="en-US" sz="2800" dirty="0" err="1"/>
              <a:t>cotizados</a:t>
            </a:r>
            <a:r>
              <a:rPr lang="en-US" sz="2800" dirty="0"/>
              <a:t> </a:t>
            </a:r>
            <a:r>
              <a:rPr lang="en-US" sz="2800" dirty="0" err="1"/>
              <a:t>anteriores</a:t>
            </a:r>
            <a:r>
              <a:rPr lang="en-US" sz="2800" dirty="0"/>
              <a:t> al </a:t>
            </a:r>
            <a:r>
              <a:rPr lang="en-US" sz="2800" dirty="0" err="1"/>
              <a:t>reconocimiento</a:t>
            </a:r>
            <a:r>
              <a:rPr lang="en-US" sz="2800" dirty="0"/>
              <a:t> de la </a:t>
            </a:r>
            <a:r>
              <a:rPr lang="en-US" sz="2800" dirty="0" err="1"/>
              <a:t>pensión</a:t>
            </a:r>
            <a:r>
              <a:rPr lang="en-US" sz="2800" dirty="0"/>
              <a:t>.</a:t>
            </a:r>
          </a:p>
          <a:p>
            <a:endParaRPr lang="es-CO" dirty="0"/>
          </a:p>
        </p:txBody>
      </p:sp>
    </p:spTree>
    <p:extLst>
      <p:ext uri="{BB962C8B-B14F-4D97-AF65-F5344CB8AC3E}">
        <p14:creationId xmlns:p14="http://schemas.microsoft.com/office/powerpoint/2010/main" val="4259925574"/>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F3E80C4-4250-47BE-9ED0-5F74190B9B27}"/>
              </a:ext>
            </a:extLst>
          </p:cNvPr>
          <p:cNvSpPr>
            <a:spLocks noGrp="1"/>
          </p:cNvSpPr>
          <p:nvPr>
            <p:ph type="title"/>
          </p:nvPr>
        </p:nvSpPr>
        <p:spPr>
          <a:xfrm>
            <a:off x="1550987" y="0"/>
            <a:ext cx="7092950" cy="1435394"/>
          </a:xfrm>
        </p:spPr>
        <p:txBody>
          <a:bodyPr/>
          <a:lstStyle/>
          <a:p>
            <a:r>
              <a:rPr lang="en-US" sz="3600" dirty="0"/>
              <a:t>¿Con </a:t>
            </a:r>
            <a:r>
              <a:rPr lang="en-US" sz="3600" dirty="0" err="1"/>
              <a:t>cuántas</a:t>
            </a:r>
            <a:r>
              <a:rPr lang="en-US" sz="3600" dirty="0"/>
              <a:t> </a:t>
            </a:r>
            <a:r>
              <a:rPr lang="en-US" sz="3600" dirty="0" err="1"/>
              <a:t>semanas</a:t>
            </a:r>
            <a:r>
              <a:rPr lang="en-US" sz="3600" dirty="0"/>
              <a:t> se van a </a:t>
            </a:r>
            <a:r>
              <a:rPr lang="en-US" sz="3600" dirty="0" err="1"/>
              <a:t>pensionar</a:t>
            </a:r>
            <a:r>
              <a:rPr lang="en-US" sz="3600" dirty="0"/>
              <a:t> las </a:t>
            </a:r>
            <a:r>
              <a:rPr lang="en-US" sz="3600" dirty="0" err="1"/>
              <a:t>mujeres</a:t>
            </a:r>
            <a:r>
              <a:rPr lang="en-US" sz="3600" dirty="0"/>
              <a:t> con </a:t>
            </a:r>
            <a:r>
              <a:rPr lang="en-US" sz="3600" dirty="0" err="1"/>
              <a:t>hijos</a:t>
            </a:r>
            <a:r>
              <a:rPr lang="en-US" sz="3600" dirty="0"/>
              <a:t>?</a:t>
            </a:r>
            <a:br>
              <a:rPr lang="en-US" sz="3600" dirty="0"/>
            </a:br>
            <a:endParaRPr lang="es-CO" dirty="0"/>
          </a:p>
        </p:txBody>
      </p:sp>
      <p:sp>
        <p:nvSpPr>
          <p:cNvPr id="3" name="Marcador de texto 2">
            <a:extLst>
              <a:ext uri="{FF2B5EF4-FFF2-40B4-BE49-F238E27FC236}">
                <a16:creationId xmlns:a16="http://schemas.microsoft.com/office/drawing/2014/main" id="{A27C0E2C-EA33-41C8-A8ED-C63DADC6DB2F}"/>
              </a:ext>
            </a:extLst>
          </p:cNvPr>
          <p:cNvSpPr>
            <a:spLocks noGrp="1"/>
          </p:cNvSpPr>
          <p:nvPr>
            <p:ph type="body" idx="1"/>
          </p:nvPr>
        </p:nvSpPr>
        <p:spPr/>
        <p:txBody>
          <a:bodyPr/>
          <a:lstStyle/>
          <a:p>
            <a:r>
              <a:rPr lang="en-US" sz="2800" dirty="0"/>
              <a:t>Si una </a:t>
            </a:r>
            <a:r>
              <a:rPr lang="en-US" sz="2800" dirty="0" err="1"/>
              <a:t>mujer</a:t>
            </a:r>
            <a:r>
              <a:rPr lang="en-US" sz="2800" dirty="0"/>
              <a:t>, por </a:t>
            </a:r>
            <a:r>
              <a:rPr lang="en-US" sz="2800" dirty="0" err="1"/>
              <a:t>ejemplo</a:t>
            </a:r>
            <a:r>
              <a:rPr lang="en-US" sz="2800" dirty="0"/>
              <a:t>, </a:t>
            </a:r>
            <a:r>
              <a:rPr lang="en-US" sz="2800" dirty="0" err="1"/>
              <a:t>está</a:t>
            </a:r>
            <a:r>
              <a:rPr lang="en-US" sz="2800" dirty="0"/>
              <a:t> </a:t>
            </a:r>
            <a:r>
              <a:rPr lang="en-US" sz="2800" dirty="0" err="1"/>
              <a:t>en</a:t>
            </a:r>
            <a:r>
              <a:rPr lang="en-US" sz="2800" dirty="0"/>
              <a:t> el </a:t>
            </a:r>
            <a:r>
              <a:rPr lang="en-US" sz="2800" dirty="0" err="1"/>
              <a:t>régimen</a:t>
            </a:r>
            <a:r>
              <a:rPr lang="en-US" sz="2800" dirty="0"/>
              <a:t> de prima media y </a:t>
            </a:r>
            <a:r>
              <a:rPr lang="en-US" sz="2800" dirty="0" err="1"/>
              <a:t>tiene</a:t>
            </a:r>
            <a:r>
              <a:rPr lang="en-US" sz="2800" dirty="0"/>
              <a:t> 1.150 </a:t>
            </a:r>
            <a:r>
              <a:rPr lang="en-US" sz="2800" dirty="0" err="1"/>
              <a:t>semanas</a:t>
            </a:r>
            <a:r>
              <a:rPr lang="en-US" sz="2800" dirty="0"/>
              <a:t> </a:t>
            </a:r>
            <a:r>
              <a:rPr lang="en-US" sz="2800" dirty="0" err="1"/>
              <a:t>cotizadas</a:t>
            </a:r>
            <a:r>
              <a:rPr lang="en-US" sz="2800" dirty="0"/>
              <a:t>, </a:t>
            </a:r>
            <a:r>
              <a:rPr lang="en-US" sz="2800" dirty="0" err="1"/>
              <a:t>menos</a:t>
            </a:r>
            <a:r>
              <a:rPr lang="en-US" sz="2800" dirty="0"/>
              <a:t> de las 1.300 que </a:t>
            </a:r>
            <a:r>
              <a:rPr lang="en-US" sz="2800" dirty="0" err="1"/>
              <a:t>reglamenta</a:t>
            </a:r>
            <a:r>
              <a:rPr lang="en-US" sz="2800" dirty="0"/>
              <a:t> la ley, se le </a:t>
            </a:r>
            <a:r>
              <a:rPr lang="en-US" sz="2800" dirty="0" err="1"/>
              <a:t>empezarán</a:t>
            </a:r>
            <a:r>
              <a:rPr lang="en-US" sz="2800" dirty="0"/>
              <a:t> a </a:t>
            </a:r>
            <a:r>
              <a:rPr lang="en-US" sz="2800" dirty="0" err="1"/>
              <a:t>descontar</a:t>
            </a:r>
            <a:r>
              <a:rPr lang="en-US" sz="2800" dirty="0"/>
              <a:t> 50 </a:t>
            </a:r>
            <a:r>
              <a:rPr lang="en-US" sz="2800" dirty="0" err="1"/>
              <a:t>semanas</a:t>
            </a:r>
            <a:r>
              <a:rPr lang="en-US" sz="2800" dirty="0"/>
              <a:t> por </a:t>
            </a:r>
            <a:r>
              <a:rPr lang="en-US" sz="2800" dirty="0" err="1"/>
              <a:t>cada</a:t>
            </a:r>
            <a:r>
              <a:rPr lang="en-US" sz="2800" dirty="0"/>
              <a:t> </a:t>
            </a:r>
            <a:r>
              <a:rPr lang="en-US" sz="2800" dirty="0" err="1"/>
              <a:t>hijo</a:t>
            </a:r>
            <a:r>
              <a:rPr lang="en-US" sz="2800" dirty="0"/>
              <a:t> que </a:t>
            </a:r>
            <a:r>
              <a:rPr lang="en-US" sz="2800" dirty="0" err="1"/>
              <a:t>tenga</a:t>
            </a:r>
            <a:r>
              <a:rPr lang="en-US" sz="2800" dirty="0"/>
              <a:t> hasta </a:t>
            </a:r>
            <a:r>
              <a:rPr lang="en-US" sz="2800" dirty="0" err="1"/>
              <a:t>llegar</a:t>
            </a:r>
            <a:r>
              <a:rPr lang="en-US" sz="2800" dirty="0"/>
              <a:t> a 1.000, </a:t>
            </a:r>
            <a:r>
              <a:rPr lang="en-US" sz="2800" dirty="0" err="1"/>
              <a:t>pero</a:t>
            </a:r>
            <a:r>
              <a:rPr lang="en-US" sz="2800" dirty="0"/>
              <a:t> no </a:t>
            </a:r>
            <a:r>
              <a:rPr lang="en-US" sz="2800" dirty="0" err="1"/>
              <a:t>puede</a:t>
            </a:r>
            <a:r>
              <a:rPr lang="en-US" sz="2800" dirty="0"/>
              <a:t> ser </a:t>
            </a:r>
            <a:r>
              <a:rPr lang="en-US" sz="2800" dirty="0" err="1"/>
              <a:t>menor</a:t>
            </a:r>
            <a:r>
              <a:rPr lang="en-US" sz="2800" dirty="0"/>
              <a:t> a ese </a:t>
            </a:r>
            <a:r>
              <a:rPr lang="en-US" sz="2800" dirty="0" err="1"/>
              <a:t>número</a:t>
            </a:r>
            <a:r>
              <a:rPr lang="en-US" sz="2800" dirty="0"/>
              <a:t> de </a:t>
            </a:r>
            <a:r>
              <a:rPr lang="en-US" sz="2800" dirty="0" err="1"/>
              <a:t>semanas</a:t>
            </a:r>
            <a:r>
              <a:rPr lang="en-US" sz="2800" dirty="0"/>
              <a:t>, que es el </a:t>
            </a:r>
            <a:r>
              <a:rPr lang="en-US" sz="2800" dirty="0" err="1"/>
              <a:t>requisito</a:t>
            </a:r>
            <a:r>
              <a:rPr lang="en-US" sz="2800" dirty="0"/>
              <a:t> </a:t>
            </a:r>
            <a:r>
              <a:rPr lang="en-US" sz="2800" dirty="0" err="1"/>
              <a:t>mínimo</a:t>
            </a:r>
            <a:r>
              <a:rPr lang="en-US" sz="2800" dirty="0"/>
              <a:t> para </a:t>
            </a:r>
            <a:r>
              <a:rPr lang="en-US" sz="2800" dirty="0" err="1"/>
              <a:t>poderse</a:t>
            </a:r>
            <a:r>
              <a:rPr lang="en-US" sz="2800" dirty="0"/>
              <a:t> </a:t>
            </a:r>
            <a:r>
              <a:rPr lang="en-US" sz="2800" dirty="0" err="1"/>
              <a:t>pensionar</a:t>
            </a:r>
            <a:r>
              <a:rPr lang="en-US" sz="2800" dirty="0"/>
              <a:t>.</a:t>
            </a:r>
          </a:p>
          <a:p>
            <a:endParaRPr lang="en-US" sz="2800" dirty="0"/>
          </a:p>
          <a:p>
            <a:r>
              <a:rPr lang="en-US" sz="2800" dirty="0"/>
              <a:t>Sin embargo, hay un </a:t>
            </a:r>
            <a:r>
              <a:rPr lang="en-US" sz="2800" dirty="0" err="1"/>
              <a:t>artículo</a:t>
            </a:r>
            <a:r>
              <a:rPr lang="en-US" sz="2800" dirty="0"/>
              <a:t> que dice que las </a:t>
            </a:r>
            <a:r>
              <a:rPr lang="en-US" sz="2800" dirty="0" err="1"/>
              <a:t>madres</a:t>
            </a:r>
            <a:r>
              <a:rPr lang="en-US" sz="2800" dirty="0"/>
              <a:t> se </a:t>
            </a:r>
            <a:r>
              <a:rPr lang="en-US" sz="2800" dirty="0" err="1"/>
              <a:t>podrán</a:t>
            </a:r>
            <a:r>
              <a:rPr lang="en-US" sz="2800" dirty="0"/>
              <a:t> </a:t>
            </a:r>
            <a:r>
              <a:rPr lang="en-US" sz="2800" dirty="0" err="1"/>
              <a:t>pensionar</a:t>
            </a:r>
            <a:r>
              <a:rPr lang="en-US" sz="2800" dirty="0"/>
              <a:t> con 850 </a:t>
            </a:r>
            <a:r>
              <a:rPr lang="en-US" sz="2800" dirty="0" err="1"/>
              <a:t>semanas</a:t>
            </a:r>
            <a:r>
              <a:rPr lang="en-US" sz="2800" dirty="0"/>
              <a:t>, </a:t>
            </a:r>
            <a:r>
              <a:rPr lang="en-US" sz="2800" dirty="0" err="1"/>
              <a:t>pero</a:t>
            </a:r>
            <a:r>
              <a:rPr lang="en-US" sz="2800" dirty="0"/>
              <a:t> </a:t>
            </a:r>
            <a:r>
              <a:rPr lang="en-US" sz="2800" dirty="0" err="1"/>
              <a:t>otro</a:t>
            </a:r>
            <a:r>
              <a:rPr lang="en-US" sz="2800" dirty="0"/>
              <a:t> </a:t>
            </a:r>
            <a:r>
              <a:rPr lang="en-US" sz="2800" dirty="0" err="1"/>
              <a:t>señala</a:t>
            </a:r>
            <a:r>
              <a:rPr lang="en-US" sz="2800" dirty="0"/>
              <a:t> que el </a:t>
            </a:r>
            <a:r>
              <a:rPr lang="en-US" sz="2800" dirty="0" err="1"/>
              <a:t>mínimo</a:t>
            </a:r>
            <a:r>
              <a:rPr lang="en-US" sz="2800" dirty="0"/>
              <a:t> es 1.000, lo que </a:t>
            </a:r>
            <a:r>
              <a:rPr lang="en-US" sz="2800" dirty="0" err="1"/>
              <a:t>significa</a:t>
            </a:r>
            <a:r>
              <a:rPr lang="en-US" sz="2800" dirty="0"/>
              <a:t> que se debe </a:t>
            </a:r>
            <a:r>
              <a:rPr lang="en-US" sz="2800" dirty="0" err="1"/>
              <a:t>esperar</a:t>
            </a:r>
            <a:r>
              <a:rPr lang="en-US" sz="2800" dirty="0"/>
              <a:t> la </a:t>
            </a:r>
            <a:r>
              <a:rPr lang="en-US" sz="2800" dirty="0" err="1"/>
              <a:t>reglamentación</a:t>
            </a:r>
            <a:r>
              <a:rPr lang="en-US" sz="2800" dirty="0"/>
              <a:t>.</a:t>
            </a:r>
          </a:p>
          <a:p>
            <a:endParaRPr lang="en-US" sz="2800" dirty="0"/>
          </a:p>
          <a:p>
            <a:endParaRPr lang="en-US" sz="2800" dirty="0"/>
          </a:p>
          <a:p>
            <a:endParaRPr lang="es-CO" dirty="0"/>
          </a:p>
        </p:txBody>
      </p:sp>
    </p:spTree>
    <p:extLst>
      <p:ext uri="{BB962C8B-B14F-4D97-AF65-F5344CB8AC3E}">
        <p14:creationId xmlns:p14="http://schemas.microsoft.com/office/powerpoint/2010/main" val="1577409507"/>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AAA5334-0C7D-46C3-85CA-9A48155B8D78}"/>
              </a:ext>
            </a:extLst>
          </p:cNvPr>
          <p:cNvSpPr>
            <a:spLocks noGrp="1"/>
          </p:cNvSpPr>
          <p:nvPr>
            <p:ph type="title"/>
          </p:nvPr>
        </p:nvSpPr>
        <p:spPr>
          <a:xfrm>
            <a:off x="1554882" y="0"/>
            <a:ext cx="7092950" cy="1435394"/>
          </a:xfrm>
        </p:spPr>
        <p:txBody>
          <a:bodyPr/>
          <a:lstStyle/>
          <a:p>
            <a:r>
              <a:rPr lang="en-US" dirty="0"/>
              <a:t>¿Se </a:t>
            </a:r>
            <a:r>
              <a:rPr lang="en-US" dirty="0" err="1"/>
              <a:t>podrán</a:t>
            </a:r>
            <a:r>
              <a:rPr lang="en-US" dirty="0"/>
              <a:t> </a:t>
            </a:r>
            <a:r>
              <a:rPr lang="en-US" dirty="0" err="1"/>
              <a:t>heredar</a:t>
            </a:r>
            <a:r>
              <a:rPr lang="en-US" dirty="0"/>
              <a:t> los </a:t>
            </a:r>
            <a:r>
              <a:rPr lang="en-US" dirty="0" err="1"/>
              <a:t>saldos</a:t>
            </a:r>
            <a:r>
              <a:rPr lang="en-US" dirty="0"/>
              <a:t> de las </a:t>
            </a:r>
            <a:r>
              <a:rPr lang="en-US" dirty="0" err="1"/>
              <a:t>pensiones</a:t>
            </a:r>
            <a:r>
              <a:rPr lang="en-US" dirty="0"/>
              <a:t>?</a:t>
            </a:r>
            <a:br>
              <a:rPr lang="en-US" dirty="0"/>
            </a:br>
            <a:endParaRPr lang="es-CO" dirty="0"/>
          </a:p>
        </p:txBody>
      </p:sp>
      <p:sp>
        <p:nvSpPr>
          <p:cNvPr id="3" name="Marcador de texto 2">
            <a:extLst>
              <a:ext uri="{FF2B5EF4-FFF2-40B4-BE49-F238E27FC236}">
                <a16:creationId xmlns:a16="http://schemas.microsoft.com/office/drawing/2014/main" id="{6FAFD92C-B92E-4BCC-9DB1-F8DAFE949714}"/>
              </a:ext>
            </a:extLst>
          </p:cNvPr>
          <p:cNvSpPr>
            <a:spLocks noGrp="1"/>
          </p:cNvSpPr>
          <p:nvPr>
            <p:ph type="body" idx="1"/>
          </p:nvPr>
        </p:nvSpPr>
        <p:spPr/>
        <p:txBody>
          <a:bodyPr/>
          <a:lstStyle/>
          <a:p>
            <a:endParaRPr lang="en-US" sz="2800" dirty="0"/>
          </a:p>
          <a:p>
            <a:endParaRPr lang="en-US" dirty="0"/>
          </a:p>
          <a:p>
            <a:pPr algn="just"/>
            <a:r>
              <a:rPr lang="en-US" sz="2800" dirty="0" err="1"/>
              <a:t>Actualmente</a:t>
            </a:r>
            <a:r>
              <a:rPr lang="en-US" sz="2800" dirty="0"/>
              <a:t>, </a:t>
            </a:r>
            <a:r>
              <a:rPr lang="en-US" sz="2800" dirty="0" err="1"/>
              <a:t>si</a:t>
            </a:r>
            <a:r>
              <a:rPr lang="en-US" sz="2800" dirty="0"/>
              <a:t> un pensionado o </a:t>
            </a:r>
            <a:r>
              <a:rPr lang="en-US" sz="2800" dirty="0" err="1"/>
              <a:t>afiliado</a:t>
            </a:r>
            <a:r>
              <a:rPr lang="en-US" sz="2800" dirty="0"/>
              <a:t> al </a:t>
            </a:r>
            <a:r>
              <a:rPr lang="en-US" sz="2800" dirty="0" err="1"/>
              <a:t>sistema</a:t>
            </a:r>
            <a:r>
              <a:rPr lang="en-US" sz="2800" dirty="0"/>
              <a:t> </a:t>
            </a:r>
            <a:r>
              <a:rPr lang="en-US" sz="2800" dirty="0" err="1"/>
              <a:t>fallece</a:t>
            </a:r>
            <a:r>
              <a:rPr lang="en-US" sz="2800" dirty="0"/>
              <a:t>, sus </a:t>
            </a:r>
            <a:r>
              <a:rPr lang="en-US" sz="2800" dirty="0" err="1"/>
              <a:t>familiares</a:t>
            </a:r>
            <a:r>
              <a:rPr lang="en-US" sz="2800" dirty="0"/>
              <a:t> o </a:t>
            </a:r>
            <a:r>
              <a:rPr lang="en-US" sz="2800" dirty="0" err="1"/>
              <a:t>beneficiarios</a:t>
            </a:r>
            <a:r>
              <a:rPr lang="en-US" sz="2800" dirty="0"/>
              <a:t> de ley </a:t>
            </a:r>
            <a:r>
              <a:rPr lang="en-US" sz="2800" dirty="0" err="1"/>
              <a:t>pueden</a:t>
            </a:r>
            <a:r>
              <a:rPr lang="en-US" sz="2800" dirty="0"/>
              <a:t> </a:t>
            </a:r>
            <a:r>
              <a:rPr lang="en-US" sz="2800" dirty="0" err="1"/>
              <a:t>recibir</a:t>
            </a:r>
            <a:r>
              <a:rPr lang="en-US" sz="2800" dirty="0"/>
              <a:t> </a:t>
            </a:r>
            <a:r>
              <a:rPr lang="en-US" sz="2800" dirty="0" err="1"/>
              <a:t>su</a:t>
            </a:r>
            <a:r>
              <a:rPr lang="en-US" sz="2800" dirty="0"/>
              <a:t> </a:t>
            </a:r>
            <a:r>
              <a:rPr lang="en-US" sz="2800" dirty="0" err="1"/>
              <a:t>pensión</a:t>
            </a:r>
            <a:r>
              <a:rPr lang="en-US" sz="2800" dirty="0"/>
              <a:t>, </a:t>
            </a:r>
            <a:r>
              <a:rPr lang="en-US" sz="2800" dirty="0" err="1"/>
              <a:t>denominada</a:t>
            </a:r>
            <a:r>
              <a:rPr lang="en-US" sz="2800" dirty="0"/>
              <a:t> “</a:t>
            </a:r>
            <a:r>
              <a:rPr lang="en-US" sz="2800" dirty="0" err="1"/>
              <a:t>pensión</a:t>
            </a:r>
            <a:r>
              <a:rPr lang="en-US" sz="2800" dirty="0"/>
              <a:t> de </a:t>
            </a:r>
            <a:r>
              <a:rPr lang="en-US" sz="2800" dirty="0" err="1"/>
              <a:t>sobrevivencia</a:t>
            </a:r>
            <a:r>
              <a:rPr lang="en-US" sz="2800" dirty="0"/>
              <a:t>”. </a:t>
            </a:r>
            <a:r>
              <a:rPr lang="en-US" sz="2800" dirty="0" err="1"/>
              <a:t>Eso</a:t>
            </a:r>
            <a:r>
              <a:rPr lang="en-US" sz="2800" dirty="0"/>
              <a:t> no cambia con lo </a:t>
            </a:r>
            <a:r>
              <a:rPr lang="en-US" sz="2800" dirty="0" err="1"/>
              <a:t>aprobado</a:t>
            </a:r>
            <a:r>
              <a:rPr lang="en-US" sz="2800" dirty="0"/>
              <a:t> de la </a:t>
            </a:r>
            <a:r>
              <a:rPr lang="en-US" sz="2800" dirty="0" err="1"/>
              <a:t>reforma</a:t>
            </a:r>
            <a:r>
              <a:rPr lang="en-US" sz="2800" dirty="0"/>
              <a:t> </a:t>
            </a:r>
            <a:r>
              <a:rPr lang="en-US" sz="2800" dirty="0" err="1"/>
              <a:t>pensional</a:t>
            </a:r>
            <a:r>
              <a:rPr lang="en-US" sz="2800" dirty="0"/>
              <a:t> </a:t>
            </a:r>
            <a:r>
              <a:rPr lang="en-US" sz="2800" dirty="0" err="1"/>
              <a:t>en</a:t>
            </a:r>
            <a:r>
              <a:rPr lang="en-US" sz="2800" dirty="0"/>
              <a:t> el </a:t>
            </a:r>
            <a:r>
              <a:rPr lang="en-US" sz="2800" dirty="0" err="1"/>
              <a:t>Congreso</a:t>
            </a:r>
            <a:r>
              <a:rPr lang="en-US" sz="2800" dirty="0"/>
              <a:t> de la </a:t>
            </a:r>
            <a:r>
              <a:rPr lang="en-US" sz="2800" dirty="0" err="1"/>
              <a:t>República</a:t>
            </a:r>
            <a:r>
              <a:rPr lang="en-US" sz="2800" dirty="0"/>
              <a:t> y que </a:t>
            </a:r>
            <a:r>
              <a:rPr lang="en-US" sz="2800" dirty="0" err="1"/>
              <a:t>está</a:t>
            </a:r>
            <a:r>
              <a:rPr lang="en-US" sz="2800" dirty="0"/>
              <a:t> para </a:t>
            </a:r>
            <a:r>
              <a:rPr lang="en-US" sz="2800" dirty="0" err="1"/>
              <a:t>sanción</a:t>
            </a:r>
            <a:r>
              <a:rPr lang="en-US" sz="2800" dirty="0"/>
              <a:t> </a:t>
            </a:r>
            <a:r>
              <a:rPr lang="en-US" sz="2800" dirty="0" err="1"/>
              <a:t>presidencial</a:t>
            </a:r>
            <a:r>
              <a:rPr lang="en-US" sz="2800" dirty="0"/>
              <a:t>.</a:t>
            </a:r>
          </a:p>
          <a:p>
            <a:endParaRPr lang="es-CO" dirty="0"/>
          </a:p>
        </p:txBody>
      </p:sp>
    </p:spTree>
    <p:extLst>
      <p:ext uri="{BB962C8B-B14F-4D97-AF65-F5344CB8AC3E}">
        <p14:creationId xmlns:p14="http://schemas.microsoft.com/office/powerpoint/2010/main" val="1693387224"/>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63439F4-5C01-46AC-9639-5730672807E6}"/>
              </a:ext>
            </a:extLst>
          </p:cNvPr>
          <p:cNvSpPr>
            <a:spLocks noGrp="1"/>
          </p:cNvSpPr>
          <p:nvPr>
            <p:ph type="title"/>
          </p:nvPr>
        </p:nvSpPr>
        <p:spPr>
          <a:xfrm>
            <a:off x="1691680" y="116632"/>
            <a:ext cx="7092950" cy="1435394"/>
          </a:xfrm>
        </p:spPr>
        <p:txBody>
          <a:bodyPr/>
          <a:lstStyle/>
          <a:p>
            <a:r>
              <a:rPr lang="en-US" dirty="0"/>
              <a:t>¿</a:t>
            </a:r>
            <a:r>
              <a:rPr lang="en-US" dirty="0" err="1"/>
              <a:t>Qué</a:t>
            </a:r>
            <a:r>
              <a:rPr lang="en-US" dirty="0"/>
              <a:t> </a:t>
            </a:r>
            <a:r>
              <a:rPr lang="en-US" dirty="0" err="1"/>
              <a:t>porcentaje</a:t>
            </a:r>
            <a:r>
              <a:rPr lang="en-US" dirty="0"/>
              <a:t> de </a:t>
            </a:r>
            <a:r>
              <a:rPr lang="en-US" dirty="0" err="1"/>
              <a:t>su</a:t>
            </a:r>
            <a:r>
              <a:rPr lang="en-US" dirty="0"/>
              <a:t> </a:t>
            </a:r>
            <a:r>
              <a:rPr lang="en-US" dirty="0" err="1"/>
              <a:t>salario</a:t>
            </a:r>
            <a:r>
              <a:rPr lang="en-US" dirty="0"/>
              <a:t> se </a:t>
            </a:r>
            <a:r>
              <a:rPr lang="en-US" dirty="0" err="1"/>
              <a:t>irá</a:t>
            </a:r>
            <a:r>
              <a:rPr lang="en-US" dirty="0"/>
              <a:t> para </a:t>
            </a:r>
            <a:r>
              <a:rPr lang="en-US" dirty="0" err="1"/>
              <a:t>cotización</a:t>
            </a:r>
            <a:r>
              <a:rPr lang="en-US" dirty="0"/>
              <a:t> de </a:t>
            </a:r>
            <a:r>
              <a:rPr lang="en-US" dirty="0" err="1"/>
              <a:t>pensión</a:t>
            </a:r>
            <a:r>
              <a:rPr lang="en-US" dirty="0"/>
              <a:t>?</a:t>
            </a:r>
            <a:br>
              <a:rPr lang="en-US" dirty="0"/>
            </a:br>
            <a:endParaRPr lang="es-CO" dirty="0"/>
          </a:p>
        </p:txBody>
      </p:sp>
      <p:sp>
        <p:nvSpPr>
          <p:cNvPr id="3" name="Marcador de texto 2">
            <a:extLst>
              <a:ext uri="{FF2B5EF4-FFF2-40B4-BE49-F238E27FC236}">
                <a16:creationId xmlns:a16="http://schemas.microsoft.com/office/drawing/2014/main" id="{123CE7A7-1EA0-4DF7-83D0-3F7A1AB32EB9}"/>
              </a:ext>
            </a:extLst>
          </p:cNvPr>
          <p:cNvSpPr>
            <a:spLocks noGrp="1"/>
          </p:cNvSpPr>
          <p:nvPr>
            <p:ph type="body" idx="1"/>
          </p:nvPr>
        </p:nvSpPr>
        <p:spPr/>
        <p:txBody>
          <a:bodyPr/>
          <a:lstStyle/>
          <a:p>
            <a:pPr algn="just"/>
            <a:r>
              <a:rPr lang="en-US" sz="2800" dirty="0"/>
              <a:t>El </a:t>
            </a:r>
            <a:r>
              <a:rPr lang="en-US" sz="2800" dirty="0" err="1"/>
              <a:t>porcentaje</a:t>
            </a:r>
            <a:r>
              <a:rPr lang="en-US" sz="2800" dirty="0"/>
              <a:t> de los </a:t>
            </a:r>
            <a:r>
              <a:rPr lang="en-US" sz="2800" dirty="0" err="1"/>
              <a:t>aportes</a:t>
            </a:r>
            <a:r>
              <a:rPr lang="en-US" sz="2800" dirty="0"/>
              <a:t> a </a:t>
            </a:r>
            <a:r>
              <a:rPr lang="en-US" sz="2800" dirty="0" err="1"/>
              <a:t>pensión</a:t>
            </a:r>
            <a:r>
              <a:rPr lang="en-US" sz="2800" dirty="0"/>
              <a:t> dentro del nuevo </a:t>
            </a:r>
            <a:r>
              <a:rPr lang="en-US" sz="2800" dirty="0" err="1"/>
              <a:t>sistema</a:t>
            </a:r>
            <a:r>
              <a:rPr lang="en-US" sz="2800" dirty="0"/>
              <a:t> de </a:t>
            </a:r>
            <a:r>
              <a:rPr lang="en-US" sz="2800" dirty="0" err="1"/>
              <a:t>protección</a:t>
            </a:r>
            <a:r>
              <a:rPr lang="en-US" sz="2800" dirty="0"/>
              <a:t> para la </a:t>
            </a:r>
            <a:r>
              <a:rPr lang="en-US" sz="2800" dirty="0" err="1"/>
              <a:t>vejez</a:t>
            </a:r>
            <a:r>
              <a:rPr lang="en-US" sz="2800" dirty="0"/>
              <a:t> </a:t>
            </a:r>
            <a:r>
              <a:rPr lang="en-US" sz="2800" dirty="0" err="1"/>
              <a:t>seguirá</a:t>
            </a:r>
            <a:r>
              <a:rPr lang="en-US" sz="2800" dirty="0"/>
              <a:t> </a:t>
            </a:r>
            <a:r>
              <a:rPr lang="en-US" sz="2800" dirty="0" err="1"/>
              <a:t>siendo</a:t>
            </a:r>
            <a:r>
              <a:rPr lang="en-US" sz="2800" dirty="0"/>
              <a:t> de 16 % del </a:t>
            </a:r>
            <a:r>
              <a:rPr lang="en-US" sz="2800" dirty="0" err="1"/>
              <a:t>ingreso</a:t>
            </a:r>
            <a:r>
              <a:rPr lang="en-US" sz="2800" dirty="0"/>
              <a:t> base de </a:t>
            </a:r>
            <a:r>
              <a:rPr lang="en-US" sz="2800" dirty="0" err="1"/>
              <a:t>cotización</a:t>
            </a:r>
            <a:r>
              <a:rPr lang="en-US" sz="2800" dirty="0"/>
              <a:t>. Los </a:t>
            </a:r>
            <a:r>
              <a:rPr lang="en-US" sz="2800" dirty="0" err="1"/>
              <a:t>cambios</a:t>
            </a:r>
            <a:r>
              <a:rPr lang="en-US" sz="2800" dirty="0"/>
              <a:t> </a:t>
            </a:r>
            <a:r>
              <a:rPr lang="en-US" sz="2800" dirty="0" err="1"/>
              <a:t>introducidos</a:t>
            </a:r>
            <a:r>
              <a:rPr lang="en-US" sz="2800" dirty="0"/>
              <a:t> por la </a:t>
            </a:r>
            <a:r>
              <a:rPr lang="en-US" sz="2800" dirty="0" err="1"/>
              <a:t>reforma</a:t>
            </a:r>
            <a:r>
              <a:rPr lang="en-US" sz="2800" dirty="0"/>
              <a:t> </a:t>
            </a:r>
            <a:r>
              <a:rPr lang="en-US" sz="2800" dirty="0" err="1"/>
              <a:t>en</a:t>
            </a:r>
            <a:r>
              <a:rPr lang="en-US" sz="2800" dirty="0"/>
              <a:t> </a:t>
            </a:r>
            <a:r>
              <a:rPr lang="en-US" sz="2800" dirty="0" err="1"/>
              <a:t>este</a:t>
            </a:r>
            <a:r>
              <a:rPr lang="en-US" sz="2800" dirty="0"/>
              <a:t> </a:t>
            </a:r>
            <a:r>
              <a:rPr lang="en-US" sz="2800" dirty="0" err="1"/>
              <a:t>aspecto</a:t>
            </a:r>
            <a:r>
              <a:rPr lang="en-US" sz="2800" dirty="0"/>
              <a:t> se </a:t>
            </a:r>
            <a:r>
              <a:rPr lang="en-US" sz="2800" dirty="0" err="1"/>
              <a:t>centran</a:t>
            </a:r>
            <a:r>
              <a:rPr lang="en-US" sz="2800" dirty="0"/>
              <a:t> </a:t>
            </a:r>
            <a:r>
              <a:rPr lang="en-US" sz="2800" dirty="0" err="1"/>
              <a:t>en</a:t>
            </a:r>
            <a:r>
              <a:rPr lang="en-US" sz="2800" dirty="0"/>
              <a:t> la </a:t>
            </a:r>
            <a:r>
              <a:rPr lang="en-US" sz="2800" dirty="0" err="1"/>
              <a:t>responsabilidad</a:t>
            </a:r>
            <a:r>
              <a:rPr lang="en-US" sz="2800" dirty="0"/>
              <a:t> del </a:t>
            </a:r>
            <a:r>
              <a:rPr lang="en-US" sz="2800" dirty="0" err="1"/>
              <a:t>pago</a:t>
            </a:r>
            <a:r>
              <a:rPr lang="en-US" sz="2800" dirty="0"/>
              <a:t> de las </a:t>
            </a:r>
            <a:r>
              <a:rPr lang="en-US" sz="2800" dirty="0" err="1"/>
              <a:t>cotizaciones</a:t>
            </a:r>
            <a:r>
              <a:rPr lang="en-US" sz="2800" dirty="0"/>
              <a:t> y la </a:t>
            </a:r>
            <a:r>
              <a:rPr lang="en-US" sz="2800" dirty="0" err="1"/>
              <a:t>distribución</a:t>
            </a:r>
            <a:r>
              <a:rPr lang="en-US" sz="2800" dirty="0"/>
              <a:t> de </a:t>
            </a:r>
            <a:r>
              <a:rPr lang="en-US" sz="2800" dirty="0" err="1"/>
              <a:t>estas</a:t>
            </a:r>
            <a:r>
              <a:rPr lang="en-US" sz="2800" dirty="0"/>
              <a:t>. Sin embargo, </a:t>
            </a:r>
            <a:r>
              <a:rPr lang="en-US" sz="2800" dirty="0" err="1"/>
              <a:t>quienes</a:t>
            </a:r>
            <a:r>
              <a:rPr lang="en-US" sz="2800" dirty="0"/>
              <a:t> </a:t>
            </a:r>
            <a:r>
              <a:rPr lang="en-US" sz="2800" dirty="0" err="1"/>
              <a:t>tengan</a:t>
            </a:r>
            <a:r>
              <a:rPr lang="en-US" sz="2800" dirty="0"/>
              <a:t> un </a:t>
            </a:r>
            <a:r>
              <a:rPr lang="en-US" sz="2800" dirty="0" err="1"/>
              <a:t>ingreso</a:t>
            </a:r>
            <a:r>
              <a:rPr lang="en-US" sz="2800" dirty="0"/>
              <a:t> de </a:t>
            </a:r>
            <a:r>
              <a:rPr lang="en-US" sz="2800" dirty="0" err="1"/>
              <a:t>más</a:t>
            </a:r>
            <a:r>
              <a:rPr lang="en-US" sz="2800" dirty="0"/>
              <a:t> de </a:t>
            </a:r>
            <a:r>
              <a:rPr lang="en-US" sz="2800" dirty="0" err="1"/>
              <a:t>cuatro</a:t>
            </a:r>
            <a:r>
              <a:rPr lang="en-US" sz="2800" dirty="0"/>
              <a:t> </a:t>
            </a:r>
            <a:r>
              <a:rPr lang="en-US" sz="2800" dirty="0" err="1"/>
              <a:t>salarios</a:t>
            </a:r>
            <a:r>
              <a:rPr lang="en-US" sz="2800" dirty="0"/>
              <a:t> </a:t>
            </a:r>
            <a:r>
              <a:rPr lang="en-US" sz="2800" dirty="0" err="1"/>
              <a:t>mínimos</a:t>
            </a:r>
            <a:r>
              <a:rPr lang="en-US" sz="2800" dirty="0"/>
              <a:t> y </a:t>
            </a:r>
            <a:r>
              <a:rPr lang="en-US" sz="2800" dirty="0" err="1"/>
              <a:t>menos</a:t>
            </a:r>
            <a:r>
              <a:rPr lang="en-US" sz="2800" dirty="0"/>
              <a:t> de </a:t>
            </a:r>
            <a:r>
              <a:rPr lang="en-US" sz="2800" dirty="0" err="1"/>
              <a:t>siete</a:t>
            </a:r>
            <a:r>
              <a:rPr lang="en-US" sz="2800" dirty="0"/>
              <a:t> </a:t>
            </a:r>
            <a:r>
              <a:rPr lang="en-US" sz="2800" dirty="0" err="1"/>
              <a:t>tendrán</a:t>
            </a:r>
            <a:r>
              <a:rPr lang="en-US" sz="2800" dirty="0"/>
              <a:t> a </a:t>
            </a:r>
            <a:r>
              <a:rPr lang="en-US" sz="2800" dirty="0" err="1"/>
              <a:t>su</a:t>
            </a:r>
            <a:r>
              <a:rPr lang="en-US" sz="2800" dirty="0"/>
              <a:t> cargo un </a:t>
            </a:r>
            <a:r>
              <a:rPr lang="en-US" sz="2800" dirty="0" err="1"/>
              <a:t>aporte</a:t>
            </a:r>
            <a:r>
              <a:rPr lang="en-US" sz="2800" dirty="0"/>
              <a:t> </a:t>
            </a:r>
            <a:r>
              <a:rPr lang="en-US" sz="2800" dirty="0" err="1"/>
              <a:t>adicional</a:t>
            </a:r>
            <a:r>
              <a:rPr lang="en-US" sz="2800" dirty="0"/>
              <a:t> al </a:t>
            </a:r>
            <a:r>
              <a:rPr lang="en-US" sz="2800" dirty="0" err="1"/>
              <a:t>Fondo</a:t>
            </a:r>
            <a:r>
              <a:rPr lang="en-US" sz="2800" dirty="0"/>
              <a:t> de </a:t>
            </a:r>
            <a:r>
              <a:rPr lang="en-US" sz="2800" dirty="0" err="1"/>
              <a:t>Solidaridad</a:t>
            </a:r>
            <a:r>
              <a:rPr lang="en-US" sz="2800" dirty="0"/>
              <a:t> de 1,5%. El </a:t>
            </a:r>
            <a:r>
              <a:rPr lang="en-US" sz="2800" dirty="0" err="1"/>
              <a:t>aporte</a:t>
            </a:r>
            <a:r>
              <a:rPr lang="en-US" sz="2800" dirty="0"/>
              <a:t> </a:t>
            </a:r>
            <a:r>
              <a:rPr lang="en-US" sz="2800" dirty="0" err="1"/>
              <a:t>sube</a:t>
            </a:r>
            <a:r>
              <a:rPr lang="en-US" sz="2800" dirty="0"/>
              <a:t> </a:t>
            </a:r>
            <a:r>
              <a:rPr lang="en-US" sz="2800" dirty="0" err="1"/>
              <a:t>progresivamente</a:t>
            </a:r>
            <a:r>
              <a:rPr lang="en-US" sz="2800" dirty="0"/>
              <a:t> hasta 3% para los que </a:t>
            </a:r>
            <a:r>
              <a:rPr lang="en-US" sz="2800" dirty="0" err="1"/>
              <a:t>ganan</a:t>
            </a:r>
            <a:r>
              <a:rPr lang="en-US" sz="2800" dirty="0"/>
              <a:t> 20 </a:t>
            </a:r>
            <a:r>
              <a:rPr lang="en-US" sz="2800" dirty="0" err="1"/>
              <a:t>salarios</a:t>
            </a:r>
            <a:r>
              <a:rPr lang="en-US" sz="2800" dirty="0"/>
              <a:t>.</a:t>
            </a:r>
          </a:p>
          <a:p>
            <a:endParaRPr lang="en-US" sz="2800" dirty="0"/>
          </a:p>
          <a:p>
            <a:endParaRPr lang="en-US" sz="2800" dirty="0"/>
          </a:p>
          <a:p>
            <a:endParaRPr lang="es-CO" dirty="0"/>
          </a:p>
        </p:txBody>
      </p:sp>
    </p:spTree>
    <p:extLst>
      <p:ext uri="{BB962C8B-B14F-4D97-AF65-F5344CB8AC3E}">
        <p14:creationId xmlns:p14="http://schemas.microsoft.com/office/powerpoint/2010/main" val="2851013833"/>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0B47A6F-B18B-4642-BA36-C03990B7B31D}"/>
              </a:ext>
            </a:extLst>
          </p:cNvPr>
          <p:cNvSpPr>
            <a:spLocks noGrp="1"/>
          </p:cNvSpPr>
          <p:nvPr>
            <p:ph type="title"/>
          </p:nvPr>
        </p:nvSpPr>
        <p:spPr>
          <a:xfrm>
            <a:off x="2024047" y="116632"/>
            <a:ext cx="7092950" cy="1435394"/>
          </a:xfrm>
        </p:spPr>
        <p:txBody>
          <a:bodyPr/>
          <a:lstStyle/>
          <a:p>
            <a:r>
              <a:rPr lang="en-US" dirty="0"/>
              <a:t>¿</a:t>
            </a:r>
            <a:r>
              <a:rPr lang="en-US" dirty="0" err="1"/>
              <a:t>Qué</a:t>
            </a:r>
            <a:r>
              <a:rPr lang="en-US" dirty="0"/>
              <a:t> </a:t>
            </a:r>
            <a:r>
              <a:rPr lang="en-US" dirty="0" err="1"/>
              <a:t>tarifas</a:t>
            </a:r>
            <a:r>
              <a:rPr lang="en-US" dirty="0"/>
              <a:t> van a </a:t>
            </a:r>
            <a:r>
              <a:rPr lang="en-US" dirty="0" err="1"/>
              <a:t>cobrar</a:t>
            </a:r>
            <a:r>
              <a:rPr lang="en-US" dirty="0"/>
              <a:t> las AFP y </a:t>
            </a:r>
            <a:r>
              <a:rPr lang="en-US" dirty="0" err="1"/>
              <a:t>Colpensiones</a:t>
            </a:r>
            <a:r>
              <a:rPr lang="en-US" dirty="0"/>
              <a:t>?</a:t>
            </a:r>
            <a:br>
              <a:rPr lang="en-US" dirty="0"/>
            </a:br>
            <a:endParaRPr lang="es-CO" dirty="0"/>
          </a:p>
        </p:txBody>
      </p:sp>
      <p:sp>
        <p:nvSpPr>
          <p:cNvPr id="3" name="Marcador de texto 2">
            <a:extLst>
              <a:ext uri="{FF2B5EF4-FFF2-40B4-BE49-F238E27FC236}">
                <a16:creationId xmlns:a16="http://schemas.microsoft.com/office/drawing/2014/main" id="{D3F398CA-15F7-4D81-B385-F12B6772F30A}"/>
              </a:ext>
            </a:extLst>
          </p:cNvPr>
          <p:cNvSpPr>
            <a:spLocks noGrp="1"/>
          </p:cNvSpPr>
          <p:nvPr>
            <p:ph type="body" idx="1"/>
          </p:nvPr>
        </p:nvSpPr>
        <p:spPr/>
        <p:txBody>
          <a:bodyPr/>
          <a:lstStyle/>
          <a:p>
            <a:endParaRPr lang="en-US" sz="2800" dirty="0"/>
          </a:p>
          <a:p>
            <a:endParaRPr lang="en-US" dirty="0"/>
          </a:p>
          <a:p>
            <a:pPr algn="just"/>
            <a:r>
              <a:rPr lang="en-US" sz="2800" dirty="0"/>
              <a:t>Las </a:t>
            </a:r>
            <a:r>
              <a:rPr lang="en-US" sz="2800" dirty="0" err="1"/>
              <a:t>comisiones</a:t>
            </a:r>
            <a:r>
              <a:rPr lang="en-US" sz="2800" dirty="0"/>
              <a:t> a las </a:t>
            </a:r>
            <a:r>
              <a:rPr lang="en-US" sz="2800" dirty="0" err="1"/>
              <a:t>cotizaciones</a:t>
            </a:r>
            <a:r>
              <a:rPr lang="en-US" sz="2800" dirty="0"/>
              <a:t> son </a:t>
            </a:r>
            <a:r>
              <a:rPr lang="en-US" sz="2800" dirty="0" err="1"/>
              <a:t>cobros</a:t>
            </a:r>
            <a:r>
              <a:rPr lang="en-US" sz="2800" dirty="0"/>
              <a:t> que se le </a:t>
            </a:r>
            <a:r>
              <a:rPr lang="en-US" sz="2800" dirty="0" err="1"/>
              <a:t>hacen</a:t>
            </a:r>
            <a:r>
              <a:rPr lang="en-US" sz="2800" dirty="0"/>
              <a:t> al </a:t>
            </a:r>
            <a:r>
              <a:rPr lang="en-US" sz="2800" dirty="0" err="1"/>
              <a:t>momento</a:t>
            </a:r>
            <a:r>
              <a:rPr lang="en-US" sz="2800" dirty="0"/>
              <a:t> de </a:t>
            </a:r>
            <a:r>
              <a:rPr lang="en-US" sz="2800" dirty="0" err="1"/>
              <a:t>realizar</a:t>
            </a:r>
            <a:r>
              <a:rPr lang="en-US" sz="2800" dirty="0"/>
              <a:t> los </a:t>
            </a:r>
            <a:r>
              <a:rPr lang="en-US" sz="2800" dirty="0" err="1"/>
              <a:t>pagos</a:t>
            </a:r>
            <a:r>
              <a:rPr lang="en-US" sz="2800" dirty="0"/>
              <a:t> de </a:t>
            </a:r>
            <a:r>
              <a:rPr lang="en-US" sz="2800" dirty="0" err="1"/>
              <a:t>seguridad</a:t>
            </a:r>
            <a:r>
              <a:rPr lang="en-US" sz="2800" dirty="0"/>
              <a:t> social, </a:t>
            </a:r>
            <a:r>
              <a:rPr lang="en-US" sz="2800" dirty="0" err="1"/>
              <a:t>en</a:t>
            </a:r>
            <a:r>
              <a:rPr lang="en-US" sz="2800" dirty="0"/>
              <a:t> </a:t>
            </a:r>
            <a:r>
              <a:rPr lang="en-US" sz="2800" dirty="0" err="1"/>
              <a:t>este</a:t>
            </a:r>
            <a:r>
              <a:rPr lang="en-US" sz="2800" dirty="0"/>
              <a:t> </a:t>
            </a:r>
            <a:r>
              <a:rPr lang="en-US" sz="2800" dirty="0" err="1"/>
              <a:t>caso</a:t>
            </a:r>
            <a:r>
              <a:rPr lang="en-US" sz="2800" dirty="0"/>
              <a:t> </a:t>
            </a:r>
            <a:r>
              <a:rPr lang="en-US" sz="2800" dirty="0" err="1"/>
              <a:t>toma</a:t>
            </a:r>
            <a:r>
              <a:rPr lang="en-US" sz="2800" dirty="0"/>
              <a:t> solo lo </a:t>
            </a:r>
            <a:r>
              <a:rPr lang="en-US" sz="2800" dirty="0" err="1"/>
              <a:t>concerniente</a:t>
            </a:r>
            <a:r>
              <a:rPr lang="en-US" sz="2800" dirty="0"/>
              <a:t> al </a:t>
            </a:r>
            <a:r>
              <a:rPr lang="en-US" sz="2800" dirty="0" err="1"/>
              <a:t>tema</a:t>
            </a:r>
            <a:r>
              <a:rPr lang="en-US" sz="2800" dirty="0"/>
              <a:t> </a:t>
            </a:r>
            <a:r>
              <a:rPr lang="en-US" sz="2800" dirty="0" err="1"/>
              <a:t>pensional</a:t>
            </a:r>
            <a:r>
              <a:rPr lang="en-US" sz="2800" dirty="0"/>
              <a:t>. De </a:t>
            </a:r>
            <a:r>
              <a:rPr lang="en-US" sz="2800" dirty="0" err="1"/>
              <a:t>acuerdo</a:t>
            </a:r>
            <a:r>
              <a:rPr lang="en-US" sz="2800" dirty="0"/>
              <a:t> con el </a:t>
            </a:r>
            <a:r>
              <a:rPr lang="en-US" sz="2800" dirty="0" err="1"/>
              <a:t>artículo</a:t>
            </a:r>
            <a:r>
              <a:rPr lang="en-US" sz="2800" dirty="0"/>
              <a:t> 23, de </a:t>
            </a:r>
            <a:r>
              <a:rPr lang="en-US" sz="2800" dirty="0" err="1"/>
              <a:t>su</a:t>
            </a:r>
            <a:r>
              <a:rPr lang="en-US" sz="2800" dirty="0"/>
              <a:t> </a:t>
            </a:r>
            <a:r>
              <a:rPr lang="en-US" sz="2800" dirty="0" err="1"/>
              <a:t>sueldo</a:t>
            </a:r>
            <a:r>
              <a:rPr lang="en-US" sz="2800" dirty="0"/>
              <a:t>, 16% se </a:t>
            </a:r>
            <a:r>
              <a:rPr lang="en-US" sz="2800" dirty="0" err="1"/>
              <a:t>destinará</a:t>
            </a:r>
            <a:r>
              <a:rPr lang="en-US" sz="2800" dirty="0"/>
              <a:t> para </a:t>
            </a:r>
            <a:r>
              <a:rPr lang="en-US" sz="2800" dirty="0" err="1"/>
              <a:t>costear</a:t>
            </a:r>
            <a:r>
              <a:rPr lang="en-US" sz="2800" dirty="0"/>
              <a:t> </a:t>
            </a:r>
            <a:r>
              <a:rPr lang="en-US" sz="2800" dirty="0" err="1"/>
              <a:t>su</a:t>
            </a:r>
            <a:r>
              <a:rPr lang="en-US" sz="2800" dirty="0"/>
              <a:t> </a:t>
            </a:r>
            <a:r>
              <a:rPr lang="en-US" sz="2800" dirty="0" err="1"/>
              <a:t>jubilación</a:t>
            </a:r>
            <a:r>
              <a:rPr lang="en-US" sz="2800" dirty="0"/>
              <a:t>, ese </a:t>
            </a:r>
            <a:r>
              <a:rPr lang="en-US" sz="2800" dirty="0" err="1"/>
              <a:t>monto</a:t>
            </a:r>
            <a:r>
              <a:rPr lang="en-US" sz="2800" dirty="0"/>
              <a:t> se divide 75% que lo </a:t>
            </a:r>
            <a:r>
              <a:rPr lang="en-US" sz="2800" dirty="0" err="1"/>
              <a:t>asume</a:t>
            </a:r>
            <a:r>
              <a:rPr lang="en-US" sz="2800" dirty="0"/>
              <a:t> el </a:t>
            </a:r>
            <a:r>
              <a:rPr lang="en-US" sz="2800" dirty="0" err="1"/>
              <a:t>empleador</a:t>
            </a:r>
            <a:r>
              <a:rPr lang="en-US" sz="2800" dirty="0"/>
              <a:t> y 25% lo </a:t>
            </a:r>
            <a:r>
              <a:rPr lang="en-US" sz="2800" dirty="0" err="1"/>
              <a:t>toma</a:t>
            </a:r>
            <a:r>
              <a:rPr lang="en-US" sz="2800" dirty="0"/>
              <a:t> el </a:t>
            </a:r>
            <a:r>
              <a:rPr lang="en-US" sz="2800" dirty="0" err="1"/>
              <a:t>trabajador</a:t>
            </a:r>
            <a:r>
              <a:rPr lang="en-US" sz="2800" dirty="0"/>
              <a:t>.</a:t>
            </a:r>
          </a:p>
          <a:p>
            <a:endParaRPr lang="es-CO" dirty="0"/>
          </a:p>
        </p:txBody>
      </p:sp>
    </p:spTree>
    <p:extLst>
      <p:ext uri="{BB962C8B-B14F-4D97-AF65-F5344CB8AC3E}">
        <p14:creationId xmlns:p14="http://schemas.microsoft.com/office/powerpoint/2010/main" val="2941147832"/>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D91B51E-699C-4129-8F77-5953E40531F4}"/>
              </a:ext>
            </a:extLst>
          </p:cNvPr>
          <p:cNvSpPr>
            <a:spLocks noGrp="1"/>
          </p:cNvSpPr>
          <p:nvPr>
            <p:ph type="title"/>
          </p:nvPr>
        </p:nvSpPr>
        <p:spPr/>
        <p:txBody>
          <a:bodyPr/>
          <a:lstStyle/>
          <a:p>
            <a:endParaRPr lang="es-CO"/>
          </a:p>
        </p:txBody>
      </p:sp>
      <p:sp>
        <p:nvSpPr>
          <p:cNvPr id="3" name="Marcador de texto 2">
            <a:extLst>
              <a:ext uri="{FF2B5EF4-FFF2-40B4-BE49-F238E27FC236}">
                <a16:creationId xmlns:a16="http://schemas.microsoft.com/office/drawing/2014/main" id="{E09DD940-F9A1-4B73-811C-30A4CF3A40B1}"/>
              </a:ext>
            </a:extLst>
          </p:cNvPr>
          <p:cNvSpPr>
            <a:spLocks noGrp="1"/>
          </p:cNvSpPr>
          <p:nvPr>
            <p:ph type="body" idx="1"/>
          </p:nvPr>
        </p:nvSpPr>
        <p:spPr>
          <a:xfrm>
            <a:off x="504031" y="936625"/>
            <a:ext cx="8135937" cy="5184775"/>
          </a:xfrm>
        </p:spPr>
        <p:txBody>
          <a:bodyPr/>
          <a:lstStyle/>
          <a:p>
            <a:pPr algn="just"/>
            <a:r>
              <a:rPr lang="en-US" sz="2800" dirty="0"/>
              <a:t>Si </a:t>
            </a:r>
            <a:r>
              <a:rPr lang="en-US" sz="2800" dirty="0" err="1"/>
              <a:t>usted</a:t>
            </a:r>
            <a:r>
              <a:rPr lang="en-US" sz="2800" dirty="0"/>
              <a:t> </a:t>
            </a:r>
            <a:r>
              <a:rPr lang="en-US" sz="2800" dirty="0" err="1"/>
              <a:t>está</a:t>
            </a:r>
            <a:r>
              <a:rPr lang="en-US" sz="2800" dirty="0"/>
              <a:t> </a:t>
            </a:r>
            <a:r>
              <a:rPr lang="en-US" sz="2800" dirty="0" err="1"/>
              <a:t>en</a:t>
            </a:r>
            <a:r>
              <a:rPr lang="en-US" sz="2800" dirty="0"/>
              <a:t> el </a:t>
            </a:r>
            <a:r>
              <a:rPr lang="en-US" sz="2800" dirty="0" err="1"/>
              <a:t>componente</a:t>
            </a:r>
            <a:r>
              <a:rPr lang="en-US" sz="2800" dirty="0"/>
              <a:t> de prima media, y se </a:t>
            </a:r>
            <a:r>
              <a:rPr lang="en-US" sz="2800" dirty="0" err="1"/>
              <a:t>gana</a:t>
            </a:r>
            <a:r>
              <a:rPr lang="en-US" sz="2800" dirty="0"/>
              <a:t> hasta 2,3 </a:t>
            </a:r>
            <a:r>
              <a:rPr lang="en-US" sz="2800" dirty="0" err="1"/>
              <a:t>salarios</a:t>
            </a:r>
            <a:r>
              <a:rPr lang="en-US" sz="2800" dirty="0"/>
              <a:t> </a:t>
            </a:r>
            <a:r>
              <a:rPr lang="en-US" sz="2800" dirty="0" err="1"/>
              <a:t>mínimos</a:t>
            </a:r>
            <a:r>
              <a:rPr lang="en-US" sz="2800" dirty="0"/>
              <a:t>, sus </a:t>
            </a:r>
            <a:r>
              <a:rPr lang="en-US" sz="2800" dirty="0" err="1"/>
              <a:t>cotizaciones</a:t>
            </a:r>
            <a:r>
              <a:rPr lang="en-US" sz="2800" dirty="0"/>
              <a:t> se </a:t>
            </a:r>
            <a:r>
              <a:rPr lang="en-US" sz="2800" dirty="0" err="1"/>
              <a:t>destinarán</a:t>
            </a:r>
            <a:r>
              <a:rPr lang="en-US" sz="2800" dirty="0"/>
              <a:t> al “</a:t>
            </a:r>
            <a:r>
              <a:rPr lang="en-US" sz="2800" dirty="0" err="1"/>
              <a:t>fondo</a:t>
            </a:r>
            <a:r>
              <a:rPr lang="en-US" sz="2800" dirty="0"/>
              <a:t> </a:t>
            </a:r>
            <a:r>
              <a:rPr lang="en-US" sz="2800" dirty="0" err="1"/>
              <a:t>común</a:t>
            </a:r>
            <a:r>
              <a:rPr lang="en-US" sz="2800" dirty="0"/>
              <a:t> de </a:t>
            </a:r>
            <a:r>
              <a:rPr lang="en-US" sz="2800" dirty="0" err="1"/>
              <a:t>vejez</a:t>
            </a:r>
            <a:r>
              <a:rPr lang="en-US" sz="2800" dirty="0"/>
              <a:t>”, que es </a:t>
            </a:r>
            <a:r>
              <a:rPr lang="en-US" sz="2800" dirty="0" err="1"/>
              <a:t>administrado</a:t>
            </a:r>
            <a:r>
              <a:rPr lang="en-US" sz="2800" dirty="0"/>
              <a:t> por </a:t>
            </a:r>
            <a:r>
              <a:rPr lang="en-US" sz="2800" dirty="0" err="1"/>
              <a:t>Colpensiones</a:t>
            </a:r>
            <a:r>
              <a:rPr lang="en-US" sz="2800" dirty="0"/>
              <a:t>, y </a:t>
            </a:r>
            <a:r>
              <a:rPr lang="en-US" sz="2800" dirty="0" err="1"/>
              <a:t>también</a:t>
            </a:r>
            <a:r>
              <a:rPr lang="en-US" sz="2800" dirty="0"/>
              <a:t> al </a:t>
            </a:r>
            <a:r>
              <a:rPr lang="en-US" sz="2800" dirty="0" err="1"/>
              <a:t>fondo</a:t>
            </a:r>
            <a:r>
              <a:rPr lang="en-US" sz="2800" dirty="0"/>
              <a:t> del </a:t>
            </a:r>
            <a:r>
              <a:rPr lang="en-US" sz="2800" dirty="0" err="1"/>
              <a:t>ahorro</a:t>
            </a:r>
            <a:r>
              <a:rPr lang="en-US" sz="2800" dirty="0"/>
              <a:t> del pilar </a:t>
            </a:r>
            <a:r>
              <a:rPr lang="en-US" sz="2800" dirty="0" err="1"/>
              <a:t>contributivo</a:t>
            </a:r>
            <a:r>
              <a:rPr lang="en-US" sz="2800" dirty="0"/>
              <a:t>, que </a:t>
            </a:r>
            <a:r>
              <a:rPr lang="en-US" sz="2800" dirty="0" err="1"/>
              <a:t>será</a:t>
            </a:r>
            <a:r>
              <a:rPr lang="en-US" sz="2800" dirty="0"/>
              <a:t> </a:t>
            </a:r>
            <a:r>
              <a:rPr lang="en-US" sz="2800" dirty="0" err="1"/>
              <a:t>gestionado</a:t>
            </a:r>
            <a:r>
              <a:rPr lang="en-US" sz="2800" dirty="0"/>
              <a:t> por el Banco de la </a:t>
            </a:r>
            <a:r>
              <a:rPr lang="en-US" sz="2800" dirty="0" err="1"/>
              <a:t>República</a:t>
            </a:r>
            <a:r>
              <a:rPr lang="en-US" sz="2800" dirty="0"/>
              <a:t>.</a:t>
            </a:r>
          </a:p>
          <a:p>
            <a:pPr algn="just"/>
            <a:r>
              <a:rPr lang="en-US" sz="2800" dirty="0" err="1"/>
              <a:t>Dichos</a:t>
            </a:r>
            <a:r>
              <a:rPr lang="en-US" sz="2800" dirty="0"/>
              <a:t> </a:t>
            </a:r>
            <a:r>
              <a:rPr lang="en-US" sz="2800" dirty="0" err="1"/>
              <a:t>recursos</a:t>
            </a:r>
            <a:r>
              <a:rPr lang="en-US" sz="2800" dirty="0"/>
              <a:t> se </a:t>
            </a:r>
            <a:r>
              <a:rPr lang="en-US" sz="2800" dirty="0" err="1"/>
              <a:t>distribuirán</a:t>
            </a:r>
            <a:r>
              <a:rPr lang="en-US" sz="2800" dirty="0"/>
              <a:t> de la </a:t>
            </a:r>
            <a:r>
              <a:rPr lang="en-US" sz="2800" dirty="0" err="1"/>
              <a:t>siguiente</a:t>
            </a:r>
            <a:r>
              <a:rPr lang="en-US" sz="2800" dirty="0"/>
              <a:t> </a:t>
            </a:r>
            <a:r>
              <a:rPr lang="en-US" sz="2800" dirty="0" err="1"/>
              <a:t>manera</a:t>
            </a:r>
            <a:r>
              <a:rPr lang="en-US" sz="2800" dirty="0"/>
              <a:t>: </a:t>
            </a:r>
            <a:r>
              <a:rPr lang="en-US" sz="2800" dirty="0" err="1"/>
              <a:t>tres</a:t>
            </a:r>
            <a:r>
              <a:rPr lang="en-US" sz="2800" dirty="0"/>
              <a:t> puntos (3%) para </a:t>
            </a:r>
            <a:r>
              <a:rPr lang="en-US" sz="2800" dirty="0" err="1"/>
              <a:t>financiar</a:t>
            </a:r>
            <a:r>
              <a:rPr lang="en-US" sz="2800" dirty="0"/>
              <a:t> los</a:t>
            </a:r>
          </a:p>
          <a:p>
            <a:endParaRPr lang="es-CO" dirty="0"/>
          </a:p>
        </p:txBody>
      </p:sp>
    </p:spTree>
    <p:extLst>
      <p:ext uri="{BB962C8B-B14F-4D97-AF65-F5344CB8AC3E}">
        <p14:creationId xmlns:p14="http://schemas.microsoft.com/office/powerpoint/2010/main" val="899922224"/>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70AC57B-922A-45E4-B95A-7ADEE6CF82F2}"/>
              </a:ext>
            </a:extLst>
          </p:cNvPr>
          <p:cNvSpPr>
            <a:spLocks noGrp="1"/>
          </p:cNvSpPr>
          <p:nvPr>
            <p:ph type="title"/>
          </p:nvPr>
        </p:nvSpPr>
        <p:spPr/>
        <p:txBody>
          <a:bodyPr/>
          <a:lstStyle/>
          <a:p>
            <a:endParaRPr lang="es-CO"/>
          </a:p>
        </p:txBody>
      </p:sp>
      <p:sp>
        <p:nvSpPr>
          <p:cNvPr id="3" name="Marcador de texto 2">
            <a:extLst>
              <a:ext uri="{FF2B5EF4-FFF2-40B4-BE49-F238E27FC236}">
                <a16:creationId xmlns:a16="http://schemas.microsoft.com/office/drawing/2014/main" id="{6703BE03-B631-447F-A757-2D4BF0E9EAE8}"/>
              </a:ext>
            </a:extLst>
          </p:cNvPr>
          <p:cNvSpPr>
            <a:spLocks noGrp="1"/>
          </p:cNvSpPr>
          <p:nvPr>
            <p:ph type="body" idx="1"/>
          </p:nvPr>
        </p:nvSpPr>
        <p:spPr/>
        <p:txBody>
          <a:bodyPr/>
          <a:lstStyle/>
          <a:p>
            <a:pPr algn="just"/>
            <a:r>
              <a:rPr lang="en-US" dirty="0" err="1"/>
              <a:t>G</a:t>
            </a:r>
            <a:r>
              <a:rPr lang="en-US" sz="2800" dirty="0" err="1"/>
              <a:t>astos</a:t>
            </a:r>
            <a:r>
              <a:rPr lang="en-US" sz="2800" dirty="0"/>
              <a:t> de </a:t>
            </a:r>
            <a:r>
              <a:rPr lang="en-US" sz="2800" dirty="0" err="1"/>
              <a:t>administración</a:t>
            </a:r>
            <a:r>
              <a:rPr lang="en-US" sz="2800" dirty="0"/>
              <a:t> </a:t>
            </a:r>
            <a:r>
              <a:rPr lang="en-US" sz="2800" dirty="0" err="1"/>
              <a:t>en</a:t>
            </a:r>
            <a:r>
              <a:rPr lang="en-US" sz="2800" dirty="0"/>
              <a:t> el </a:t>
            </a:r>
            <a:r>
              <a:rPr lang="en-US" sz="2800" dirty="0" err="1"/>
              <a:t>componente</a:t>
            </a:r>
            <a:r>
              <a:rPr lang="en-US" sz="2800" dirty="0"/>
              <a:t> de prima media, del pilar </a:t>
            </a:r>
            <a:r>
              <a:rPr lang="en-US" sz="2800" dirty="0" err="1"/>
              <a:t>contributivo</a:t>
            </a:r>
            <a:r>
              <a:rPr lang="en-US" sz="2800" dirty="0"/>
              <a:t>, y </a:t>
            </a:r>
            <a:r>
              <a:rPr lang="en-US" sz="2800" dirty="0" err="1"/>
              <a:t>cubre</a:t>
            </a:r>
            <a:r>
              <a:rPr lang="en-US" sz="2800" dirty="0"/>
              <a:t> el </a:t>
            </a:r>
            <a:r>
              <a:rPr lang="en-US" sz="2800" dirty="0" err="1"/>
              <a:t>pago</a:t>
            </a:r>
            <a:r>
              <a:rPr lang="en-US" sz="2800" dirty="0"/>
              <a:t> de los </a:t>
            </a:r>
            <a:r>
              <a:rPr lang="en-US" sz="2800" dirty="0" err="1"/>
              <a:t>seguros</a:t>
            </a:r>
            <a:r>
              <a:rPr lang="en-US" sz="2800" dirty="0"/>
              <a:t> </a:t>
            </a:r>
            <a:r>
              <a:rPr lang="en-US" sz="2800" dirty="0" err="1"/>
              <a:t>previsionales</a:t>
            </a:r>
            <a:r>
              <a:rPr lang="en-US" sz="2800" dirty="0"/>
              <a:t>, </a:t>
            </a:r>
            <a:r>
              <a:rPr lang="en-US" sz="2800" dirty="0" err="1"/>
              <a:t>esto</a:t>
            </a:r>
            <a:r>
              <a:rPr lang="en-US" sz="2800" dirty="0"/>
              <a:t> </a:t>
            </a:r>
            <a:r>
              <a:rPr lang="en-US" sz="2800" dirty="0" err="1"/>
              <a:t>último</a:t>
            </a:r>
            <a:r>
              <a:rPr lang="en-US" sz="2800" dirty="0"/>
              <a:t> es una </a:t>
            </a:r>
            <a:r>
              <a:rPr lang="en-US" sz="2800" dirty="0" err="1"/>
              <a:t>póliza</a:t>
            </a:r>
            <a:r>
              <a:rPr lang="en-US" sz="2800" dirty="0"/>
              <a:t> que </a:t>
            </a:r>
            <a:r>
              <a:rPr lang="en-US" sz="2800" dirty="0" err="1"/>
              <a:t>garantiza</a:t>
            </a:r>
            <a:r>
              <a:rPr lang="en-US" sz="2800" dirty="0"/>
              <a:t> el </a:t>
            </a:r>
            <a:r>
              <a:rPr lang="en-US" sz="2800" dirty="0" err="1"/>
              <a:t>pago</a:t>
            </a:r>
            <a:r>
              <a:rPr lang="en-US" sz="2800" dirty="0"/>
              <a:t> de las </a:t>
            </a:r>
            <a:r>
              <a:rPr lang="en-US" sz="2800" dirty="0" err="1"/>
              <a:t>pensiones</a:t>
            </a:r>
            <a:endParaRPr lang="en-US" dirty="0"/>
          </a:p>
          <a:p>
            <a:pPr algn="just"/>
            <a:endParaRPr lang="en-US" sz="2800" dirty="0"/>
          </a:p>
          <a:p>
            <a:pPr algn="just"/>
            <a:r>
              <a:rPr lang="en-US" sz="2800" dirty="0"/>
              <a:t>Para </a:t>
            </a:r>
            <a:r>
              <a:rPr lang="en-US" sz="2800" dirty="0" err="1"/>
              <a:t>quienes</a:t>
            </a:r>
            <a:r>
              <a:rPr lang="en-US" sz="2800" dirty="0"/>
              <a:t> </a:t>
            </a:r>
            <a:r>
              <a:rPr lang="en-US" sz="2800" dirty="0" err="1"/>
              <a:t>tienen</a:t>
            </a:r>
            <a:r>
              <a:rPr lang="en-US" sz="2800" dirty="0"/>
              <a:t> </a:t>
            </a:r>
            <a:r>
              <a:rPr lang="en-US" sz="2800" dirty="0" err="1"/>
              <a:t>ahorro</a:t>
            </a:r>
            <a:r>
              <a:rPr lang="en-US" sz="2800" dirty="0"/>
              <a:t> individual, y </a:t>
            </a:r>
            <a:r>
              <a:rPr lang="en-US" sz="2800" dirty="0" err="1"/>
              <a:t>devenguen</a:t>
            </a:r>
            <a:r>
              <a:rPr lang="en-US" sz="2800" dirty="0"/>
              <a:t> entre 2,3 y 25 </a:t>
            </a:r>
            <a:r>
              <a:rPr lang="en-US" sz="2800" dirty="0" err="1"/>
              <a:t>salarios</a:t>
            </a:r>
            <a:r>
              <a:rPr lang="en-US" sz="2800" dirty="0"/>
              <a:t> </a:t>
            </a:r>
            <a:r>
              <a:rPr lang="en-US" sz="2800" dirty="0" err="1"/>
              <a:t>mínimos</a:t>
            </a:r>
            <a:r>
              <a:rPr lang="en-US" sz="2800" dirty="0"/>
              <a:t>, 13,2% de </a:t>
            </a:r>
            <a:r>
              <a:rPr lang="en-US" sz="2800" dirty="0" err="1"/>
              <a:t>su</a:t>
            </a:r>
            <a:r>
              <a:rPr lang="en-US" sz="2800" dirty="0"/>
              <a:t> </a:t>
            </a:r>
            <a:r>
              <a:rPr lang="en-US" sz="2800" dirty="0" err="1"/>
              <a:t>cotización</a:t>
            </a:r>
            <a:r>
              <a:rPr lang="en-US" sz="2800" dirty="0"/>
              <a:t>, se </a:t>
            </a:r>
            <a:r>
              <a:rPr lang="en-US" sz="2800" dirty="0" err="1"/>
              <a:t>destinará</a:t>
            </a:r>
            <a:r>
              <a:rPr lang="en-US" sz="2800" dirty="0"/>
              <a:t> para </a:t>
            </a:r>
            <a:r>
              <a:rPr lang="en-US" sz="2800" dirty="0" err="1"/>
              <a:t>financiar</a:t>
            </a:r>
            <a:r>
              <a:rPr lang="en-US" sz="2800" dirty="0"/>
              <a:t> el </a:t>
            </a:r>
            <a:r>
              <a:rPr lang="en-US" sz="2800" dirty="0" err="1"/>
              <a:t>fondo</a:t>
            </a:r>
            <a:r>
              <a:rPr lang="en-US" sz="2800" dirty="0"/>
              <a:t> de </a:t>
            </a:r>
            <a:r>
              <a:rPr lang="en-US" sz="2800" dirty="0" err="1"/>
              <a:t>ahorro</a:t>
            </a:r>
            <a:r>
              <a:rPr lang="en-US" sz="2800" dirty="0"/>
              <a:t> del Banco de la </a:t>
            </a:r>
            <a:r>
              <a:rPr lang="en-US" sz="2800" dirty="0" err="1"/>
              <a:t>República</a:t>
            </a:r>
            <a:r>
              <a:rPr lang="en-US" sz="2800" dirty="0"/>
              <a:t>. A </a:t>
            </a:r>
            <a:r>
              <a:rPr lang="en-US" sz="2800" dirty="0" err="1"/>
              <a:t>eso</a:t>
            </a:r>
            <a:r>
              <a:rPr lang="en-US" sz="2800" dirty="0"/>
              <a:t> se le </a:t>
            </a:r>
            <a:r>
              <a:rPr lang="en-US" sz="2800" dirty="0" err="1"/>
              <a:t>suma</a:t>
            </a:r>
            <a:r>
              <a:rPr lang="en-US" sz="2800" dirty="0"/>
              <a:t>, 0,8% que </a:t>
            </a:r>
            <a:r>
              <a:rPr lang="en-US" sz="2800" dirty="0" err="1"/>
              <a:t>costeará</a:t>
            </a:r>
            <a:r>
              <a:rPr lang="en-US" sz="2800" dirty="0"/>
              <a:t> los </a:t>
            </a:r>
            <a:r>
              <a:rPr lang="en-US" sz="2800" dirty="0" err="1"/>
              <a:t>gastos</a:t>
            </a:r>
            <a:r>
              <a:rPr lang="en-US" sz="2800" dirty="0"/>
              <a:t> de </a:t>
            </a:r>
            <a:r>
              <a:rPr lang="en-US" sz="2800" dirty="0" err="1"/>
              <a:t>administración</a:t>
            </a:r>
            <a:r>
              <a:rPr lang="en-US" sz="2800" dirty="0"/>
              <a:t> </a:t>
            </a:r>
            <a:r>
              <a:rPr lang="en-US" sz="2800" dirty="0" err="1"/>
              <a:t>en</a:t>
            </a:r>
            <a:r>
              <a:rPr lang="en-US" sz="2800" dirty="0"/>
              <a:t> el </a:t>
            </a:r>
            <a:r>
              <a:rPr lang="en-US" sz="2800" dirty="0" err="1"/>
              <a:t>componente</a:t>
            </a:r>
            <a:r>
              <a:rPr lang="en-US" sz="2800" dirty="0"/>
              <a:t> de </a:t>
            </a:r>
            <a:r>
              <a:rPr lang="en-US" sz="2800" dirty="0" err="1"/>
              <a:t>ahorro</a:t>
            </a:r>
            <a:r>
              <a:rPr lang="en-US" sz="2800" dirty="0"/>
              <a:t> individual del pilar </a:t>
            </a:r>
            <a:r>
              <a:rPr lang="en-US" sz="2800" dirty="0" err="1"/>
              <a:t>contributivo</a:t>
            </a:r>
            <a:r>
              <a:rPr lang="en-US" sz="2800" dirty="0"/>
              <a:t>.</a:t>
            </a:r>
          </a:p>
          <a:p>
            <a:endParaRPr lang="es-CO" dirty="0"/>
          </a:p>
        </p:txBody>
      </p:sp>
    </p:spTree>
    <p:extLst>
      <p:ext uri="{BB962C8B-B14F-4D97-AF65-F5344CB8AC3E}">
        <p14:creationId xmlns:p14="http://schemas.microsoft.com/office/powerpoint/2010/main" val="3933305609"/>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304617B-4381-4672-BD5A-43012B14C253}"/>
              </a:ext>
            </a:extLst>
          </p:cNvPr>
          <p:cNvSpPr>
            <a:spLocks noGrp="1"/>
          </p:cNvSpPr>
          <p:nvPr>
            <p:ph type="title"/>
          </p:nvPr>
        </p:nvSpPr>
        <p:spPr>
          <a:xfrm>
            <a:off x="2051050" y="332656"/>
            <a:ext cx="7092950" cy="992196"/>
          </a:xfrm>
        </p:spPr>
        <p:txBody>
          <a:bodyPr/>
          <a:lstStyle/>
          <a:p>
            <a:r>
              <a:rPr lang="en-US" dirty="0"/>
              <a:t>¿</a:t>
            </a:r>
            <a:r>
              <a:rPr lang="en-US" dirty="0" err="1"/>
              <a:t>Quiénes</a:t>
            </a:r>
            <a:r>
              <a:rPr lang="en-US" dirty="0"/>
              <a:t> </a:t>
            </a:r>
            <a:r>
              <a:rPr lang="en-US" dirty="0" err="1"/>
              <a:t>administrarán</a:t>
            </a:r>
            <a:r>
              <a:rPr lang="en-US" dirty="0"/>
              <a:t> los </a:t>
            </a:r>
            <a:r>
              <a:rPr lang="en-US" dirty="0" err="1"/>
              <a:t>recursos</a:t>
            </a:r>
            <a:r>
              <a:rPr lang="en-US" dirty="0"/>
              <a:t> de las </a:t>
            </a:r>
            <a:r>
              <a:rPr lang="en-US" dirty="0" err="1"/>
              <a:t>pensiones</a:t>
            </a:r>
            <a:r>
              <a:rPr lang="en-US" dirty="0"/>
              <a:t>?</a:t>
            </a:r>
            <a:endParaRPr lang="es-CO" dirty="0"/>
          </a:p>
        </p:txBody>
      </p:sp>
      <p:sp>
        <p:nvSpPr>
          <p:cNvPr id="3" name="Marcador de texto 2">
            <a:extLst>
              <a:ext uri="{FF2B5EF4-FFF2-40B4-BE49-F238E27FC236}">
                <a16:creationId xmlns:a16="http://schemas.microsoft.com/office/drawing/2014/main" id="{6012BA20-5EC4-4EC2-806A-45431969EB29}"/>
              </a:ext>
            </a:extLst>
          </p:cNvPr>
          <p:cNvSpPr>
            <a:spLocks noGrp="1"/>
          </p:cNvSpPr>
          <p:nvPr>
            <p:ph type="body" idx="1"/>
          </p:nvPr>
        </p:nvSpPr>
        <p:spPr/>
        <p:txBody>
          <a:bodyPr/>
          <a:lstStyle/>
          <a:p>
            <a:pPr algn="just"/>
            <a:r>
              <a:rPr lang="en-US" sz="2800" dirty="0"/>
              <a:t>El </a:t>
            </a:r>
            <a:r>
              <a:rPr lang="en-US" sz="2800" dirty="0" err="1"/>
              <a:t>Fondo</a:t>
            </a:r>
            <a:r>
              <a:rPr lang="en-US" sz="2800" dirty="0"/>
              <a:t> de </a:t>
            </a:r>
            <a:r>
              <a:rPr lang="en-US" sz="2800" dirty="0" err="1"/>
              <a:t>Ahorro</a:t>
            </a:r>
            <a:r>
              <a:rPr lang="en-US" sz="2800" dirty="0"/>
              <a:t> del Pilar </a:t>
            </a:r>
            <a:r>
              <a:rPr lang="en-US" sz="2800" dirty="0" err="1"/>
              <a:t>Contributivo</a:t>
            </a:r>
            <a:r>
              <a:rPr lang="en-US" sz="2800" dirty="0"/>
              <a:t>, </a:t>
            </a:r>
            <a:r>
              <a:rPr lang="en-US" sz="2800" dirty="0" err="1"/>
              <a:t>será</a:t>
            </a:r>
            <a:r>
              <a:rPr lang="en-US" sz="2800" dirty="0"/>
              <a:t> </a:t>
            </a:r>
            <a:r>
              <a:rPr lang="en-US" sz="2800" dirty="0" err="1"/>
              <a:t>administrado</a:t>
            </a:r>
            <a:r>
              <a:rPr lang="en-US" sz="2800" dirty="0"/>
              <a:t> por el Banco de la </a:t>
            </a:r>
            <a:r>
              <a:rPr lang="en-US" sz="2800" dirty="0" err="1"/>
              <a:t>República</a:t>
            </a:r>
            <a:r>
              <a:rPr lang="en-US" sz="2800" dirty="0"/>
              <a:t>, el </a:t>
            </a:r>
            <a:r>
              <a:rPr lang="en-US" sz="2800" dirty="0" err="1"/>
              <a:t>cual</a:t>
            </a:r>
            <a:r>
              <a:rPr lang="en-US" sz="2800" dirty="0"/>
              <a:t> se </a:t>
            </a:r>
            <a:r>
              <a:rPr lang="en-US" sz="2800" dirty="0" err="1"/>
              <a:t>encargará</a:t>
            </a:r>
            <a:r>
              <a:rPr lang="en-US" sz="2800" dirty="0"/>
              <a:t> de </a:t>
            </a:r>
            <a:r>
              <a:rPr lang="en-US" sz="2800" dirty="0" err="1"/>
              <a:t>todas</a:t>
            </a:r>
            <a:r>
              <a:rPr lang="en-US" sz="2800" dirty="0"/>
              <a:t> las </a:t>
            </a:r>
            <a:r>
              <a:rPr lang="en-US" sz="2800" dirty="0" err="1"/>
              <a:t>labores</a:t>
            </a:r>
            <a:r>
              <a:rPr lang="en-US" sz="2800" dirty="0"/>
              <a:t> </a:t>
            </a:r>
            <a:r>
              <a:rPr lang="en-US" sz="2800" dirty="0" err="1"/>
              <a:t>pertinentes</a:t>
            </a:r>
            <a:r>
              <a:rPr lang="en-US" sz="2800" dirty="0"/>
              <a:t> a la </a:t>
            </a:r>
            <a:r>
              <a:rPr lang="en-US" sz="2800" dirty="0" err="1"/>
              <a:t>administración</a:t>
            </a:r>
            <a:r>
              <a:rPr lang="en-US" sz="2800" dirty="0"/>
              <a:t> del </a:t>
            </a:r>
            <a:r>
              <a:rPr lang="en-US" sz="2800" dirty="0" err="1"/>
              <a:t>fondo</a:t>
            </a:r>
            <a:r>
              <a:rPr lang="en-US" sz="2800" dirty="0"/>
              <a:t>, </a:t>
            </a:r>
            <a:r>
              <a:rPr lang="en-US" sz="2800" dirty="0" err="1"/>
              <a:t>incluyendo</a:t>
            </a:r>
            <a:r>
              <a:rPr lang="en-US" sz="2800" dirty="0"/>
              <a:t> la </a:t>
            </a:r>
            <a:r>
              <a:rPr lang="en-US" sz="2800" dirty="0" err="1"/>
              <a:t>gestión</a:t>
            </a:r>
            <a:r>
              <a:rPr lang="en-US" sz="2800" dirty="0"/>
              <a:t> de </a:t>
            </a:r>
            <a:r>
              <a:rPr lang="en-US" sz="2800" dirty="0" err="1"/>
              <a:t>inversión</a:t>
            </a:r>
            <a:r>
              <a:rPr lang="en-US" sz="2800" dirty="0"/>
              <a:t>, </a:t>
            </a:r>
            <a:r>
              <a:rPr lang="en-US" sz="2800" dirty="0" err="1"/>
              <a:t>administración</a:t>
            </a:r>
            <a:r>
              <a:rPr lang="en-US" sz="2800" dirty="0"/>
              <a:t> de </a:t>
            </a:r>
            <a:r>
              <a:rPr lang="en-US" sz="2800" dirty="0" err="1"/>
              <a:t>riesgos</a:t>
            </a:r>
            <a:r>
              <a:rPr lang="en-US" sz="2800" dirty="0"/>
              <a:t> y </a:t>
            </a:r>
            <a:r>
              <a:rPr lang="en-US" sz="2800" dirty="0" err="1"/>
              <a:t>cualquiera</a:t>
            </a:r>
            <a:r>
              <a:rPr lang="en-US" sz="2800" dirty="0"/>
              <a:t> </a:t>
            </a:r>
            <a:r>
              <a:rPr lang="en-US" sz="2800" dirty="0" err="1"/>
              <a:t>otra</a:t>
            </a:r>
            <a:r>
              <a:rPr lang="en-US" sz="2800" dirty="0"/>
              <a:t> </a:t>
            </a:r>
            <a:r>
              <a:rPr lang="en-US" sz="2800" dirty="0" err="1"/>
              <a:t>necesaria</a:t>
            </a:r>
            <a:r>
              <a:rPr lang="en-US" sz="2800" dirty="0"/>
              <a:t> para el </a:t>
            </a:r>
            <a:r>
              <a:rPr lang="en-US" sz="2800" dirty="0" err="1"/>
              <a:t>adecuado</a:t>
            </a:r>
            <a:r>
              <a:rPr lang="en-US" sz="2800" dirty="0"/>
              <a:t> </a:t>
            </a:r>
            <a:r>
              <a:rPr lang="en-US" sz="2800" dirty="0" err="1"/>
              <a:t>funcionamiento</a:t>
            </a:r>
            <a:r>
              <a:rPr lang="en-US" sz="2800" dirty="0"/>
              <a:t> de </a:t>
            </a:r>
            <a:r>
              <a:rPr lang="en-US" sz="2800" dirty="0" err="1"/>
              <a:t>este</a:t>
            </a:r>
            <a:r>
              <a:rPr lang="en-US" sz="2800" dirty="0"/>
              <a:t>. Por </a:t>
            </a:r>
            <a:r>
              <a:rPr lang="en-US" sz="2800" dirty="0" err="1"/>
              <a:t>otro</a:t>
            </a:r>
            <a:r>
              <a:rPr lang="en-US" sz="2800" dirty="0"/>
              <a:t> </a:t>
            </a:r>
            <a:r>
              <a:rPr lang="en-US" sz="2800" dirty="0" err="1"/>
              <a:t>lado</a:t>
            </a:r>
            <a:r>
              <a:rPr lang="en-US" sz="2800" dirty="0"/>
              <a:t>, </a:t>
            </a:r>
            <a:r>
              <a:rPr lang="en-US" sz="2800" dirty="0" err="1"/>
              <a:t>Colpensiones</a:t>
            </a:r>
            <a:r>
              <a:rPr lang="en-US" sz="2800" dirty="0"/>
              <a:t> </a:t>
            </a:r>
            <a:r>
              <a:rPr lang="en-US" sz="2800" dirty="0" err="1"/>
              <a:t>administrará</a:t>
            </a:r>
            <a:r>
              <a:rPr lang="en-US" sz="2800" dirty="0"/>
              <a:t> el </a:t>
            </a:r>
            <a:r>
              <a:rPr lang="en-US" sz="2800" dirty="0" err="1"/>
              <a:t>Componente</a:t>
            </a:r>
            <a:r>
              <a:rPr lang="en-US" sz="2800" dirty="0"/>
              <a:t> de Prima Media del Pilar </a:t>
            </a:r>
            <a:r>
              <a:rPr lang="en-US" sz="2800" dirty="0" err="1"/>
              <a:t>Contributivo</a:t>
            </a:r>
            <a:r>
              <a:rPr lang="en-US" sz="2800" dirty="0"/>
              <a:t>, </a:t>
            </a:r>
            <a:r>
              <a:rPr lang="en-US" sz="2800" dirty="0" err="1"/>
              <a:t>tal</a:t>
            </a:r>
            <a:r>
              <a:rPr lang="en-US" sz="2800" dirty="0"/>
              <a:t> </a:t>
            </a:r>
            <a:r>
              <a:rPr lang="en-US" sz="2800" dirty="0" err="1"/>
              <a:t>como</a:t>
            </a:r>
            <a:r>
              <a:rPr lang="en-US" sz="2800" dirty="0"/>
              <a:t> lo </a:t>
            </a:r>
            <a:r>
              <a:rPr lang="en-US" sz="2800" dirty="0" err="1"/>
              <a:t>venía</a:t>
            </a:r>
            <a:r>
              <a:rPr lang="en-US" sz="2800" dirty="0"/>
              <a:t> </a:t>
            </a:r>
            <a:r>
              <a:rPr lang="en-US" sz="2800" dirty="0" err="1"/>
              <a:t>haciendo</a:t>
            </a:r>
            <a:r>
              <a:rPr lang="en-US" sz="2800" dirty="0"/>
              <a:t>, </a:t>
            </a:r>
            <a:r>
              <a:rPr lang="en-US" sz="2800" dirty="0" err="1"/>
              <a:t>pero</a:t>
            </a:r>
            <a:r>
              <a:rPr lang="en-US" sz="2800" dirty="0"/>
              <a:t> con </a:t>
            </a:r>
            <a:r>
              <a:rPr lang="en-US" sz="2800" dirty="0" err="1"/>
              <a:t>nuevas</a:t>
            </a:r>
            <a:r>
              <a:rPr lang="en-US" sz="2800" dirty="0"/>
              <a:t> </a:t>
            </a:r>
            <a:r>
              <a:rPr lang="en-US" sz="2800" dirty="0" err="1"/>
              <a:t>obligaciones</a:t>
            </a:r>
            <a:r>
              <a:rPr lang="en-US" sz="2800" dirty="0"/>
              <a:t>.</a:t>
            </a:r>
          </a:p>
          <a:p>
            <a:endParaRPr lang="en-US" sz="2800" dirty="0"/>
          </a:p>
          <a:p>
            <a:endParaRPr lang="es-CO" dirty="0"/>
          </a:p>
        </p:txBody>
      </p:sp>
    </p:spTree>
    <p:extLst>
      <p:ext uri="{BB962C8B-B14F-4D97-AF65-F5344CB8AC3E}">
        <p14:creationId xmlns:p14="http://schemas.microsoft.com/office/powerpoint/2010/main" val="3151989549"/>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86F0D3D-BDA2-4B52-B39C-D86F8583FAEA}"/>
              </a:ext>
            </a:extLst>
          </p:cNvPr>
          <p:cNvSpPr>
            <a:spLocks noGrp="1"/>
          </p:cNvSpPr>
          <p:nvPr>
            <p:ph type="title"/>
          </p:nvPr>
        </p:nvSpPr>
        <p:spPr>
          <a:xfrm>
            <a:off x="1563908" y="152964"/>
            <a:ext cx="7092950" cy="992196"/>
          </a:xfrm>
        </p:spPr>
        <p:txBody>
          <a:bodyPr/>
          <a:lstStyle/>
          <a:p>
            <a:r>
              <a:rPr lang="en-US" dirty="0"/>
              <a:t>¿A </a:t>
            </a:r>
            <a:r>
              <a:rPr lang="en-US" dirty="0" err="1"/>
              <a:t>dónde</a:t>
            </a:r>
            <a:r>
              <a:rPr lang="en-US" dirty="0"/>
              <a:t> van los </a:t>
            </a:r>
            <a:r>
              <a:rPr lang="en-US" dirty="0" err="1"/>
              <a:t>ahorros</a:t>
            </a:r>
            <a:r>
              <a:rPr lang="en-US" dirty="0"/>
              <a:t> de los que </a:t>
            </a:r>
            <a:r>
              <a:rPr lang="en-US" dirty="0" err="1"/>
              <a:t>ganan</a:t>
            </a:r>
            <a:r>
              <a:rPr lang="en-US" dirty="0"/>
              <a:t> </a:t>
            </a:r>
            <a:r>
              <a:rPr lang="en-US" dirty="0" err="1"/>
              <a:t>más</a:t>
            </a:r>
            <a:r>
              <a:rPr lang="en-US" dirty="0"/>
              <a:t> de 2,3 </a:t>
            </a:r>
            <a:r>
              <a:rPr lang="en-US" dirty="0" err="1"/>
              <a:t>salarios</a:t>
            </a:r>
            <a:r>
              <a:rPr lang="en-US" dirty="0"/>
              <a:t>?</a:t>
            </a:r>
            <a:endParaRPr lang="es-CO" dirty="0"/>
          </a:p>
        </p:txBody>
      </p:sp>
      <p:sp>
        <p:nvSpPr>
          <p:cNvPr id="3" name="Marcador de texto 2">
            <a:extLst>
              <a:ext uri="{FF2B5EF4-FFF2-40B4-BE49-F238E27FC236}">
                <a16:creationId xmlns:a16="http://schemas.microsoft.com/office/drawing/2014/main" id="{9E6BDD20-574A-4875-AE81-8CF42B1274E8}"/>
              </a:ext>
            </a:extLst>
          </p:cNvPr>
          <p:cNvSpPr>
            <a:spLocks noGrp="1"/>
          </p:cNvSpPr>
          <p:nvPr>
            <p:ph type="body" idx="1"/>
          </p:nvPr>
        </p:nvSpPr>
        <p:spPr/>
        <p:txBody>
          <a:bodyPr/>
          <a:lstStyle/>
          <a:p>
            <a:pPr algn="just"/>
            <a:r>
              <a:rPr lang="en-US" sz="2800" dirty="0"/>
              <a:t>De </a:t>
            </a:r>
            <a:r>
              <a:rPr lang="en-US" sz="2800" dirty="0" err="1"/>
              <a:t>acuerdo</a:t>
            </a:r>
            <a:r>
              <a:rPr lang="en-US" sz="2800" dirty="0"/>
              <a:t> con el </a:t>
            </a:r>
            <a:r>
              <a:rPr lang="en-US" sz="2800" dirty="0" err="1"/>
              <a:t>artículo</a:t>
            </a:r>
            <a:r>
              <a:rPr lang="en-US" sz="2800" dirty="0"/>
              <a:t> 12, tanto </a:t>
            </a:r>
            <a:r>
              <a:rPr lang="en-US" sz="2800" dirty="0" err="1"/>
              <a:t>trabajadores</a:t>
            </a:r>
            <a:r>
              <a:rPr lang="en-US" sz="2800" dirty="0"/>
              <a:t> </a:t>
            </a:r>
            <a:r>
              <a:rPr lang="en-US" sz="2800" dirty="0" err="1"/>
              <a:t>dependientes</a:t>
            </a:r>
            <a:r>
              <a:rPr lang="en-US" sz="2800" dirty="0"/>
              <a:t> </a:t>
            </a:r>
            <a:r>
              <a:rPr lang="en-US" sz="2800" dirty="0" err="1"/>
              <a:t>como</a:t>
            </a:r>
            <a:r>
              <a:rPr lang="en-US" sz="2800" dirty="0"/>
              <a:t> </a:t>
            </a:r>
            <a:r>
              <a:rPr lang="en-US" sz="2800" dirty="0" err="1"/>
              <a:t>independientes</a:t>
            </a:r>
            <a:r>
              <a:rPr lang="en-US" sz="2800" dirty="0"/>
              <a:t>, que </a:t>
            </a:r>
            <a:r>
              <a:rPr lang="en-US" sz="2800" dirty="0" err="1"/>
              <a:t>devenguen</a:t>
            </a:r>
            <a:r>
              <a:rPr lang="en-US" sz="2800" dirty="0"/>
              <a:t> </a:t>
            </a:r>
            <a:r>
              <a:rPr lang="en-US" sz="2800" dirty="0" err="1"/>
              <a:t>más</a:t>
            </a:r>
            <a:r>
              <a:rPr lang="en-US" sz="2800" dirty="0"/>
              <a:t> de 2,3 </a:t>
            </a:r>
            <a:r>
              <a:rPr lang="en-US" sz="2800" dirty="0" err="1"/>
              <a:t>salarios</a:t>
            </a:r>
            <a:r>
              <a:rPr lang="en-US" sz="2800" dirty="0"/>
              <a:t> </a:t>
            </a:r>
            <a:r>
              <a:rPr lang="en-US" sz="2800" dirty="0" err="1"/>
              <a:t>tendrán</a:t>
            </a:r>
            <a:r>
              <a:rPr lang="en-US" sz="2800" dirty="0"/>
              <a:t> que </a:t>
            </a:r>
            <a:r>
              <a:rPr lang="en-US" sz="2800" dirty="0" err="1"/>
              <a:t>seleccionar</a:t>
            </a:r>
            <a:r>
              <a:rPr lang="en-US" sz="2800" dirty="0"/>
              <a:t> </a:t>
            </a:r>
            <a:r>
              <a:rPr lang="en-US" sz="2800" dirty="0" err="1"/>
              <a:t>su</a:t>
            </a:r>
            <a:r>
              <a:rPr lang="en-US" sz="2800" dirty="0"/>
              <a:t> </a:t>
            </a:r>
            <a:r>
              <a:rPr lang="en-US" sz="2800" dirty="0" err="1"/>
              <a:t>administradora</a:t>
            </a:r>
            <a:r>
              <a:rPr lang="en-US" sz="2800" dirty="0"/>
              <a:t> de </a:t>
            </a:r>
            <a:r>
              <a:rPr lang="en-US" sz="2800" dirty="0" err="1"/>
              <a:t>fondo</a:t>
            </a:r>
            <a:r>
              <a:rPr lang="en-US" sz="2800" dirty="0"/>
              <a:t> de </a:t>
            </a:r>
            <a:r>
              <a:rPr lang="en-US" sz="2800" dirty="0" err="1"/>
              <a:t>pensiones</a:t>
            </a:r>
            <a:r>
              <a:rPr lang="en-US" sz="2800" dirty="0"/>
              <a:t>.</a:t>
            </a:r>
          </a:p>
          <a:p>
            <a:pPr algn="just"/>
            <a:r>
              <a:rPr lang="en-US" sz="2800" dirty="0"/>
              <a:t>No obstante, el </a:t>
            </a:r>
            <a:r>
              <a:rPr lang="en-US" sz="2800" dirty="0" err="1"/>
              <a:t>porcentaje</a:t>
            </a:r>
            <a:r>
              <a:rPr lang="en-US" sz="2800" dirty="0"/>
              <a:t> </a:t>
            </a:r>
            <a:r>
              <a:rPr lang="en-US" sz="2800" dirty="0" err="1"/>
              <a:t>correspondiente</a:t>
            </a:r>
            <a:r>
              <a:rPr lang="en-US" sz="2800" dirty="0"/>
              <a:t> al umbral </a:t>
            </a:r>
            <a:r>
              <a:rPr lang="en-US" sz="2800" dirty="0" err="1"/>
              <a:t>tendrán</a:t>
            </a:r>
            <a:r>
              <a:rPr lang="en-US" sz="2800" dirty="0"/>
              <a:t> que </a:t>
            </a:r>
            <a:r>
              <a:rPr lang="en-US" sz="2800" dirty="0" err="1"/>
              <a:t>depositarlo</a:t>
            </a:r>
            <a:r>
              <a:rPr lang="en-US" sz="2800" dirty="0"/>
              <a:t> </a:t>
            </a:r>
            <a:r>
              <a:rPr lang="en-US" sz="2800" dirty="0" err="1"/>
              <a:t>en</a:t>
            </a:r>
            <a:r>
              <a:rPr lang="en-US" sz="2800" dirty="0"/>
              <a:t> </a:t>
            </a:r>
            <a:r>
              <a:rPr lang="en-US" sz="2800" dirty="0" err="1"/>
              <a:t>Colpensiones</a:t>
            </a:r>
            <a:r>
              <a:rPr lang="en-US" sz="2800" dirty="0"/>
              <a:t>, y el </a:t>
            </a:r>
            <a:r>
              <a:rPr lang="en-US" sz="2800" dirty="0" err="1"/>
              <a:t>excedente</a:t>
            </a:r>
            <a:r>
              <a:rPr lang="en-US" sz="2800" dirty="0"/>
              <a:t>, </a:t>
            </a:r>
            <a:r>
              <a:rPr lang="en-US" sz="2800" dirty="0" err="1"/>
              <a:t>voluntariamente</a:t>
            </a:r>
            <a:r>
              <a:rPr lang="en-US" sz="2800" dirty="0"/>
              <a:t> se </a:t>
            </a:r>
            <a:r>
              <a:rPr lang="en-US" sz="2800" dirty="0" err="1"/>
              <a:t>podrá</a:t>
            </a:r>
            <a:r>
              <a:rPr lang="en-US" sz="2800" dirty="0"/>
              <a:t> </a:t>
            </a:r>
            <a:r>
              <a:rPr lang="en-US" sz="2800" dirty="0" err="1"/>
              <a:t>depositar</a:t>
            </a:r>
            <a:r>
              <a:rPr lang="en-US" sz="2800" dirty="0"/>
              <a:t> </a:t>
            </a:r>
            <a:r>
              <a:rPr lang="en-US" sz="2800" dirty="0" err="1"/>
              <a:t>en</a:t>
            </a:r>
            <a:r>
              <a:rPr lang="en-US" sz="2800" dirty="0"/>
              <a:t> una AFP de </a:t>
            </a:r>
            <a:r>
              <a:rPr lang="en-US" sz="2800" dirty="0" err="1"/>
              <a:t>su</a:t>
            </a:r>
            <a:r>
              <a:rPr lang="en-US" sz="2800" dirty="0"/>
              <a:t> </a:t>
            </a:r>
            <a:r>
              <a:rPr lang="en-US" sz="2800" dirty="0" err="1"/>
              <a:t>preferencia</a:t>
            </a:r>
            <a:r>
              <a:rPr lang="en-US" sz="2800" dirty="0"/>
              <a:t>. Cabe </a:t>
            </a:r>
            <a:r>
              <a:rPr lang="en-US" sz="2800" dirty="0" err="1"/>
              <a:t>señalar</a:t>
            </a:r>
            <a:r>
              <a:rPr lang="en-US" sz="2800" dirty="0"/>
              <a:t> que los </a:t>
            </a:r>
            <a:r>
              <a:rPr lang="en-US" sz="2800" dirty="0" err="1"/>
              <a:t>recursos</a:t>
            </a:r>
            <a:r>
              <a:rPr lang="en-US" sz="2800" dirty="0"/>
              <a:t> </a:t>
            </a:r>
            <a:r>
              <a:rPr lang="en-US" sz="2800" dirty="0" err="1"/>
              <a:t>depositados</a:t>
            </a:r>
            <a:r>
              <a:rPr lang="en-US" sz="2800" dirty="0"/>
              <a:t> </a:t>
            </a:r>
            <a:r>
              <a:rPr lang="en-US" sz="2800" dirty="0" err="1"/>
              <a:t>en</a:t>
            </a:r>
            <a:r>
              <a:rPr lang="en-US" sz="2800" dirty="0"/>
              <a:t> </a:t>
            </a:r>
            <a:r>
              <a:rPr lang="en-US" sz="2800" dirty="0" err="1"/>
              <a:t>Colpensiones</a:t>
            </a:r>
            <a:r>
              <a:rPr lang="en-US" sz="2800" dirty="0"/>
              <a:t>, </a:t>
            </a:r>
            <a:r>
              <a:rPr lang="en-US" sz="2800" dirty="0" err="1"/>
              <a:t>serán</a:t>
            </a:r>
            <a:r>
              <a:rPr lang="en-US" sz="2800" dirty="0"/>
              <a:t> </a:t>
            </a:r>
            <a:r>
              <a:rPr lang="en-US" sz="2800" dirty="0" err="1"/>
              <a:t>administrados</a:t>
            </a:r>
            <a:r>
              <a:rPr lang="en-US" sz="2800" dirty="0"/>
              <a:t> por el Banco de la </a:t>
            </a:r>
            <a:r>
              <a:rPr lang="en-US" sz="2800" dirty="0" err="1"/>
              <a:t>República</a:t>
            </a:r>
            <a:r>
              <a:rPr lang="en-US" sz="2800" dirty="0"/>
              <a:t>.</a:t>
            </a:r>
          </a:p>
          <a:p>
            <a:endParaRPr lang="en-US" sz="2800" dirty="0"/>
          </a:p>
          <a:p>
            <a:endParaRPr lang="es-CO" dirty="0"/>
          </a:p>
        </p:txBody>
      </p:sp>
    </p:spTree>
    <p:extLst>
      <p:ext uri="{BB962C8B-B14F-4D97-AF65-F5344CB8AC3E}">
        <p14:creationId xmlns:p14="http://schemas.microsoft.com/office/powerpoint/2010/main" val="117904876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xml><?xml version="1.0" encoding="utf-8"?>
<p:tagLst xmlns:a="http://schemas.openxmlformats.org/drawingml/2006/main" xmlns:r="http://schemas.openxmlformats.org/officeDocument/2006/relationships" xmlns:p="http://schemas.openxmlformats.org/presentationml/2006/main">
  <p:tag name="KSO_WM_BEAUTIFY_FLAG" val=""/>
</p:tagLst>
</file>

<file path=ppt/theme/theme1.xml><?xml version="1.0" encoding="utf-8"?>
<a:theme xmlns:a="http://schemas.openxmlformats.org/drawingml/2006/main" name="1_Página principal del grupo">
  <a:themeElements>
    <a:clrScheme name="1_Página principal del grupo 1">
      <a:dk1>
        <a:srgbClr val="000000"/>
      </a:dk1>
      <a:lt1>
        <a:srgbClr val="FFFFCC"/>
      </a:lt1>
      <a:dk2>
        <a:srgbClr val="999933"/>
      </a:dk2>
      <a:lt2>
        <a:srgbClr val="808000"/>
      </a:lt2>
      <a:accent1>
        <a:srgbClr val="99CC00"/>
      </a:accent1>
      <a:accent2>
        <a:srgbClr val="800000"/>
      </a:accent2>
      <a:accent3>
        <a:srgbClr val="FFFFE2"/>
      </a:accent3>
      <a:accent4>
        <a:srgbClr val="000000"/>
      </a:accent4>
      <a:accent5>
        <a:srgbClr val="CAE2AA"/>
      </a:accent5>
      <a:accent6>
        <a:srgbClr val="730000"/>
      </a:accent6>
      <a:hlink>
        <a:srgbClr val="CC6600"/>
      </a:hlink>
      <a:folHlink>
        <a:srgbClr val="FFCC66"/>
      </a:folHlink>
    </a:clrScheme>
    <a:fontScheme name="1_Página principal del grupo">
      <a:majorFont>
        <a:latin typeface="Book Antiqua"/>
        <a:ea typeface=""/>
        <a:cs typeface="Times New Roman"/>
      </a:majorFont>
      <a:minorFont>
        <a:latin typeface="Book Antiqua"/>
        <a:ea typeface=""/>
        <a:cs typeface="Times New Roma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tx1"/>
          </a:solidFill>
          <a:prstDash val="solid"/>
          <a:miter lim="800000"/>
          <a:headEnd type="none" w="sm" len="sm"/>
          <a:tailEnd type="none" w="sm" len="sm"/>
        </a:ln>
      </a:spPr>
      <a:bodyPr vert="horz" wrap="non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Tx/>
          <a:buNone/>
          <a:defRPr kumimoji="1" lang="es-ES_tradnl" sz="2400" b="0" i="0" u="none" strike="noStrike" cap="none" normalizeH="0" baseline="0" smtClean="0">
            <a:ln>
              <a:noFill/>
            </a:ln>
            <a:solidFill>
              <a:schemeClr val="tx1"/>
            </a:solidFill>
            <a:effectLst/>
            <a:latin typeface="Book Antiqua" panose="02040602050305030304" pitchFamily="18" charset="0"/>
            <a:cs typeface="Times New Roman" panose="02020603050405020304" pitchFamily="18" charset="0"/>
          </a:defRPr>
        </a:defPPr>
      </a:lstStyle>
    </a:spDef>
    <a:lnDef>
      <a:spPr bwMode="auto">
        <a:xfrm>
          <a:off x="0" y="0"/>
          <a:ext cx="1" cy="1"/>
        </a:xfrm>
        <a:custGeom>
          <a:avLst/>
          <a:gdLst/>
          <a:ahLst/>
          <a:cxnLst/>
          <a:rect l="0" t="0" r="0" b="0"/>
          <a:pathLst/>
        </a:custGeom>
        <a:solidFill>
          <a:schemeClr val="accent1"/>
        </a:solidFill>
        <a:ln w="12700" cap="sq" cmpd="sng" algn="ctr">
          <a:solidFill>
            <a:schemeClr val="tx1"/>
          </a:solidFill>
          <a:prstDash val="solid"/>
          <a:miter lim="800000"/>
          <a:headEnd type="none" w="sm" len="sm"/>
          <a:tailEnd type="none" w="sm" len="sm"/>
        </a:ln>
      </a:spPr>
      <a:bodyPr vert="horz" wrap="non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Tx/>
          <a:buNone/>
          <a:defRPr kumimoji="1" lang="es-ES_tradnl" sz="2400" b="0" i="0" u="none" strike="noStrike" cap="none" normalizeH="0" baseline="0" smtClean="0">
            <a:ln>
              <a:noFill/>
            </a:ln>
            <a:solidFill>
              <a:schemeClr val="tx1"/>
            </a:solidFill>
            <a:effectLst/>
            <a:latin typeface="Book Antiqua" panose="02040602050305030304" pitchFamily="18" charset="0"/>
            <a:cs typeface="Times New Roman" panose="02020603050405020304" pitchFamily="18" charset="0"/>
          </a:defRPr>
        </a:defPPr>
      </a:lstStyle>
    </a:lnDef>
  </a:objectDefaults>
  <a:extraClrSchemeLst>
    <a:extraClrScheme>
      <a:clrScheme name="1_Página principal del grupo 1">
        <a:dk1>
          <a:srgbClr val="000000"/>
        </a:dk1>
        <a:lt1>
          <a:srgbClr val="FFFFCC"/>
        </a:lt1>
        <a:dk2>
          <a:srgbClr val="999933"/>
        </a:dk2>
        <a:lt2>
          <a:srgbClr val="808000"/>
        </a:lt2>
        <a:accent1>
          <a:srgbClr val="99CC00"/>
        </a:accent1>
        <a:accent2>
          <a:srgbClr val="800000"/>
        </a:accent2>
        <a:accent3>
          <a:srgbClr val="FFFFE2"/>
        </a:accent3>
        <a:accent4>
          <a:srgbClr val="000000"/>
        </a:accent4>
        <a:accent5>
          <a:srgbClr val="CAE2AA"/>
        </a:accent5>
        <a:accent6>
          <a:srgbClr val="730000"/>
        </a:accent6>
        <a:hlink>
          <a:srgbClr val="CC6600"/>
        </a:hlink>
        <a:folHlink>
          <a:srgbClr val="FFCC66"/>
        </a:folHlink>
      </a:clrScheme>
      <a:clrMap bg1="lt1" tx1="dk1" bg2="lt2" tx2="dk2" accent1="accent1" accent2="accent2" accent3="accent3" accent4="accent4" accent5="accent5" accent6="accent6" hlink="hlink" folHlink="folHlink"/>
    </a:extraClrScheme>
    <a:extraClrScheme>
      <a:clrScheme name="1_Página principal del grupo 2">
        <a:dk1>
          <a:srgbClr val="000000"/>
        </a:dk1>
        <a:lt1>
          <a:srgbClr val="FFFFFF"/>
        </a:lt1>
        <a:dk2>
          <a:srgbClr val="000000"/>
        </a:dk2>
        <a:lt2>
          <a:srgbClr val="777777"/>
        </a:lt2>
        <a:accent1>
          <a:srgbClr val="FFFFCC"/>
        </a:accent1>
        <a:accent2>
          <a:srgbClr val="CC3300"/>
        </a:accent2>
        <a:accent3>
          <a:srgbClr val="FFFFFF"/>
        </a:accent3>
        <a:accent4>
          <a:srgbClr val="000000"/>
        </a:accent4>
        <a:accent5>
          <a:srgbClr val="FFFFE2"/>
        </a:accent5>
        <a:accent6>
          <a:srgbClr val="B92D00"/>
        </a:accent6>
        <a:hlink>
          <a:srgbClr val="CCCC00"/>
        </a:hlink>
        <a:folHlink>
          <a:srgbClr val="B2B2B2"/>
        </a:folHlink>
      </a:clrScheme>
      <a:clrMap bg1="lt1" tx1="dk1" bg2="lt2" tx2="dk2" accent1="accent1" accent2="accent2" accent3="accent3" accent4="accent4" accent5="accent5" accent6="accent6" hlink="hlink" folHlink="folHlink"/>
    </a:extraClrScheme>
    <a:extraClrScheme>
      <a:clrScheme name="1_Página principal del grupo 3">
        <a:dk1>
          <a:srgbClr val="000000"/>
        </a:dk1>
        <a:lt1>
          <a:srgbClr val="FFFFFF"/>
        </a:lt1>
        <a:dk2>
          <a:srgbClr val="000000"/>
        </a:dk2>
        <a:lt2>
          <a:srgbClr val="696969"/>
        </a:lt2>
        <a:accent1>
          <a:srgbClr val="CBCBCB"/>
        </a:accent1>
        <a:accent2>
          <a:srgbClr val="868686"/>
        </a:accent2>
        <a:accent3>
          <a:srgbClr val="FFFFFF"/>
        </a:accent3>
        <a:accent4>
          <a:srgbClr val="000000"/>
        </a:accent4>
        <a:accent5>
          <a:srgbClr val="E2E2E2"/>
        </a:accent5>
        <a:accent6>
          <a:srgbClr val="797979"/>
        </a:accent6>
        <a:hlink>
          <a:srgbClr val="5F5F5F"/>
        </a:hlink>
        <a:folHlink>
          <a:srgbClr val="969696"/>
        </a:folHlink>
      </a:clrScheme>
      <a:clrMap bg1="lt1" tx1="dk1" bg2="lt2" tx2="dk2" accent1="accent1" accent2="accent2" accent3="accent3" accent4="accent4" accent5="accent5" accent6="accent6" hlink="hlink" folHlink="folHlink"/>
    </a:extraClrScheme>
    <a:extraClrScheme>
      <a:clrScheme name="1_Página principal del grupo 4">
        <a:dk1>
          <a:srgbClr val="009999"/>
        </a:dk1>
        <a:lt1>
          <a:srgbClr val="FFFFFF"/>
        </a:lt1>
        <a:dk2>
          <a:srgbClr val="000066"/>
        </a:dk2>
        <a:lt2>
          <a:srgbClr val="339966"/>
        </a:lt2>
        <a:accent1>
          <a:srgbClr val="00CC99"/>
        </a:accent1>
        <a:accent2>
          <a:srgbClr val="0099CC"/>
        </a:accent2>
        <a:accent3>
          <a:srgbClr val="AAAAB8"/>
        </a:accent3>
        <a:accent4>
          <a:srgbClr val="DADADA"/>
        </a:accent4>
        <a:accent5>
          <a:srgbClr val="AAE2CA"/>
        </a:accent5>
        <a:accent6>
          <a:srgbClr val="008AB9"/>
        </a:accent6>
        <a:hlink>
          <a:srgbClr val="336699"/>
        </a:hlink>
        <a:folHlink>
          <a:srgbClr val="0099CC"/>
        </a:folHlink>
      </a:clrScheme>
      <a:clrMap bg1="dk2" tx1="lt1" bg2="dk1" tx2="lt2" accent1="accent1" accent2="accent2" accent3="accent3" accent4="accent4" accent5="accent5" accent6="accent6" hlink="hlink" folHlink="folHlink"/>
    </a:extraClrScheme>
    <a:extraClrScheme>
      <a:clrScheme name="1_Página principal del grupo 5">
        <a:dk1>
          <a:srgbClr val="CC3300"/>
        </a:dk1>
        <a:lt1>
          <a:srgbClr val="FFFFCC"/>
        </a:lt1>
        <a:dk2>
          <a:srgbClr val="000000"/>
        </a:dk2>
        <a:lt2>
          <a:srgbClr val="CC6600"/>
        </a:lt2>
        <a:accent1>
          <a:srgbClr val="993300"/>
        </a:accent1>
        <a:accent2>
          <a:srgbClr val="808000"/>
        </a:accent2>
        <a:accent3>
          <a:srgbClr val="AAAAAA"/>
        </a:accent3>
        <a:accent4>
          <a:srgbClr val="DADAAE"/>
        </a:accent4>
        <a:accent5>
          <a:srgbClr val="CAADAA"/>
        </a:accent5>
        <a:accent6>
          <a:srgbClr val="737300"/>
        </a:accent6>
        <a:hlink>
          <a:srgbClr val="CC9900"/>
        </a:hlink>
        <a:folHlink>
          <a:srgbClr val="FF3300"/>
        </a:folHlink>
      </a:clrScheme>
      <a:clrMap bg1="dk2" tx1="lt1" bg2="dk1" tx2="lt2" accent1="accent1" accent2="accent2" accent3="accent3" accent4="accent4" accent5="accent5" accent6="accent6" hlink="hlink" folHlink="folHlink"/>
    </a:extraClrScheme>
    <a:extraClrScheme>
      <a:clrScheme name="1_Página principal del grupo 6">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1_Página principal del grupo 7">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Diseño personalizad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Equipo TOC 2</Template>
  <TotalTime>8113</TotalTime>
  <Words>11457</Words>
  <Application>Microsoft Office PowerPoint</Application>
  <PresentationFormat>Presentación en pantalla (4:3)</PresentationFormat>
  <Paragraphs>655</Paragraphs>
  <Slides>107</Slides>
  <Notes>20</Notes>
  <HiddenSlides>0</HiddenSlides>
  <MMClips>0</MMClips>
  <ScaleCrop>false</ScaleCrop>
  <HeadingPairs>
    <vt:vector size="8" baseType="variant">
      <vt:variant>
        <vt:lpstr>Fuentes usadas</vt:lpstr>
      </vt:variant>
      <vt:variant>
        <vt:i4>7</vt:i4>
      </vt:variant>
      <vt:variant>
        <vt:lpstr>Tema</vt:lpstr>
      </vt:variant>
      <vt:variant>
        <vt:i4>2</vt:i4>
      </vt:variant>
      <vt:variant>
        <vt:lpstr>Servidores OLE incrustados</vt:lpstr>
      </vt:variant>
      <vt:variant>
        <vt:i4>1</vt:i4>
      </vt:variant>
      <vt:variant>
        <vt:lpstr>Títulos de diapositiva</vt:lpstr>
      </vt:variant>
      <vt:variant>
        <vt:i4>107</vt:i4>
      </vt:variant>
    </vt:vector>
  </HeadingPairs>
  <TitlesOfParts>
    <vt:vector size="117" baseType="lpstr">
      <vt:lpstr>Arial</vt:lpstr>
      <vt:lpstr>Book Antiqua</vt:lpstr>
      <vt:lpstr>Calibri</vt:lpstr>
      <vt:lpstr>Lora</vt:lpstr>
      <vt:lpstr>Quattrocento Sans</vt:lpstr>
      <vt:lpstr>Tahoma</vt:lpstr>
      <vt:lpstr>Times New Roman</vt:lpstr>
      <vt:lpstr>1_Página principal del grupo</vt:lpstr>
      <vt:lpstr>Diseño personalizado</vt:lpstr>
      <vt:lpstr>MS_ClipArt_Gallery.2</vt:lpstr>
      <vt:lpstr>BIENVENIDOS</vt:lpstr>
      <vt:lpstr>¿QUE ES APRENDER?</vt:lpstr>
      <vt:lpstr>Cambio  de modelo en el sistema de salud</vt:lpstr>
      <vt:lpstr>(Que hay, que tengo, como esta funcionando) </vt:lpstr>
      <vt:lpstr>a que se aposto durante 30 años</vt:lpstr>
      <vt:lpstr>Se crea con la ley 100</vt:lpstr>
      <vt:lpstr>Presentación de PowerPoint</vt:lpstr>
      <vt:lpstr>Presentación de PowerPoint</vt:lpstr>
      <vt:lpstr>Base de las desigualdades </vt:lpstr>
      <vt:lpstr>Balance de los regímenes: afiliados y pensionados</vt:lpstr>
      <vt:lpstr>Balance de los regímenes: afiliados y pensionados</vt:lpstr>
      <vt:lpstr>Presentación de PowerPoint</vt:lpstr>
      <vt:lpstr>Presentación de PowerPoint</vt:lpstr>
      <vt:lpstr>Presentación de PowerPoint</vt:lpstr>
      <vt:lpstr>afp</vt:lpstr>
      <vt:lpstr>Principales Brechas Identificadas</vt:lpstr>
      <vt:lpstr>En resumen</vt:lpstr>
      <vt:lpstr>Cambio  de modelo en el sistema de pensiones</vt:lpstr>
      <vt:lpstr>Presentación de PowerPoint</vt:lpstr>
      <vt:lpstr>A que cambiar?</vt:lpstr>
      <vt:lpstr>Ley 2381 del 16 de julio 2024</vt:lpstr>
      <vt:lpstr>Objeto y Aplicación </vt:lpstr>
      <vt:lpstr>Art: 3</vt:lpstr>
      <vt:lpstr>Art: 3</vt:lpstr>
      <vt:lpstr>Art: 3</vt:lpstr>
      <vt:lpstr>Art: 3</vt:lpstr>
      <vt:lpstr>Principios  SPSIVIM.</vt:lpstr>
      <vt:lpstr>artículo 10. facultad del (la) empleador(a) para solicitar la pensión integral de vejez. </vt:lpstr>
      <vt:lpstr>Presentación de PowerPoint</vt:lpstr>
      <vt:lpstr>ARTÍCULO 11. NATURALEZA DE LOS RECURSOS DEL SISTEMA</vt:lpstr>
      <vt:lpstr>artículo 12. características generales frente a la afiliación ..</vt:lpstr>
      <vt:lpstr>Artículo 12 caracteristica</vt:lpstr>
      <vt:lpstr>Artículo 12 caracteristica</vt:lpstr>
      <vt:lpstr>articulo 13 Son Prestaciones del Sistema </vt:lpstr>
      <vt:lpstr>artículo 14. características de las prestaciones</vt:lpstr>
      <vt:lpstr>Artículo 14. características de las prestaciones</vt:lpstr>
      <vt:lpstr>Artículo 14. características de las prestaciones</vt:lpstr>
      <vt:lpstr>artículo 15. reajuste de prestaciones de protección integral para la vejez. </vt:lpstr>
      <vt:lpstr>Presentación de PowerPoint</vt:lpstr>
      <vt:lpstr>ARTÍCULO 16. INCOMPATIBILIDAD PENSIONAL.</vt:lpstr>
      <vt:lpstr>Caracteristicas de los pilares</vt:lpstr>
      <vt:lpstr>Pilar solidario caracteristicas Art 17</vt:lpstr>
      <vt:lpstr>Pilar solidario caracteristicas 1rt 17</vt:lpstr>
      <vt:lpstr>Pilar solidario caracteristicas 1rt 17</vt:lpstr>
      <vt:lpstr>artículo 18. características del pilar semicontributivo.</vt:lpstr>
      <vt:lpstr>Artículo 18. características del pilar semicontributivo.</vt:lpstr>
      <vt:lpstr>Artículo 19. características del pilar contributivo.</vt:lpstr>
      <vt:lpstr>Artículo 19. características del pilar contributivo.</vt:lpstr>
      <vt:lpstr>Artículo 19. características del pilar contributivo.“EL acuerdo”</vt:lpstr>
      <vt:lpstr>Artículo 19. características del pilar contributivo.</vt:lpstr>
      <vt:lpstr>Art: 20 OBLIGATORIEDAD Y MONTO DE LAS COTIZACIONES.</vt:lpstr>
      <vt:lpstr>Art: 20 OBLIGATORIEDAD Y MONTO DE LAS COTIZACIONES. FSP</vt:lpstr>
      <vt:lpstr>Artículo 21. responsabilidad por el pago de las cotizaciones.</vt:lpstr>
      <vt:lpstr>Artículo 21. responsabilidad por el pago de las cotizaciones.</vt:lpstr>
      <vt:lpstr>Artículo 22. ingreso base de cotización en el sistema de protección social integral para la vejez. </vt:lpstr>
      <vt:lpstr>Artículo 22. ingreso base de cotización en el SPSIVIM</vt:lpstr>
      <vt:lpstr>ARTÍCULO 23. DISTRIBUCIÓN DE LA COTIZACIÓN</vt:lpstr>
      <vt:lpstr>ARTÍCULO 23. DISTRIBUCIÓN DE LA COTIZACIÓN</vt:lpstr>
      <vt:lpstr>Lo malo articulo 23 y (o del art19)</vt:lpstr>
      <vt:lpstr>ARTÍCULO 24: FONDO DE AHORRO DEL PILAR CONTRIBUTIVO: </vt:lpstr>
      <vt:lpstr>Presentación de PowerPoint</vt:lpstr>
      <vt:lpstr>ARTÍCULO 32. LIQUIDACIÓN Y MONTO DE LA PENSIÓN INTEGRAL DE VEJEZ EN EL PILAR CONTRIBUTIVO. </vt:lpstr>
      <vt:lpstr>ARTÍCULO 32. LIQUIDACIÓN Y MONTO DE LA PENSIÓN INTEGRAL DE VEJEZ EN EL PILAR CONTRIBUTIVO.</vt:lpstr>
      <vt:lpstr>ARTÍCULO 32. LIQUIDACIÓN Y MONTO DE LA PENSIÓN INTEGRAL DE VEJEZ. EN EL PILAR CONTRIBUTIVO..  </vt:lpstr>
      <vt:lpstr>ARTÍCULO 34. INTEGRACIÓN Y PAGO DE LA PENSIÓN DE VEJEZ. </vt:lpstr>
      <vt:lpstr>Art: 35,36,37,38, 39</vt:lpstr>
      <vt:lpstr>ARTÍCULO 46.   INDEMNIZACIÓN   SUSTITUTIVA   Y/O   DEVOLUCIÓN   DE SALDOS DE LA PENSIÓN DE INVALIDEZ. </vt:lpstr>
      <vt:lpstr>ARTÍCULO 48. BENEFICIARIOS DE LA DE LA SUSTITUCIÓN PENSIONAL POR MUERTE DEL(A) PENSIONADO(A</vt:lpstr>
      <vt:lpstr>ARTÍCULO 43. MONTO DE LA PENSIÓN CONTRIBUTIVA DE INVALIDEZ.  monto mensual de la pensión de invalidez será equivalente a: </vt:lpstr>
      <vt:lpstr>RÉGIMEN DE TRANSICIÓN;ARTÍCULO 75.. A </vt:lpstr>
      <vt:lpstr>Discución </vt:lpstr>
      <vt:lpstr>ARTÍCULO 89. PENSIÓN ANTICIPADA DE VEJEZ POR INVALIDEZ</vt:lpstr>
      <vt:lpstr>Presentación de PowerPoint</vt:lpstr>
      <vt:lpstr>Presentación de PowerPoint</vt:lpstr>
      <vt:lpstr>¿A qué edad se van a pensionar los colombianos?</vt:lpstr>
      <vt:lpstr>Aquienes aplica la reforma</vt:lpstr>
      <vt:lpstr>Puntos clave </vt:lpstr>
      <vt:lpstr>Presentación de PowerPoint</vt:lpstr>
      <vt:lpstr>¿A quiénes impactará la nueva ley aprobada en el Congreso? </vt:lpstr>
      <vt:lpstr>¿Es verdad que me puedo pensionar solo con 1.000 semanas?</vt:lpstr>
      <vt:lpstr>¿Es verdad que se podrá pensionar con 1.000 semanas? </vt:lpstr>
      <vt:lpstr>¿Qienes van a los fondos priv..?</vt:lpstr>
      <vt:lpstr>¿Qué va a pasar con mi plata?</vt:lpstr>
      <vt:lpstr>¿Cuánto me van a dar de pensión con la reforma pensional</vt:lpstr>
      <vt:lpstr>¿Tendré que pagar impuestos por la pensión? NO</vt:lpstr>
      <vt:lpstr>¿Qué pasa si actualmente cotiza en un fondo privado? </vt:lpstr>
      <vt:lpstr>¿Qué pasará con la plata que ya tiene ahorrada en una AFP? </vt:lpstr>
      <vt:lpstr>¿Qué va a pasar con Colpensiones tras la aprobación de la reforma? </vt:lpstr>
      <vt:lpstr>¿Se puede pasar a Colpensiones si actualmente está en una AFP? </vt:lpstr>
      <vt:lpstr>¿La reforma modificó la edad de pensión de los colombianos? </vt:lpstr>
      <vt:lpstr>¿Cuánto va a recibir de pensión cuando se logre jubilar? </vt:lpstr>
      <vt:lpstr>¿Con cuántas semanas se van a pensionar las mujeres con hijos? </vt:lpstr>
      <vt:lpstr>¿Se podrán heredar los saldos de las pensiones? </vt:lpstr>
      <vt:lpstr>¿Qué porcentaje de su salario se irá para cotización de pensión? </vt:lpstr>
      <vt:lpstr>¿Qué tarifas van a cobrar las AFP y Colpensiones? </vt:lpstr>
      <vt:lpstr>Presentación de PowerPoint</vt:lpstr>
      <vt:lpstr>Presentación de PowerPoint</vt:lpstr>
      <vt:lpstr>¿Quiénes administrarán los recursos de las pensiones?</vt:lpstr>
      <vt:lpstr>¿A dónde van los ahorros de los que ganan más de 2,3 salarios?</vt:lpstr>
      <vt:lpstr>¿Las pensiones serán objeto de impuestos?</vt:lpstr>
      <vt:lpstr>¿Cómo aplica en semanas el descuento para las madres?</vt:lpstr>
      <vt:lpstr>¿Cómo se invertirán los recursos pensionales de los cotizantes? </vt:lpstr>
      <vt:lpstr>¿Cuál es la pensión máxima que entregará Colpensiones?</vt:lpstr>
      <vt:lpstr>Qué pasa si usted ya cotiza en Colpensiones?</vt:lpstr>
      <vt:lpstr>Como se implementara el cambio?</vt:lpstr>
      <vt:lpstr>Presentación de PowerPoint</vt:lpstr>
      <vt:lpstr>Presentación de PowerPoint</vt:lpstr>
    </vt:vector>
  </TitlesOfParts>
  <Company>Agribrands Purina Colombia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Sesión Educativa Tácticas y Estrategias</dc:title>
  <dc:creator>Jorge Ramirez</dc:creator>
  <cp:lastModifiedBy>SINTRAISAGEN</cp:lastModifiedBy>
  <cp:revision>562</cp:revision>
  <cp:lastPrinted>2004-07-06T16:47:00Z</cp:lastPrinted>
  <dcterms:created xsi:type="dcterms:W3CDTF">2000-09-07T15:46:00Z</dcterms:created>
  <dcterms:modified xsi:type="dcterms:W3CDTF">2024-07-25T21:17:11Z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11D38D66D30F4B8F9BA185F7F6A4A661_13</vt:lpwstr>
  </property>
  <property fmtid="{D5CDD505-2E9C-101B-9397-08002B2CF9AE}" pid="3" name="KSOProductBuildVer">
    <vt:lpwstr>1033-12.2.0.17119</vt:lpwstr>
  </property>
</Properties>
</file>